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1" r:id="rId2"/>
    <p:sldId id="423" r:id="rId3"/>
    <p:sldId id="743" r:id="rId4"/>
    <p:sldId id="730" r:id="rId5"/>
    <p:sldId id="709" r:id="rId6"/>
    <p:sldId id="744" r:id="rId7"/>
    <p:sldId id="745" r:id="rId8"/>
    <p:sldId id="746" r:id="rId9"/>
    <p:sldId id="72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mraulston:Desktop:All%20Crops%20ARC%20Graphs%20-AUG%202014%20FAPRI%20Pr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Corn!$B$7</c:f>
              <c:strCache>
                <c:ptCount val="1"/>
                <c:pt idx="0">
                  <c:v>Aug. 2014 FAPRI Prices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Corn!$A$8:$A$17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Corn!$B$8:$B$17</c:f>
              <c:numCache>
                <c:formatCode>General</c:formatCode>
                <c:ptCount val="10"/>
                <c:pt idx="0">
                  <c:v>3.55</c:v>
                </c:pt>
                <c:pt idx="1">
                  <c:v>5.18</c:v>
                </c:pt>
                <c:pt idx="2">
                  <c:v>6.22</c:v>
                </c:pt>
                <c:pt idx="3">
                  <c:v>6.89</c:v>
                </c:pt>
                <c:pt idx="4" formatCode="0.00">
                  <c:v>4.45</c:v>
                </c:pt>
                <c:pt idx="5" formatCode="0.00">
                  <c:v>3.8862432799140221</c:v>
                </c:pt>
                <c:pt idx="6" formatCode="0.00">
                  <c:v>4.0920570000269043</c:v>
                </c:pt>
                <c:pt idx="7" formatCode="0.00">
                  <c:v>4.0895873487805936</c:v>
                </c:pt>
                <c:pt idx="8" formatCode="0.00">
                  <c:v>4.1240062792279577</c:v>
                </c:pt>
                <c:pt idx="9" formatCode="0.00">
                  <c:v>4.2088039188830599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Corn!$C$7</c:f>
              <c:strCache>
                <c:ptCount val="1"/>
                <c:pt idx="0">
                  <c:v>Benchmark Price</c:v>
                </c:pt>
              </c:strCache>
            </c:strRef>
          </c:tx>
          <c:spPr>
            <a:ln w="38100" cmpd="sng">
              <a:solidFill>
                <a:srgbClr val="0000FF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Corn!$A$8:$A$17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Corn!$C$8:$C$17</c:f>
              <c:numCache>
                <c:formatCode>General</c:formatCode>
                <c:ptCount val="10"/>
                <c:pt idx="5" formatCode="0.00">
                  <c:v>5.2833333333333403</c:v>
                </c:pt>
                <c:pt idx="6" formatCode="0.00">
                  <c:v>5.2833333333333403</c:v>
                </c:pt>
                <c:pt idx="7" formatCode="0.00">
                  <c:v>4.9206856666756336</c:v>
                </c:pt>
                <c:pt idx="8" formatCode="0.00">
                  <c:v>4.2105481162691678</c:v>
                </c:pt>
                <c:pt idx="9" formatCode="0.00">
                  <c:v>4.1018835426784852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Corn!$D$7</c:f>
              <c:strCache>
                <c:ptCount val="1"/>
                <c:pt idx="0">
                  <c:v>86%</c:v>
                </c:pt>
              </c:strCache>
            </c:strRef>
          </c:tx>
          <c:spPr>
            <a:ln w="3810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Corn!$A$8:$A$17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Corn!$D$8:$D$17</c:f>
              <c:numCache>
                <c:formatCode>General</c:formatCode>
                <c:ptCount val="10"/>
                <c:pt idx="5" formatCode="0.00">
                  <c:v>4.543666666666665</c:v>
                </c:pt>
                <c:pt idx="6" formatCode="0.00">
                  <c:v>4.543666666666665</c:v>
                </c:pt>
                <c:pt idx="7" formatCode="0.00">
                  <c:v>4.2317896733410469</c:v>
                </c:pt>
                <c:pt idx="8" formatCode="0.00">
                  <c:v>3.6210713799914851</c:v>
                </c:pt>
                <c:pt idx="9" formatCode="0.00">
                  <c:v>3.5276198467035051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Corn!$E$7</c:f>
              <c:strCache>
                <c:ptCount val="1"/>
                <c:pt idx="0">
                  <c:v>76%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cat>
            <c:numRef>
              <c:f>Corn!$A$8:$A$17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Corn!$E$8:$E$17</c:f>
              <c:numCache>
                <c:formatCode>General</c:formatCode>
                <c:ptCount val="10"/>
                <c:pt idx="5" formatCode="0.00">
                  <c:v>4.0153333333333316</c:v>
                </c:pt>
                <c:pt idx="6" formatCode="0.00">
                  <c:v>4.0153333333333316</c:v>
                </c:pt>
                <c:pt idx="7" formatCode="0.00">
                  <c:v>3.7397211066734841</c:v>
                </c:pt>
                <c:pt idx="8" formatCode="0.00">
                  <c:v>3.200016568364568</c:v>
                </c:pt>
                <c:pt idx="9" formatCode="0.00">
                  <c:v>3.1174314924356561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Corn!$F$7</c:f>
              <c:strCache>
                <c:ptCount val="1"/>
                <c:pt idx="0">
                  <c:v>Ref Price</c:v>
                </c:pt>
              </c:strCache>
            </c:strRef>
          </c:tx>
          <c:spPr>
            <a:ln w="38100" cmpd="sng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Corn!$A$8:$A$17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Corn!$F$8:$F$17</c:f>
              <c:numCache>
                <c:formatCode>General</c:formatCode>
                <c:ptCount val="10"/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62080"/>
        <c:axId val="35663872"/>
      </c:lineChart>
      <c:catAx>
        <c:axId val="3566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FF00"/>
                </a:solidFill>
              </a:defRPr>
            </a:pPr>
            <a:endParaRPr lang="en-US"/>
          </a:p>
        </c:txPr>
        <c:crossAx val="35663872"/>
        <c:crosses val="autoZero"/>
        <c:auto val="1"/>
        <c:lblAlgn val="ctr"/>
        <c:lblOffset val="100"/>
        <c:noMultiLvlLbl val="0"/>
      </c:catAx>
      <c:valAx>
        <c:axId val="35663872"/>
        <c:scaling>
          <c:orientation val="minMax"/>
          <c:max val="7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r>
                  <a:rPr lang="en-US" sz="1600">
                    <a:solidFill>
                      <a:srgbClr val="FFFFFF"/>
                    </a:solidFill>
                  </a:rPr>
                  <a:t>$/bu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FF00"/>
                </a:solidFill>
              </a:defRPr>
            </a:pPr>
            <a:endParaRPr lang="en-US"/>
          </a:p>
        </c:txPr>
        <c:crossAx val="35662080"/>
        <c:crosses val="autoZero"/>
        <c:crossBetween val="between"/>
      </c:valAx>
      <c:spPr>
        <a:solidFill>
          <a:schemeClr val="tx1"/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23F26-0751-C443-9E28-81AC222F013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CD607-721F-AB46-8E1A-C8A60BDA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C9DE-A276-D548-A1C1-D20DB6553B5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A3A8-8DAA-FC4B-A1B9-E58CA3D6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2976-730B-4E99-B9D8-2B8A0D7E0D67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fpc.tamu.edu/models/decisionaid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843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286000"/>
            <a:ext cx="8401050" cy="3540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ahoma"/>
                <a:cs typeface="Tahoma"/>
              </a:rPr>
              <a:t>Joe L. Outlaw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ahoma"/>
                <a:cs typeface="Tahoma"/>
              </a:rPr>
              <a:t>Professor &amp; Extension Economist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ahoma"/>
                <a:cs typeface="Tahoma"/>
              </a:rPr>
              <a:t>Co-Director, AFPC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ahoma"/>
                <a:cs typeface="Tahoma"/>
              </a:rPr>
              <a:t>Train the Trainer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ahoma"/>
                <a:cs typeface="Tahoma"/>
              </a:rPr>
              <a:t>Kansas City, MO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ahoma"/>
                <a:cs typeface="Tahoma"/>
              </a:rPr>
              <a:t>September 4, 2014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Tahoma"/>
              <a:cs typeface="Tahoma"/>
            </a:endParaRPr>
          </a:p>
        </p:txBody>
      </p:sp>
      <p:pic>
        <p:nvPicPr>
          <p:cNvPr id="18437" name="Picture 14" descr="AFPC logo_plain_aggie_ma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540" y="5638800"/>
            <a:ext cx="251705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81000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36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Something to Think About and the Decision Aid Developed by the NAAFP</a:t>
            </a:r>
          </a:p>
        </p:txBody>
      </p:sp>
      <p:pic>
        <p:nvPicPr>
          <p:cNvPr id="6" name="Picture 5" descr="TAMAg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91200"/>
            <a:ext cx="2288373" cy="8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A Few Things to Think About</a:t>
            </a:r>
            <a:r>
              <a:rPr lang="en-US" sz="4000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/>
            </a:r>
            <a:br>
              <a:rPr lang="en-US" sz="4000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</a:br>
            <a:endParaRPr lang="en-US" sz="40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7244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800" dirty="0" smtClean="0">
                <a:latin typeface="Tahoma"/>
                <a:cs typeface="Tahoma"/>
              </a:rPr>
              <a:t>All of the decisions required in the bill add to the producer’s ability to tailor the bill to fit their operations – not just add to complication</a:t>
            </a:r>
          </a:p>
          <a:p>
            <a:pPr>
              <a:buClr>
                <a:srgbClr val="0000FF"/>
              </a:buClr>
            </a:pPr>
            <a:r>
              <a:rPr lang="en-US" sz="2800" dirty="0" smtClean="0">
                <a:latin typeface="Tahoma"/>
                <a:cs typeface="Tahoma"/>
              </a:rPr>
              <a:t>There will be plenty of time to gather needed info, analyze their options, and make sign-up decisions – no reason to panic</a:t>
            </a:r>
          </a:p>
          <a:p>
            <a:pPr>
              <a:buClr>
                <a:srgbClr val="0000FF"/>
              </a:buClr>
            </a:pPr>
            <a:r>
              <a:rPr lang="en-US" sz="2800" dirty="0" smtClean="0">
                <a:latin typeface="Tahoma"/>
                <a:cs typeface="Tahoma"/>
              </a:rPr>
              <a:t>The Title I decision is a life of the farm bill decision </a:t>
            </a:r>
          </a:p>
          <a:p>
            <a:pPr>
              <a:buClr>
                <a:srgbClr val="0000FF"/>
              </a:buClr>
            </a:pPr>
            <a:r>
              <a:rPr lang="en-US" sz="2800" dirty="0" smtClean="0">
                <a:latin typeface="Tahoma"/>
                <a:cs typeface="Tahoma"/>
              </a:rPr>
              <a:t>Two kinds of producers – those who want to maximize their government payments and those that want to </a:t>
            </a:r>
            <a:r>
              <a:rPr lang="en-US" sz="2800" b="1" dirty="0" smtClean="0">
                <a:latin typeface="Tahoma"/>
                <a:cs typeface="Tahoma"/>
              </a:rPr>
              <a:t>manage risk</a:t>
            </a:r>
          </a:p>
          <a:p>
            <a:pPr lvl="1">
              <a:buClr>
                <a:srgbClr val="0000FF"/>
              </a:buClr>
            </a:pPr>
            <a:r>
              <a:rPr lang="en-US" sz="2400" dirty="0" smtClean="0">
                <a:latin typeface="Tahoma"/>
                <a:cs typeface="Tahoma"/>
              </a:rPr>
              <a:t>It is one thing to use point estimates to show how programs work – quite another for evaluating alternatives</a:t>
            </a:r>
          </a:p>
          <a:p>
            <a:pPr>
              <a:buClr>
                <a:srgbClr val="0000FF"/>
              </a:buClr>
            </a:pPr>
            <a:endParaRPr lang="en-US" sz="2800" dirty="0" smtClean="0"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2192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My Guess at the Sign-up Timeline</a:t>
            </a:r>
            <a:endParaRPr lang="en-US" sz="36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3845"/>
            <a:ext cx="8392922" cy="602791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05510" y="3200400"/>
            <a:ext cx="2084582" cy="70251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Annual Sign-up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292" y="2458816"/>
            <a:ext cx="1672291" cy="7025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 Planted Acres with FSA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07436" y="3161332"/>
            <a:ext cx="1995161" cy="702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Reallocate Bases &amp; Update Yields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2160" y="2458817"/>
            <a:ext cx="2999200" cy="7025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Choice Between ARC &amp; PLC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090092" y="1810337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1332" y="1823845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55477" y="1823845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02597" y="1805178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82160" y="1805178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88745" y="1837358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08842" y="1837358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28939" y="1823848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14734" y="1823845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57874" y="1805178"/>
            <a:ext cx="0" cy="621458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449" y="1864377"/>
            <a:ext cx="70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August 2014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43676" y="1864377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June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2015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8207" y="1991880"/>
            <a:ext cx="510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Sept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89719" y="1982160"/>
            <a:ext cx="439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Oct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6647" y="1985950"/>
            <a:ext cx="47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Nov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1135" y="198974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Dec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38599" y="1980020"/>
            <a:ext cx="42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Jan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12551" y="1983810"/>
            <a:ext cx="450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Feb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4359" y="1987600"/>
            <a:ext cx="657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March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8847" y="1991390"/>
            <a:ext cx="527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April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72263" y="1981670"/>
            <a:ext cx="505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May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-12700" y="1295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569879"/>
              </p:ext>
            </p:extLst>
          </p:nvPr>
        </p:nvGraphicFramePr>
        <p:xfrm>
          <a:off x="228600" y="1094649"/>
          <a:ext cx="8686800" cy="566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6200" y="-1524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Producer Price Outlook a Factor in ARC/PLC Decision (Corn Ex.)</a:t>
            </a:r>
            <a:endParaRPr lang="en-US" sz="36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8600" y="1981200"/>
            <a:ext cx="0" cy="762000"/>
          </a:xfrm>
          <a:prstGeom prst="line">
            <a:avLst/>
          </a:prstGeom>
          <a:ln w="57150" cmpd="sng">
            <a:solidFill>
              <a:srgbClr val="5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4572000" y="2438400"/>
            <a:ext cx="1143000" cy="381000"/>
          </a:xfrm>
          <a:prstGeom prst="rightArrow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1981200"/>
            <a:ext cx="2801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ahoma"/>
                <a:cs typeface="Tahoma"/>
              </a:rPr>
              <a:t>FAPRI Price Projections</a:t>
            </a:r>
            <a:endParaRPr lang="en-US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143000"/>
            <a:ext cx="276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ahoma"/>
                <a:cs typeface="Tahoma"/>
              </a:rPr>
              <a:t>Yields could also offset</a:t>
            </a:r>
            <a:endParaRPr lang="en-US" sz="2000" dirty="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3609975" y="4086225"/>
            <a:ext cx="1219200" cy="514350"/>
          </a:xfrm>
          <a:custGeom>
            <a:avLst/>
            <a:gdLst>
              <a:gd name="connsiteX0" fmla="*/ 0 w 3187700"/>
              <a:gd name="connsiteY0" fmla="*/ 1460500 h 1460500"/>
              <a:gd name="connsiteX1" fmla="*/ 69850 w 3187700"/>
              <a:gd name="connsiteY1" fmla="*/ 1441450 h 1460500"/>
              <a:gd name="connsiteX2" fmla="*/ 88900 w 3187700"/>
              <a:gd name="connsiteY2" fmla="*/ 1428750 h 1460500"/>
              <a:gd name="connsiteX3" fmla="*/ 120650 w 3187700"/>
              <a:gd name="connsiteY3" fmla="*/ 1422400 h 1460500"/>
              <a:gd name="connsiteX4" fmla="*/ 146050 w 3187700"/>
              <a:gd name="connsiteY4" fmla="*/ 1416050 h 1460500"/>
              <a:gd name="connsiteX5" fmla="*/ 203200 w 3187700"/>
              <a:gd name="connsiteY5" fmla="*/ 1397000 h 1460500"/>
              <a:gd name="connsiteX6" fmla="*/ 222250 w 3187700"/>
              <a:gd name="connsiteY6" fmla="*/ 1390650 h 1460500"/>
              <a:gd name="connsiteX7" fmla="*/ 247650 w 3187700"/>
              <a:gd name="connsiteY7" fmla="*/ 1384300 h 1460500"/>
              <a:gd name="connsiteX8" fmla="*/ 266700 w 3187700"/>
              <a:gd name="connsiteY8" fmla="*/ 1377950 h 1460500"/>
              <a:gd name="connsiteX9" fmla="*/ 323850 w 3187700"/>
              <a:gd name="connsiteY9" fmla="*/ 1365250 h 1460500"/>
              <a:gd name="connsiteX10" fmla="*/ 361950 w 3187700"/>
              <a:gd name="connsiteY10" fmla="*/ 1352550 h 1460500"/>
              <a:gd name="connsiteX11" fmla="*/ 400050 w 3187700"/>
              <a:gd name="connsiteY11" fmla="*/ 1327150 h 1460500"/>
              <a:gd name="connsiteX12" fmla="*/ 438150 w 3187700"/>
              <a:gd name="connsiteY12" fmla="*/ 1301750 h 1460500"/>
              <a:gd name="connsiteX13" fmla="*/ 457200 w 3187700"/>
              <a:gd name="connsiteY13" fmla="*/ 1289050 h 1460500"/>
              <a:gd name="connsiteX14" fmla="*/ 476250 w 3187700"/>
              <a:gd name="connsiteY14" fmla="*/ 1282700 h 1460500"/>
              <a:gd name="connsiteX15" fmla="*/ 533400 w 3187700"/>
              <a:gd name="connsiteY15" fmla="*/ 1244600 h 1460500"/>
              <a:gd name="connsiteX16" fmla="*/ 571500 w 3187700"/>
              <a:gd name="connsiteY16" fmla="*/ 1219200 h 1460500"/>
              <a:gd name="connsiteX17" fmla="*/ 590550 w 3187700"/>
              <a:gd name="connsiteY17" fmla="*/ 1206500 h 1460500"/>
              <a:gd name="connsiteX18" fmla="*/ 609600 w 3187700"/>
              <a:gd name="connsiteY18" fmla="*/ 1168400 h 1460500"/>
              <a:gd name="connsiteX19" fmla="*/ 628650 w 3187700"/>
              <a:gd name="connsiteY19" fmla="*/ 1162050 h 1460500"/>
              <a:gd name="connsiteX20" fmla="*/ 660400 w 3187700"/>
              <a:gd name="connsiteY20" fmla="*/ 1136650 h 1460500"/>
              <a:gd name="connsiteX21" fmla="*/ 679450 w 3187700"/>
              <a:gd name="connsiteY21" fmla="*/ 1098550 h 1460500"/>
              <a:gd name="connsiteX22" fmla="*/ 692150 w 3187700"/>
              <a:gd name="connsiteY22" fmla="*/ 1079500 h 1460500"/>
              <a:gd name="connsiteX23" fmla="*/ 717550 w 3187700"/>
              <a:gd name="connsiteY23" fmla="*/ 1041400 h 1460500"/>
              <a:gd name="connsiteX24" fmla="*/ 730250 w 3187700"/>
              <a:gd name="connsiteY24" fmla="*/ 1003300 h 1460500"/>
              <a:gd name="connsiteX25" fmla="*/ 736600 w 3187700"/>
              <a:gd name="connsiteY25" fmla="*/ 984250 h 1460500"/>
              <a:gd name="connsiteX26" fmla="*/ 762000 w 3187700"/>
              <a:gd name="connsiteY26" fmla="*/ 977900 h 1460500"/>
              <a:gd name="connsiteX27" fmla="*/ 787400 w 3187700"/>
              <a:gd name="connsiteY27" fmla="*/ 946150 h 1460500"/>
              <a:gd name="connsiteX28" fmla="*/ 812800 w 3187700"/>
              <a:gd name="connsiteY28" fmla="*/ 908050 h 1460500"/>
              <a:gd name="connsiteX29" fmla="*/ 819150 w 3187700"/>
              <a:gd name="connsiteY29" fmla="*/ 889000 h 1460500"/>
              <a:gd name="connsiteX30" fmla="*/ 838200 w 3187700"/>
              <a:gd name="connsiteY30" fmla="*/ 876300 h 1460500"/>
              <a:gd name="connsiteX31" fmla="*/ 844550 w 3187700"/>
              <a:gd name="connsiteY31" fmla="*/ 857250 h 1460500"/>
              <a:gd name="connsiteX32" fmla="*/ 876300 w 3187700"/>
              <a:gd name="connsiteY32" fmla="*/ 831850 h 1460500"/>
              <a:gd name="connsiteX33" fmla="*/ 882650 w 3187700"/>
              <a:gd name="connsiteY33" fmla="*/ 812800 h 1460500"/>
              <a:gd name="connsiteX34" fmla="*/ 908050 w 3187700"/>
              <a:gd name="connsiteY34" fmla="*/ 774700 h 1460500"/>
              <a:gd name="connsiteX35" fmla="*/ 920750 w 3187700"/>
              <a:gd name="connsiteY35" fmla="*/ 755650 h 1460500"/>
              <a:gd name="connsiteX36" fmla="*/ 933450 w 3187700"/>
              <a:gd name="connsiteY36" fmla="*/ 736600 h 1460500"/>
              <a:gd name="connsiteX37" fmla="*/ 952500 w 3187700"/>
              <a:gd name="connsiteY37" fmla="*/ 723900 h 1460500"/>
              <a:gd name="connsiteX38" fmla="*/ 977900 w 3187700"/>
              <a:gd name="connsiteY38" fmla="*/ 692150 h 1460500"/>
              <a:gd name="connsiteX39" fmla="*/ 996950 w 3187700"/>
              <a:gd name="connsiteY39" fmla="*/ 622300 h 1460500"/>
              <a:gd name="connsiteX40" fmla="*/ 1003300 w 3187700"/>
              <a:gd name="connsiteY40" fmla="*/ 603250 h 1460500"/>
              <a:gd name="connsiteX41" fmla="*/ 1041400 w 3187700"/>
              <a:gd name="connsiteY41" fmla="*/ 577850 h 1460500"/>
              <a:gd name="connsiteX42" fmla="*/ 1060450 w 3187700"/>
              <a:gd name="connsiteY42" fmla="*/ 565150 h 1460500"/>
              <a:gd name="connsiteX43" fmla="*/ 1104900 w 3187700"/>
              <a:gd name="connsiteY43" fmla="*/ 514350 h 1460500"/>
              <a:gd name="connsiteX44" fmla="*/ 1130300 w 3187700"/>
              <a:gd name="connsiteY44" fmla="*/ 438150 h 1460500"/>
              <a:gd name="connsiteX45" fmla="*/ 1136650 w 3187700"/>
              <a:gd name="connsiteY45" fmla="*/ 419100 h 1460500"/>
              <a:gd name="connsiteX46" fmla="*/ 1168400 w 3187700"/>
              <a:gd name="connsiteY46" fmla="*/ 381000 h 1460500"/>
              <a:gd name="connsiteX47" fmla="*/ 1181100 w 3187700"/>
              <a:gd name="connsiteY47" fmla="*/ 342900 h 1460500"/>
              <a:gd name="connsiteX48" fmla="*/ 1187450 w 3187700"/>
              <a:gd name="connsiteY48" fmla="*/ 323850 h 1460500"/>
              <a:gd name="connsiteX49" fmla="*/ 1206500 w 3187700"/>
              <a:gd name="connsiteY49" fmla="*/ 317500 h 1460500"/>
              <a:gd name="connsiteX50" fmla="*/ 1238250 w 3187700"/>
              <a:gd name="connsiteY50" fmla="*/ 260350 h 1460500"/>
              <a:gd name="connsiteX51" fmla="*/ 1250950 w 3187700"/>
              <a:gd name="connsiteY51" fmla="*/ 241300 h 1460500"/>
              <a:gd name="connsiteX52" fmla="*/ 1263650 w 3187700"/>
              <a:gd name="connsiteY52" fmla="*/ 222250 h 1460500"/>
              <a:gd name="connsiteX53" fmla="*/ 1282700 w 3187700"/>
              <a:gd name="connsiteY53" fmla="*/ 209550 h 1460500"/>
              <a:gd name="connsiteX54" fmla="*/ 1308100 w 3187700"/>
              <a:gd name="connsiteY54" fmla="*/ 152400 h 1460500"/>
              <a:gd name="connsiteX55" fmla="*/ 1327150 w 3187700"/>
              <a:gd name="connsiteY55" fmla="*/ 146050 h 1460500"/>
              <a:gd name="connsiteX56" fmla="*/ 1333500 w 3187700"/>
              <a:gd name="connsiteY56" fmla="*/ 127000 h 1460500"/>
              <a:gd name="connsiteX57" fmla="*/ 1352550 w 3187700"/>
              <a:gd name="connsiteY57" fmla="*/ 120650 h 1460500"/>
              <a:gd name="connsiteX58" fmla="*/ 1371600 w 3187700"/>
              <a:gd name="connsiteY58" fmla="*/ 107950 h 1460500"/>
              <a:gd name="connsiteX59" fmla="*/ 1390650 w 3187700"/>
              <a:gd name="connsiteY59" fmla="*/ 101600 h 1460500"/>
              <a:gd name="connsiteX60" fmla="*/ 1428750 w 3187700"/>
              <a:gd name="connsiteY60" fmla="*/ 76200 h 1460500"/>
              <a:gd name="connsiteX61" fmla="*/ 1441450 w 3187700"/>
              <a:gd name="connsiteY61" fmla="*/ 57150 h 1460500"/>
              <a:gd name="connsiteX62" fmla="*/ 1479550 w 3187700"/>
              <a:gd name="connsiteY62" fmla="*/ 25400 h 1460500"/>
              <a:gd name="connsiteX63" fmla="*/ 1517650 w 3187700"/>
              <a:gd name="connsiteY63" fmla="*/ 12700 h 1460500"/>
              <a:gd name="connsiteX64" fmla="*/ 1536700 w 3187700"/>
              <a:gd name="connsiteY64" fmla="*/ 6350 h 1460500"/>
              <a:gd name="connsiteX65" fmla="*/ 1555750 w 3187700"/>
              <a:gd name="connsiteY65" fmla="*/ 0 h 1460500"/>
              <a:gd name="connsiteX66" fmla="*/ 1663700 w 3187700"/>
              <a:gd name="connsiteY66" fmla="*/ 6350 h 1460500"/>
              <a:gd name="connsiteX67" fmla="*/ 1701800 w 3187700"/>
              <a:gd name="connsiteY67" fmla="*/ 31750 h 1460500"/>
              <a:gd name="connsiteX68" fmla="*/ 1739900 w 3187700"/>
              <a:gd name="connsiteY68" fmla="*/ 50800 h 1460500"/>
              <a:gd name="connsiteX69" fmla="*/ 1758950 w 3187700"/>
              <a:gd name="connsiteY69" fmla="*/ 63500 h 1460500"/>
              <a:gd name="connsiteX70" fmla="*/ 1771650 w 3187700"/>
              <a:gd name="connsiteY70" fmla="*/ 82550 h 1460500"/>
              <a:gd name="connsiteX71" fmla="*/ 1790700 w 3187700"/>
              <a:gd name="connsiteY71" fmla="*/ 101600 h 1460500"/>
              <a:gd name="connsiteX72" fmla="*/ 1828800 w 3187700"/>
              <a:gd name="connsiteY72" fmla="*/ 177800 h 1460500"/>
              <a:gd name="connsiteX73" fmla="*/ 1847850 w 3187700"/>
              <a:gd name="connsiteY73" fmla="*/ 184150 h 1460500"/>
              <a:gd name="connsiteX74" fmla="*/ 1854200 w 3187700"/>
              <a:gd name="connsiteY74" fmla="*/ 203200 h 1460500"/>
              <a:gd name="connsiteX75" fmla="*/ 1873250 w 3187700"/>
              <a:gd name="connsiteY75" fmla="*/ 209550 h 1460500"/>
              <a:gd name="connsiteX76" fmla="*/ 1892300 w 3187700"/>
              <a:gd name="connsiteY76" fmla="*/ 222250 h 1460500"/>
              <a:gd name="connsiteX77" fmla="*/ 1898650 w 3187700"/>
              <a:gd name="connsiteY77" fmla="*/ 241300 h 1460500"/>
              <a:gd name="connsiteX78" fmla="*/ 1924050 w 3187700"/>
              <a:gd name="connsiteY78" fmla="*/ 279400 h 1460500"/>
              <a:gd name="connsiteX79" fmla="*/ 1936750 w 3187700"/>
              <a:gd name="connsiteY79" fmla="*/ 298450 h 1460500"/>
              <a:gd name="connsiteX80" fmla="*/ 1949450 w 3187700"/>
              <a:gd name="connsiteY80" fmla="*/ 317500 h 1460500"/>
              <a:gd name="connsiteX81" fmla="*/ 1962150 w 3187700"/>
              <a:gd name="connsiteY81" fmla="*/ 355600 h 1460500"/>
              <a:gd name="connsiteX82" fmla="*/ 1968500 w 3187700"/>
              <a:gd name="connsiteY82" fmla="*/ 374650 h 1460500"/>
              <a:gd name="connsiteX83" fmla="*/ 2006600 w 3187700"/>
              <a:gd name="connsiteY83" fmla="*/ 431800 h 1460500"/>
              <a:gd name="connsiteX84" fmla="*/ 2019300 w 3187700"/>
              <a:gd name="connsiteY84" fmla="*/ 450850 h 1460500"/>
              <a:gd name="connsiteX85" fmla="*/ 2057400 w 3187700"/>
              <a:gd name="connsiteY85" fmla="*/ 527050 h 1460500"/>
              <a:gd name="connsiteX86" fmla="*/ 2095500 w 3187700"/>
              <a:gd name="connsiteY86" fmla="*/ 565150 h 1460500"/>
              <a:gd name="connsiteX87" fmla="*/ 2127250 w 3187700"/>
              <a:gd name="connsiteY87" fmla="*/ 622300 h 1460500"/>
              <a:gd name="connsiteX88" fmla="*/ 2165350 w 3187700"/>
              <a:gd name="connsiteY88" fmla="*/ 679450 h 1460500"/>
              <a:gd name="connsiteX89" fmla="*/ 2178050 w 3187700"/>
              <a:gd name="connsiteY89" fmla="*/ 698500 h 1460500"/>
              <a:gd name="connsiteX90" fmla="*/ 2190750 w 3187700"/>
              <a:gd name="connsiteY90" fmla="*/ 717550 h 1460500"/>
              <a:gd name="connsiteX91" fmla="*/ 2216150 w 3187700"/>
              <a:gd name="connsiteY91" fmla="*/ 774700 h 1460500"/>
              <a:gd name="connsiteX92" fmla="*/ 2235200 w 3187700"/>
              <a:gd name="connsiteY92" fmla="*/ 787400 h 1460500"/>
              <a:gd name="connsiteX93" fmla="*/ 2254250 w 3187700"/>
              <a:gd name="connsiteY93" fmla="*/ 831850 h 1460500"/>
              <a:gd name="connsiteX94" fmla="*/ 2279650 w 3187700"/>
              <a:gd name="connsiteY94" fmla="*/ 869950 h 1460500"/>
              <a:gd name="connsiteX95" fmla="*/ 2311400 w 3187700"/>
              <a:gd name="connsiteY95" fmla="*/ 927100 h 1460500"/>
              <a:gd name="connsiteX96" fmla="*/ 2324100 w 3187700"/>
              <a:gd name="connsiteY96" fmla="*/ 946150 h 1460500"/>
              <a:gd name="connsiteX97" fmla="*/ 2343150 w 3187700"/>
              <a:gd name="connsiteY97" fmla="*/ 952500 h 1460500"/>
              <a:gd name="connsiteX98" fmla="*/ 2381250 w 3187700"/>
              <a:gd name="connsiteY98" fmla="*/ 977900 h 1460500"/>
              <a:gd name="connsiteX99" fmla="*/ 2406650 w 3187700"/>
              <a:gd name="connsiteY99" fmla="*/ 1009650 h 1460500"/>
              <a:gd name="connsiteX100" fmla="*/ 2425700 w 3187700"/>
              <a:gd name="connsiteY100" fmla="*/ 1047750 h 1460500"/>
              <a:gd name="connsiteX101" fmla="*/ 2444750 w 3187700"/>
              <a:gd name="connsiteY101" fmla="*/ 1054100 h 1460500"/>
              <a:gd name="connsiteX102" fmla="*/ 2476500 w 3187700"/>
              <a:gd name="connsiteY102" fmla="*/ 1092200 h 1460500"/>
              <a:gd name="connsiteX103" fmla="*/ 2495550 w 3187700"/>
              <a:gd name="connsiteY103" fmla="*/ 1104900 h 1460500"/>
              <a:gd name="connsiteX104" fmla="*/ 2540000 w 3187700"/>
              <a:gd name="connsiteY104" fmla="*/ 1155700 h 1460500"/>
              <a:gd name="connsiteX105" fmla="*/ 2559050 w 3187700"/>
              <a:gd name="connsiteY105" fmla="*/ 1193800 h 1460500"/>
              <a:gd name="connsiteX106" fmla="*/ 2578100 w 3187700"/>
              <a:gd name="connsiteY106" fmla="*/ 1206500 h 1460500"/>
              <a:gd name="connsiteX107" fmla="*/ 2603500 w 3187700"/>
              <a:gd name="connsiteY107" fmla="*/ 1244600 h 1460500"/>
              <a:gd name="connsiteX108" fmla="*/ 2641600 w 3187700"/>
              <a:gd name="connsiteY108" fmla="*/ 1270000 h 1460500"/>
              <a:gd name="connsiteX109" fmla="*/ 2660650 w 3187700"/>
              <a:gd name="connsiteY109" fmla="*/ 1276350 h 1460500"/>
              <a:gd name="connsiteX110" fmla="*/ 2679700 w 3187700"/>
              <a:gd name="connsiteY110" fmla="*/ 1289050 h 1460500"/>
              <a:gd name="connsiteX111" fmla="*/ 2717800 w 3187700"/>
              <a:gd name="connsiteY111" fmla="*/ 1301750 h 1460500"/>
              <a:gd name="connsiteX112" fmla="*/ 2755900 w 3187700"/>
              <a:gd name="connsiteY112" fmla="*/ 1314450 h 1460500"/>
              <a:gd name="connsiteX113" fmla="*/ 2774950 w 3187700"/>
              <a:gd name="connsiteY113" fmla="*/ 1320800 h 1460500"/>
              <a:gd name="connsiteX114" fmla="*/ 2794000 w 3187700"/>
              <a:gd name="connsiteY114" fmla="*/ 1327150 h 1460500"/>
              <a:gd name="connsiteX115" fmla="*/ 2813050 w 3187700"/>
              <a:gd name="connsiteY115" fmla="*/ 1339850 h 1460500"/>
              <a:gd name="connsiteX116" fmla="*/ 2870200 w 3187700"/>
              <a:gd name="connsiteY116" fmla="*/ 1358900 h 1460500"/>
              <a:gd name="connsiteX117" fmla="*/ 2889250 w 3187700"/>
              <a:gd name="connsiteY117" fmla="*/ 1365250 h 1460500"/>
              <a:gd name="connsiteX118" fmla="*/ 2908300 w 3187700"/>
              <a:gd name="connsiteY118" fmla="*/ 1371600 h 1460500"/>
              <a:gd name="connsiteX119" fmla="*/ 2927350 w 3187700"/>
              <a:gd name="connsiteY119" fmla="*/ 1384300 h 1460500"/>
              <a:gd name="connsiteX120" fmla="*/ 2984500 w 3187700"/>
              <a:gd name="connsiteY120" fmla="*/ 1390650 h 1460500"/>
              <a:gd name="connsiteX121" fmla="*/ 3035300 w 3187700"/>
              <a:gd name="connsiteY121" fmla="*/ 1403350 h 1460500"/>
              <a:gd name="connsiteX122" fmla="*/ 3079750 w 3187700"/>
              <a:gd name="connsiteY122" fmla="*/ 1422400 h 1460500"/>
              <a:gd name="connsiteX123" fmla="*/ 3117850 w 3187700"/>
              <a:gd name="connsiteY123" fmla="*/ 1435100 h 1460500"/>
              <a:gd name="connsiteX124" fmla="*/ 3136900 w 3187700"/>
              <a:gd name="connsiteY124" fmla="*/ 1441450 h 1460500"/>
              <a:gd name="connsiteX125" fmla="*/ 3187700 w 3187700"/>
              <a:gd name="connsiteY125" fmla="*/ 144145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187700" h="1460500">
                <a:moveTo>
                  <a:pt x="0" y="1460500"/>
                </a:moveTo>
                <a:cubicBezTo>
                  <a:pt x="17040" y="1457092"/>
                  <a:pt x="56039" y="1450657"/>
                  <a:pt x="69850" y="1441450"/>
                </a:cubicBezTo>
                <a:cubicBezTo>
                  <a:pt x="76200" y="1437217"/>
                  <a:pt x="81754" y="1431430"/>
                  <a:pt x="88900" y="1428750"/>
                </a:cubicBezTo>
                <a:cubicBezTo>
                  <a:pt x="99006" y="1424960"/>
                  <a:pt x="110114" y="1424741"/>
                  <a:pt x="120650" y="1422400"/>
                </a:cubicBezTo>
                <a:cubicBezTo>
                  <a:pt x="129169" y="1420507"/>
                  <a:pt x="137691" y="1418558"/>
                  <a:pt x="146050" y="1416050"/>
                </a:cubicBezTo>
                <a:cubicBezTo>
                  <a:pt x="165284" y="1410280"/>
                  <a:pt x="184150" y="1403350"/>
                  <a:pt x="203200" y="1397000"/>
                </a:cubicBezTo>
                <a:cubicBezTo>
                  <a:pt x="209550" y="1394883"/>
                  <a:pt x="215756" y="1392273"/>
                  <a:pt x="222250" y="1390650"/>
                </a:cubicBezTo>
                <a:cubicBezTo>
                  <a:pt x="230717" y="1388533"/>
                  <a:pt x="239259" y="1386698"/>
                  <a:pt x="247650" y="1384300"/>
                </a:cubicBezTo>
                <a:cubicBezTo>
                  <a:pt x="254086" y="1382461"/>
                  <a:pt x="260206" y="1379573"/>
                  <a:pt x="266700" y="1377950"/>
                </a:cubicBezTo>
                <a:cubicBezTo>
                  <a:pt x="302954" y="1368886"/>
                  <a:pt x="291257" y="1375028"/>
                  <a:pt x="323850" y="1365250"/>
                </a:cubicBezTo>
                <a:cubicBezTo>
                  <a:pt x="336672" y="1361403"/>
                  <a:pt x="350811" y="1359976"/>
                  <a:pt x="361950" y="1352550"/>
                </a:cubicBezTo>
                <a:lnTo>
                  <a:pt x="400050" y="1327150"/>
                </a:lnTo>
                <a:lnTo>
                  <a:pt x="438150" y="1301750"/>
                </a:lnTo>
                <a:cubicBezTo>
                  <a:pt x="444500" y="1297517"/>
                  <a:pt x="449960" y="1291463"/>
                  <a:pt x="457200" y="1289050"/>
                </a:cubicBezTo>
                <a:cubicBezTo>
                  <a:pt x="463550" y="1286933"/>
                  <a:pt x="470399" y="1285951"/>
                  <a:pt x="476250" y="1282700"/>
                </a:cubicBezTo>
                <a:lnTo>
                  <a:pt x="533400" y="1244600"/>
                </a:lnTo>
                <a:lnTo>
                  <a:pt x="571500" y="1219200"/>
                </a:lnTo>
                <a:lnTo>
                  <a:pt x="590550" y="1206500"/>
                </a:lnTo>
                <a:cubicBezTo>
                  <a:pt x="594733" y="1193951"/>
                  <a:pt x="598409" y="1177352"/>
                  <a:pt x="609600" y="1168400"/>
                </a:cubicBezTo>
                <a:cubicBezTo>
                  <a:pt x="614827" y="1164219"/>
                  <a:pt x="622300" y="1164167"/>
                  <a:pt x="628650" y="1162050"/>
                </a:cubicBezTo>
                <a:cubicBezTo>
                  <a:pt x="665046" y="1107455"/>
                  <a:pt x="616583" y="1171703"/>
                  <a:pt x="660400" y="1136650"/>
                </a:cubicBezTo>
                <a:cubicBezTo>
                  <a:pt x="675565" y="1124518"/>
                  <a:pt x="671781" y="1113888"/>
                  <a:pt x="679450" y="1098550"/>
                </a:cubicBezTo>
                <a:cubicBezTo>
                  <a:pt x="682863" y="1091724"/>
                  <a:pt x="688737" y="1086326"/>
                  <a:pt x="692150" y="1079500"/>
                </a:cubicBezTo>
                <a:cubicBezTo>
                  <a:pt x="710530" y="1042741"/>
                  <a:pt x="681438" y="1077512"/>
                  <a:pt x="717550" y="1041400"/>
                </a:cubicBezTo>
                <a:lnTo>
                  <a:pt x="730250" y="1003300"/>
                </a:lnTo>
                <a:cubicBezTo>
                  <a:pt x="732367" y="996950"/>
                  <a:pt x="730106" y="985873"/>
                  <a:pt x="736600" y="984250"/>
                </a:cubicBezTo>
                <a:lnTo>
                  <a:pt x="762000" y="977900"/>
                </a:lnTo>
                <a:cubicBezTo>
                  <a:pt x="797199" y="954434"/>
                  <a:pt x="769358" y="978626"/>
                  <a:pt x="787400" y="946150"/>
                </a:cubicBezTo>
                <a:cubicBezTo>
                  <a:pt x="794813" y="932807"/>
                  <a:pt x="807973" y="922530"/>
                  <a:pt x="812800" y="908050"/>
                </a:cubicBezTo>
                <a:cubicBezTo>
                  <a:pt x="814917" y="901700"/>
                  <a:pt x="814969" y="894227"/>
                  <a:pt x="819150" y="889000"/>
                </a:cubicBezTo>
                <a:cubicBezTo>
                  <a:pt x="823918" y="883041"/>
                  <a:pt x="831850" y="880533"/>
                  <a:pt x="838200" y="876300"/>
                </a:cubicBezTo>
                <a:cubicBezTo>
                  <a:pt x="840317" y="869950"/>
                  <a:pt x="839817" y="861983"/>
                  <a:pt x="844550" y="857250"/>
                </a:cubicBezTo>
                <a:cubicBezTo>
                  <a:pt x="881169" y="820631"/>
                  <a:pt x="848110" y="888230"/>
                  <a:pt x="876300" y="831850"/>
                </a:cubicBezTo>
                <a:cubicBezTo>
                  <a:pt x="879293" y="825863"/>
                  <a:pt x="879399" y="818651"/>
                  <a:pt x="882650" y="812800"/>
                </a:cubicBezTo>
                <a:cubicBezTo>
                  <a:pt x="890063" y="799457"/>
                  <a:pt x="899583" y="787400"/>
                  <a:pt x="908050" y="774700"/>
                </a:cubicBezTo>
                <a:lnTo>
                  <a:pt x="920750" y="755650"/>
                </a:lnTo>
                <a:cubicBezTo>
                  <a:pt x="924983" y="749300"/>
                  <a:pt x="927100" y="740833"/>
                  <a:pt x="933450" y="736600"/>
                </a:cubicBezTo>
                <a:lnTo>
                  <a:pt x="952500" y="723900"/>
                </a:lnTo>
                <a:cubicBezTo>
                  <a:pt x="975658" y="654425"/>
                  <a:pt x="936868" y="757802"/>
                  <a:pt x="977900" y="692150"/>
                </a:cubicBezTo>
                <a:cubicBezTo>
                  <a:pt x="989252" y="673986"/>
                  <a:pt x="991813" y="642849"/>
                  <a:pt x="996950" y="622300"/>
                </a:cubicBezTo>
                <a:cubicBezTo>
                  <a:pt x="998573" y="615806"/>
                  <a:pt x="998567" y="607983"/>
                  <a:pt x="1003300" y="603250"/>
                </a:cubicBezTo>
                <a:cubicBezTo>
                  <a:pt x="1014093" y="592457"/>
                  <a:pt x="1028700" y="586317"/>
                  <a:pt x="1041400" y="577850"/>
                </a:cubicBezTo>
                <a:lnTo>
                  <a:pt x="1060450" y="565150"/>
                </a:lnTo>
                <a:cubicBezTo>
                  <a:pt x="1090083" y="520700"/>
                  <a:pt x="1073150" y="535517"/>
                  <a:pt x="1104900" y="514350"/>
                </a:cubicBezTo>
                <a:lnTo>
                  <a:pt x="1130300" y="438150"/>
                </a:lnTo>
                <a:cubicBezTo>
                  <a:pt x="1132417" y="431800"/>
                  <a:pt x="1132937" y="424669"/>
                  <a:pt x="1136650" y="419100"/>
                </a:cubicBezTo>
                <a:cubicBezTo>
                  <a:pt x="1154331" y="392578"/>
                  <a:pt x="1143954" y="405446"/>
                  <a:pt x="1168400" y="381000"/>
                </a:cubicBezTo>
                <a:lnTo>
                  <a:pt x="1181100" y="342900"/>
                </a:lnTo>
                <a:cubicBezTo>
                  <a:pt x="1183217" y="336550"/>
                  <a:pt x="1181100" y="325967"/>
                  <a:pt x="1187450" y="323850"/>
                </a:cubicBezTo>
                <a:lnTo>
                  <a:pt x="1206500" y="317500"/>
                </a:lnTo>
                <a:cubicBezTo>
                  <a:pt x="1217677" y="283970"/>
                  <a:pt x="1209137" y="304019"/>
                  <a:pt x="1238250" y="260350"/>
                </a:cubicBezTo>
                <a:lnTo>
                  <a:pt x="1250950" y="241300"/>
                </a:lnTo>
                <a:cubicBezTo>
                  <a:pt x="1255183" y="234950"/>
                  <a:pt x="1257300" y="226483"/>
                  <a:pt x="1263650" y="222250"/>
                </a:cubicBezTo>
                <a:lnTo>
                  <a:pt x="1282700" y="209550"/>
                </a:lnTo>
                <a:cubicBezTo>
                  <a:pt x="1286581" y="197908"/>
                  <a:pt x="1294378" y="163378"/>
                  <a:pt x="1308100" y="152400"/>
                </a:cubicBezTo>
                <a:cubicBezTo>
                  <a:pt x="1313327" y="148219"/>
                  <a:pt x="1320800" y="148167"/>
                  <a:pt x="1327150" y="146050"/>
                </a:cubicBezTo>
                <a:cubicBezTo>
                  <a:pt x="1329267" y="139700"/>
                  <a:pt x="1328767" y="131733"/>
                  <a:pt x="1333500" y="127000"/>
                </a:cubicBezTo>
                <a:cubicBezTo>
                  <a:pt x="1338233" y="122267"/>
                  <a:pt x="1346563" y="123643"/>
                  <a:pt x="1352550" y="120650"/>
                </a:cubicBezTo>
                <a:cubicBezTo>
                  <a:pt x="1359376" y="117237"/>
                  <a:pt x="1364774" y="111363"/>
                  <a:pt x="1371600" y="107950"/>
                </a:cubicBezTo>
                <a:cubicBezTo>
                  <a:pt x="1377587" y="104957"/>
                  <a:pt x="1384799" y="104851"/>
                  <a:pt x="1390650" y="101600"/>
                </a:cubicBezTo>
                <a:cubicBezTo>
                  <a:pt x="1403993" y="94187"/>
                  <a:pt x="1428750" y="76200"/>
                  <a:pt x="1428750" y="76200"/>
                </a:cubicBezTo>
                <a:cubicBezTo>
                  <a:pt x="1432983" y="69850"/>
                  <a:pt x="1436564" y="63013"/>
                  <a:pt x="1441450" y="57150"/>
                </a:cubicBezTo>
                <a:cubicBezTo>
                  <a:pt x="1450246" y="46594"/>
                  <a:pt x="1466328" y="31276"/>
                  <a:pt x="1479550" y="25400"/>
                </a:cubicBezTo>
                <a:cubicBezTo>
                  <a:pt x="1491783" y="19963"/>
                  <a:pt x="1504950" y="16933"/>
                  <a:pt x="1517650" y="12700"/>
                </a:cubicBezTo>
                <a:lnTo>
                  <a:pt x="1536700" y="6350"/>
                </a:lnTo>
                <a:lnTo>
                  <a:pt x="1555750" y="0"/>
                </a:lnTo>
                <a:cubicBezTo>
                  <a:pt x="1591733" y="2117"/>
                  <a:pt x="1628477" y="-1307"/>
                  <a:pt x="1663700" y="6350"/>
                </a:cubicBezTo>
                <a:cubicBezTo>
                  <a:pt x="1678615" y="9592"/>
                  <a:pt x="1689100" y="23283"/>
                  <a:pt x="1701800" y="31750"/>
                </a:cubicBezTo>
                <a:cubicBezTo>
                  <a:pt x="1756395" y="68146"/>
                  <a:pt x="1687320" y="24510"/>
                  <a:pt x="1739900" y="50800"/>
                </a:cubicBezTo>
                <a:cubicBezTo>
                  <a:pt x="1746726" y="54213"/>
                  <a:pt x="1752600" y="59267"/>
                  <a:pt x="1758950" y="63500"/>
                </a:cubicBezTo>
                <a:cubicBezTo>
                  <a:pt x="1763183" y="69850"/>
                  <a:pt x="1766764" y="76687"/>
                  <a:pt x="1771650" y="82550"/>
                </a:cubicBezTo>
                <a:cubicBezTo>
                  <a:pt x="1777399" y="89449"/>
                  <a:pt x="1786339" y="93750"/>
                  <a:pt x="1790700" y="101600"/>
                </a:cubicBezTo>
                <a:cubicBezTo>
                  <a:pt x="1799666" y="117738"/>
                  <a:pt x="1805735" y="170112"/>
                  <a:pt x="1828800" y="177800"/>
                </a:cubicBezTo>
                <a:lnTo>
                  <a:pt x="1847850" y="184150"/>
                </a:lnTo>
                <a:cubicBezTo>
                  <a:pt x="1849967" y="190500"/>
                  <a:pt x="1849467" y="198467"/>
                  <a:pt x="1854200" y="203200"/>
                </a:cubicBezTo>
                <a:cubicBezTo>
                  <a:pt x="1858933" y="207933"/>
                  <a:pt x="1867263" y="206557"/>
                  <a:pt x="1873250" y="209550"/>
                </a:cubicBezTo>
                <a:cubicBezTo>
                  <a:pt x="1880076" y="212963"/>
                  <a:pt x="1885950" y="218017"/>
                  <a:pt x="1892300" y="222250"/>
                </a:cubicBezTo>
                <a:cubicBezTo>
                  <a:pt x="1894417" y="228600"/>
                  <a:pt x="1895399" y="235449"/>
                  <a:pt x="1898650" y="241300"/>
                </a:cubicBezTo>
                <a:cubicBezTo>
                  <a:pt x="1906063" y="254643"/>
                  <a:pt x="1915583" y="266700"/>
                  <a:pt x="1924050" y="279400"/>
                </a:cubicBezTo>
                <a:lnTo>
                  <a:pt x="1936750" y="298450"/>
                </a:lnTo>
                <a:cubicBezTo>
                  <a:pt x="1940983" y="304800"/>
                  <a:pt x="1947037" y="310260"/>
                  <a:pt x="1949450" y="317500"/>
                </a:cubicBezTo>
                <a:lnTo>
                  <a:pt x="1962150" y="355600"/>
                </a:lnTo>
                <a:cubicBezTo>
                  <a:pt x="1964267" y="361950"/>
                  <a:pt x="1964787" y="369081"/>
                  <a:pt x="1968500" y="374650"/>
                </a:cubicBezTo>
                <a:lnTo>
                  <a:pt x="2006600" y="431800"/>
                </a:lnTo>
                <a:cubicBezTo>
                  <a:pt x="2010833" y="438150"/>
                  <a:pt x="2016887" y="443610"/>
                  <a:pt x="2019300" y="450850"/>
                </a:cubicBezTo>
                <a:cubicBezTo>
                  <a:pt x="2029629" y="481838"/>
                  <a:pt x="2032781" y="502431"/>
                  <a:pt x="2057400" y="527050"/>
                </a:cubicBezTo>
                <a:lnTo>
                  <a:pt x="2095500" y="565150"/>
                </a:lnTo>
                <a:cubicBezTo>
                  <a:pt x="2106677" y="598680"/>
                  <a:pt x="2098137" y="578631"/>
                  <a:pt x="2127250" y="622300"/>
                </a:cubicBezTo>
                <a:lnTo>
                  <a:pt x="2165350" y="679450"/>
                </a:lnTo>
                <a:lnTo>
                  <a:pt x="2178050" y="698500"/>
                </a:lnTo>
                <a:cubicBezTo>
                  <a:pt x="2182283" y="704850"/>
                  <a:pt x="2188337" y="710310"/>
                  <a:pt x="2190750" y="717550"/>
                </a:cubicBezTo>
                <a:cubicBezTo>
                  <a:pt x="2197038" y="736413"/>
                  <a:pt x="2201056" y="759606"/>
                  <a:pt x="2216150" y="774700"/>
                </a:cubicBezTo>
                <a:cubicBezTo>
                  <a:pt x="2221546" y="780096"/>
                  <a:pt x="2228850" y="783167"/>
                  <a:pt x="2235200" y="787400"/>
                </a:cubicBezTo>
                <a:cubicBezTo>
                  <a:pt x="2241769" y="807108"/>
                  <a:pt x="2242480" y="812233"/>
                  <a:pt x="2254250" y="831850"/>
                </a:cubicBezTo>
                <a:cubicBezTo>
                  <a:pt x="2262103" y="844938"/>
                  <a:pt x="2274823" y="855470"/>
                  <a:pt x="2279650" y="869950"/>
                </a:cubicBezTo>
                <a:cubicBezTo>
                  <a:pt x="2290827" y="903480"/>
                  <a:pt x="2282287" y="883431"/>
                  <a:pt x="2311400" y="927100"/>
                </a:cubicBezTo>
                <a:cubicBezTo>
                  <a:pt x="2315633" y="933450"/>
                  <a:pt x="2316860" y="943737"/>
                  <a:pt x="2324100" y="946150"/>
                </a:cubicBezTo>
                <a:cubicBezTo>
                  <a:pt x="2330450" y="948267"/>
                  <a:pt x="2337299" y="949249"/>
                  <a:pt x="2343150" y="952500"/>
                </a:cubicBezTo>
                <a:cubicBezTo>
                  <a:pt x="2356493" y="959913"/>
                  <a:pt x="2381250" y="977900"/>
                  <a:pt x="2381250" y="977900"/>
                </a:cubicBezTo>
                <a:cubicBezTo>
                  <a:pt x="2397211" y="1025783"/>
                  <a:pt x="2373824" y="968618"/>
                  <a:pt x="2406650" y="1009650"/>
                </a:cubicBezTo>
                <a:cubicBezTo>
                  <a:pt x="2427101" y="1035214"/>
                  <a:pt x="2395961" y="1023959"/>
                  <a:pt x="2425700" y="1047750"/>
                </a:cubicBezTo>
                <a:cubicBezTo>
                  <a:pt x="2430927" y="1051931"/>
                  <a:pt x="2438400" y="1051983"/>
                  <a:pt x="2444750" y="1054100"/>
                </a:cubicBezTo>
                <a:cubicBezTo>
                  <a:pt x="2457237" y="1072831"/>
                  <a:pt x="2458165" y="1076921"/>
                  <a:pt x="2476500" y="1092200"/>
                </a:cubicBezTo>
                <a:cubicBezTo>
                  <a:pt x="2482363" y="1097086"/>
                  <a:pt x="2489200" y="1100667"/>
                  <a:pt x="2495550" y="1104900"/>
                </a:cubicBezTo>
                <a:cubicBezTo>
                  <a:pt x="2525183" y="1149350"/>
                  <a:pt x="2508250" y="1134533"/>
                  <a:pt x="2540000" y="1155700"/>
                </a:cubicBezTo>
                <a:cubicBezTo>
                  <a:pt x="2545165" y="1171194"/>
                  <a:pt x="2546740" y="1181490"/>
                  <a:pt x="2559050" y="1193800"/>
                </a:cubicBezTo>
                <a:cubicBezTo>
                  <a:pt x="2564446" y="1199196"/>
                  <a:pt x="2571750" y="1202267"/>
                  <a:pt x="2578100" y="1206500"/>
                </a:cubicBezTo>
                <a:cubicBezTo>
                  <a:pt x="2586567" y="1219200"/>
                  <a:pt x="2590800" y="1236133"/>
                  <a:pt x="2603500" y="1244600"/>
                </a:cubicBezTo>
                <a:lnTo>
                  <a:pt x="2641600" y="1270000"/>
                </a:lnTo>
                <a:cubicBezTo>
                  <a:pt x="2647169" y="1273713"/>
                  <a:pt x="2654663" y="1273357"/>
                  <a:pt x="2660650" y="1276350"/>
                </a:cubicBezTo>
                <a:cubicBezTo>
                  <a:pt x="2667476" y="1279763"/>
                  <a:pt x="2672726" y="1285950"/>
                  <a:pt x="2679700" y="1289050"/>
                </a:cubicBezTo>
                <a:cubicBezTo>
                  <a:pt x="2691933" y="1294487"/>
                  <a:pt x="2705100" y="1297517"/>
                  <a:pt x="2717800" y="1301750"/>
                </a:cubicBezTo>
                <a:lnTo>
                  <a:pt x="2755900" y="1314450"/>
                </a:lnTo>
                <a:lnTo>
                  <a:pt x="2774950" y="1320800"/>
                </a:lnTo>
                <a:cubicBezTo>
                  <a:pt x="2781300" y="1322917"/>
                  <a:pt x="2788431" y="1323437"/>
                  <a:pt x="2794000" y="1327150"/>
                </a:cubicBezTo>
                <a:cubicBezTo>
                  <a:pt x="2800350" y="1331383"/>
                  <a:pt x="2806076" y="1336750"/>
                  <a:pt x="2813050" y="1339850"/>
                </a:cubicBezTo>
                <a:lnTo>
                  <a:pt x="2870200" y="1358900"/>
                </a:lnTo>
                <a:lnTo>
                  <a:pt x="2889250" y="1365250"/>
                </a:lnTo>
                <a:cubicBezTo>
                  <a:pt x="2895600" y="1367367"/>
                  <a:pt x="2902731" y="1367887"/>
                  <a:pt x="2908300" y="1371600"/>
                </a:cubicBezTo>
                <a:cubicBezTo>
                  <a:pt x="2914650" y="1375833"/>
                  <a:pt x="2919946" y="1382449"/>
                  <a:pt x="2927350" y="1384300"/>
                </a:cubicBezTo>
                <a:cubicBezTo>
                  <a:pt x="2945945" y="1388949"/>
                  <a:pt x="2965450" y="1388533"/>
                  <a:pt x="2984500" y="1390650"/>
                </a:cubicBezTo>
                <a:cubicBezTo>
                  <a:pt x="3001433" y="1394883"/>
                  <a:pt x="3020777" y="1393668"/>
                  <a:pt x="3035300" y="1403350"/>
                </a:cubicBezTo>
                <a:cubicBezTo>
                  <a:pt x="3065523" y="1423499"/>
                  <a:pt x="3042473" y="1411217"/>
                  <a:pt x="3079750" y="1422400"/>
                </a:cubicBezTo>
                <a:cubicBezTo>
                  <a:pt x="3092572" y="1426247"/>
                  <a:pt x="3105150" y="1430867"/>
                  <a:pt x="3117850" y="1435100"/>
                </a:cubicBezTo>
                <a:cubicBezTo>
                  <a:pt x="3124200" y="1437217"/>
                  <a:pt x="3130207" y="1441450"/>
                  <a:pt x="3136900" y="1441450"/>
                </a:cubicBezTo>
                <a:lnTo>
                  <a:pt x="3187700" y="1441450"/>
                </a:ln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6200000">
            <a:off x="4067175" y="4010025"/>
            <a:ext cx="1219200" cy="514350"/>
          </a:xfrm>
          <a:custGeom>
            <a:avLst/>
            <a:gdLst>
              <a:gd name="connsiteX0" fmla="*/ 0 w 3187700"/>
              <a:gd name="connsiteY0" fmla="*/ 1460500 h 1460500"/>
              <a:gd name="connsiteX1" fmla="*/ 69850 w 3187700"/>
              <a:gd name="connsiteY1" fmla="*/ 1441450 h 1460500"/>
              <a:gd name="connsiteX2" fmla="*/ 88900 w 3187700"/>
              <a:gd name="connsiteY2" fmla="*/ 1428750 h 1460500"/>
              <a:gd name="connsiteX3" fmla="*/ 120650 w 3187700"/>
              <a:gd name="connsiteY3" fmla="*/ 1422400 h 1460500"/>
              <a:gd name="connsiteX4" fmla="*/ 146050 w 3187700"/>
              <a:gd name="connsiteY4" fmla="*/ 1416050 h 1460500"/>
              <a:gd name="connsiteX5" fmla="*/ 203200 w 3187700"/>
              <a:gd name="connsiteY5" fmla="*/ 1397000 h 1460500"/>
              <a:gd name="connsiteX6" fmla="*/ 222250 w 3187700"/>
              <a:gd name="connsiteY6" fmla="*/ 1390650 h 1460500"/>
              <a:gd name="connsiteX7" fmla="*/ 247650 w 3187700"/>
              <a:gd name="connsiteY7" fmla="*/ 1384300 h 1460500"/>
              <a:gd name="connsiteX8" fmla="*/ 266700 w 3187700"/>
              <a:gd name="connsiteY8" fmla="*/ 1377950 h 1460500"/>
              <a:gd name="connsiteX9" fmla="*/ 323850 w 3187700"/>
              <a:gd name="connsiteY9" fmla="*/ 1365250 h 1460500"/>
              <a:gd name="connsiteX10" fmla="*/ 361950 w 3187700"/>
              <a:gd name="connsiteY10" fmla="*/ 1352550 h 1460500"/>
              <a:gd name="connsiteX11" fmla="*/ 400050 w 3187700"/>
              <a:gd name="connsiteY11" fmla="*/ 1327150 h 1460500"/>
              <a:gd name="connsiteX12" fmla="*/ 438150 w 3187700"/>
              <a:gd name="connsiteY12" fmla="*/ 1301750 h 1460500"/>
              <a:gd name="connsiteX13" fmla="*/ 457200 w 3187700"/>
              <a:gd name="connsiteY13" fmla="*/ 1289050 h 1460500"/>
              <a:gd name="connsiteX14" fmla="*/ 476250 w 3187700"/>
              <a:gd name="connsiteY14" fmla="*/ 1282700 h 1460500"/>
              <a:gd name="connsiteX15" fmla="*/ 533400 w 3187700"/>
              <a:gd name="connsiteY15" fmla="*/ 1244600 h 1460500"/>
              <a:gd name="connsiteX16" fmla="*/ 571500 w 3187700"/>
              <a:gd name="connsiteY16" fmla="*/ 1219200 h 1460500"/>
              <a:gd name="connsiteX17" fmla="*/ 590550 w 3187700"/>
              <a:gd name="connsiteY17" fmla="*/ 1206500 h 1460500"/>
              <a:gd name="connsiteX18" fmla="*/ 609600 w 3187700"/>
              <a:gd name="connsiteY18" fmla="*/ 1168400 h 1460500"/>
              <a:gd name="connsiteX19" fmla="*/ 628650 w 3187700"/>
              <a:gd name="connsiteY19" fmla="*/ 1162050 h 1460500"/>
              <a:gd name="connsiteX20" fmla="*/ 660400 w 3187700"/>
              <a:gd name="connsiteY20" fmla="*/ 1136650 h 1460500"/>
              <a:gd name="connsiteX21" fmla="*/ 679450 w 3187700"/>
              <a:gd name="connsiteY21" fmla="*/ 1098550 h 1460500"/>
              <a:gd name="connsiteX22" fmla="*/ 692150 w 3187700"/>
              <a:gd name="connsiteY22" fmla="*/ 1079500 h 1460500"/>
              <a:gd name="connsiteX23" fmla="*/ 717550 w 3187700"/>
              <a:gd name="connsiteY23" fmla="*/ 1041400 h 1460500"/>
              <a:gd name="connsiteX24" fmla="*/ 730250 w 3187700"/>
              <a:gd name="connsiteY24" fmla="*/ 1003300 h 1460500"/>
              <a:gd name="connsiteX25" fmla="*/ 736600 w 3187700"/>
              <a:gd name="connsiteY25" fmla="*/ 984250 h 1460500"/>
              <a:gd name="connsiteX26" fmla="*/ 762000 w 3187700"/>
              <a:gd name="connsiteY26" fmla="*/ 977900 h 1460500"/>
              <a:gd name="connsiteX27" fmla="*/ 787400 w 3187700"/>
              <a:gd name="connsiteY27" fmla="*/ 946150 h 1460500"/>
              <a:gd name="connsiteX28" fmla="*/ 812800 w 3187700"/>
              <a:gd name="connsiteY28" fmla="*/ 908050 h 1460500"/>
              <a:gd name="connsiteX29" fmla="*/ 819150 w 3187700"/>
              <a:gd name="connsiteY29" fmla="*/ 889000 h 1460500"/>
              <a:gd name="connsiteX30" fmla="*/ 838200 w 3187700"/>
              <a:gd name="connsiteY30" fmla="*/ 876300 h 1460500"/>
              <a:gd name="connsiteX31" fmla="*/ 844550 w 3187700"/>
              <a:gd name="connsiteY31" fmla="*/ 857250 h 1460500"/>
              <a:gd name="connsiteX32" fmla="*/ 876300 w 3187700"/>
              <a:gd name="connsiteY32" fmla="*/ 831850 h 1460500"/>
              <a:gd name="connsiteX33" fmla="*/ 882650 w 3187700"/>
              <a:gd name="connsiteY33" fmla="*/ 812800 h 1460500"/>
              <a:gd name="connsiteX34" fmla="*/ 908050 w 3187700"/>
              <a:gd name="connsiteY34" fmla="*/ 774700 h 1460500"/>
              <a:gd name="connsiteX35" fmla="*/ 920750 w 3187700"/>
              <a:gd name="connsiteY35" fmla="*/ 755650 h 1460500"/>
              <a:gd name="connsiteX36" fmla="*/ 933450 w 3187700"/>
              <a:gd name="connsiteY36" fmla="*/ 736600 h 1460500"/>
              <a:gd name="connsiteX37" fmla="*/ 952500 w 3187700"/>
              <a:gd name="connsiteY37" fmla="*/ 723900 h 1460500"/>
              <a:gd name="connsiteX38" fmla="*/ 977900 w 3187700"/>
              <a:gd name="connsiteY38" fmla="*/ 692150 h 1460500"/>
              <a:gd name="connsiteX39" fmla="*/ 996950 w 3187700"/>
              <a:gd name="connsiteY39" fmla="*/ 622300 h 1460500"/>
              <a:gd name="connsiteX40" fmla="*/ 1003300 w 3187700"/>
              <a:gd name="connsiteY40" fmla="*/ 603250 h 1460500"/>
              <a:gd name="connsiteX41" fmla="*/ 1041400 w 3187700"/>
              <a:gd name="connsiteY41" fmla="*/ 577850 h 1460500"/>
              <a:gd name="connsiteX42" fmla="*/ 1060450 w 3187700"/>
              <a:gd name="connsiteY42" fmla="*/ 565150 h 1460500"/>
              <a:gd name="connsiteX43" fmla="*/ 1104900 w 3187700"/>
              <a:gd name="connsiteY43" fmla="*/ 514350 h 1460500"/>
              <a:gd name="connsiteX44" fmla="*/ 1130300 w 3187700"/>
              <a:gd name="connsiteY44" fmla="*/ 438150 h 1460500"/>
              <a:gd name="connsiteX45" fmla="*/ 1136650 w 3187700"/>
              <a:gd name="connsiteY45" fmla="*/ 419100 h 1460500"/>
              <a:gd name="connsiteX46" fmla="*/ 1168400 w 3187700"/>
              <a:gd name="connsiteY46" fmla="*/ 381000 h 1460500"/>
              <a:gd name="connsiteX47" fmla="*/ 1181100 w 3187700"/>
              <a:gd name="connsiteY47" fmla="*/ 342900 h 1460500"/>
              <a:gd name="connsiteX48" fmla="*/ 1187450 w 3187700"/>
              <a:gd name="connsiteY48" fmla="*/ 323850 h 1460500"/>
              <a:gd name="connsiteX49" fmla="*/ 1206500 w 3187700"/>
              <a:gd name="connsiteY49" fmla="*/ 317500 h 1460500"/>
              <a:gd name="connsiteX50" fmla="*/ 1238250 w 3187700"/>
              <a:gd name="connsiteY50" fmla="*/ 260350 h 1460500"/>
              <a:gd name="connsiteX51" fmla="*/ 1250950 w 3187700"/>
              <a:gd name="connsiteY51" fmla="*/ 241300 h 1460500"/>
              <a:gd name="connsiteX52" fmla="*/ 1263650 w 3187700"/>
              <a:gd name="connsiteY52" fmla="*/ 222250 h 1460500"/>
              <a:gd name="connsiteX53" fmla="*/ 1282700 w 3187700"/>
              <a:gd name="connsiteY53" fmla="*/ 209550 h 1460500"/>
              <a:gd name="connsiteX54" fmla="*/ 1308100 w 3187700"/>
              <a:gd name="connsiteY54" fmla="*/ 152400 h 1460500"/>
              <a:gd name="connsiteX55" fmla="*/ 1327150 w 3187700"/>
              <a:gd name="connsiteY55" fmla="*/ 146050 h 1460500"/>
              <a:gd name="connsiteX56" fmla="*/ 1333500 w 3187700"/>
              <a:gd name="connsiteY56" fmla="*/ 127000 h 1460500"/>
              <a:gd name="connsiteX57" fmla="*/ 1352550 w 3187700"/>
              <a:gd name="connsiteY57" fmla="*/ 120650 h 1460500"/>
              <a:gd name="connsiteX58" fmla="*/ 1371600 w 3187700"/>
              <a:gd name="connsiteY58" fmla="*/ 107950 h 1460500"/>
              <a:gd name="connsiteX59" fmla="*/ 1390650 w 3187700"/>
              <a:gd name="connsiteY59" fmla="*/ 101600 h 1460500"/>
              <a:gd name="connsiteX60" fmla="*/ 1428750 w 3187700"/>
              <a:gd name="connsiteY60" fmla="*/ 76200 h 1460500"/>
              <a:gd name="connsiteX61" fmla="*/ 1441450 w 3187700"/>
              <a:gd name="connsiteY61" fmla="*/ 57150 h 1460500"/>
              <a:gd name="connsiteX62" fmla="*/ 1479550 w 3187700"/>
              <a:gd name="connsiteY62" fmla="*/ 25400 h 1460500"/>
              <a:gd name="connsiteX63" fmla="*/ 1517650 w 3187700"/>
              <a:gd name="connsiteY63" fmla="*/ 12700 h 1460500"/>
              <a:gd name="connsiteX64" fmla="*/ 1536700 w 3187700"/>
              <a:gd name="connsiteY64" fmla="*/ 6350 h 1460500"/>
              <a:gd name="connsiteX65" fmla="*/ 1555750 w 3187700"/>
              <a:gd name="connsiteY65" fmla="*/ 0 h 1460500"/>
              <a:gd name="connsiteX66" fmla="*/ 1663700 w 3187700"/>
              <a:gd name="connsiteY66" fmla="*/ 6350 h 1460500"/>
              <a:gd name="connsiteX67" fmla="*/ 1701800 w 3187700"/>
              <a:gd name="connsiteY67" fmla="*/ 31750 h 1460500"/>
              <a:gd name="connsiteX68" fmla="*/ 1739900 w 3187700"/>
              <a:gd name="connsiteY68" fmla="*/ 50800 h 1460500"/>
              <a:gd name="connsiteX69" fmla="*/ 1758950 w 3187700"/>
              <a:gd name="connsiteY69" fmla="*/ 63500 h 1460500"/>
              <a:gd name="connsiteX70" fmla="*/ 1771650 w 3187700"/>
              <a:gd name="connsiteY70" fmla="*/ 82550 h 1460500"/>
              <a:gd name="connsiteX71" fmla="*/ 1790700 w 3187700"/>
              <a:gd name="connsiteY71" fmla="*/ 101600 h 1460500"/>
              <a:gd name="connsiteX72" fmla="*/ 1828800 w 3187700"/>
              <a:gd name="connsiteY72" fmla="*/ 177800 h 1460500"/>
              <a:gd name="connsiteX73" fmla="*/ 1847850 w 3187700"/>
              <a:gd name="connsiteY73" fmla="*/ 184150 h 1460500"/>
              <a:gd name="connsiteX74" fmla="*/ 1854200 w 3187700"/>
              <a:gd name="connsiteY74" fmla="*/ 203200 h 1460500"/>
              <a:gd name="connsiteX75" fmla="*/ 1873250 w 3187700"/>
              <a:gd name="connsiteY75" fmla="*/ 209550 h 1460500"/>
              <a:gd name="connsiteX76" fmla="*/ 1892300 w 3187700"/>
              <a:gd name="connsiteY76" fmla="*/ 222250 h 1460500"/>
              <a:gd name="connsiteX77" fmla="*/ 1898650 w 3187700"/>
              <a:gd name="connsiteY77" fmla="*/ 241300 h 1460500"/>
              <a:gd name="connsiteX78" fmla="*/ 1924050 w 3187700"/>
              <a:gd name="connsiteY78" fmla="*/ 279400 h 1460500"/>
              <a:gd name="connsiteX79" fmla="*/ 1936750 w 3187700"/>
              <a:gd name="connsiteY79" fmla="*/ 298450 h 1460500"/>
              <a:gd name="connsiteX80" fmla="*/ 1949450 w 3187700"/>
              <a:gd name="connsiteY80" fmla="*/ 317500 h 1460500"/>
              <a:gd name="connsiteX81" fmla="*/ 1962150 w 3187700"/>
              <a:gd name="connsiteY81" fmla="*/ 355600 h 1460500"/>
              <a:gd name="connsiteX82" fmla="*/ 1968500 w 3187700"/>
              <a:gd name="connsiteY82" fmla="*/ 374650 h 1460500"/>
              <a:gd name="connsiteX83" fmla="*/ 2006600 w 3187700"/>
              <a:gd name="connsiteY83" fmla="*/ 431800 h 1460500"/>
              <a:gd name="connsiteX84" fmla="*/ 2019300 w 3187700"/>
              <a:gd name="connsiteY84" fmla="*/ 450850 h 1460500"/>
              <a:gd name="connsiteX85" fmla="*/ 2057400 w 3187700"/>
              <a:gd name="connsiteY85" fmla="*/ 527050 h 1460500"/>
              <a:gd name="connsiteX86" fmla="*/ 2095500 w 3187700"/>
              <a:gd name="connsiteY86" fmla="*/ 565150 h 1460500"/>
              <a:gd name="connsiteX87" fmla="*/ 2127250 w 3187700"/>
              <a:gd name="connsiteY87" fmla="*/ 622300 h 1460500"/>
              <a:gd name="connsiteX88" fmla="*/ 2165350 w 3187700"/>
              <a:gd name="connsiteY88" fmla="*/ 679450 h 1460500"/>
              <a:gd name="connsiteX89" fmla="*/ 2178050 w 3187700"/>
              <a:gd name="connsiteY89" fmla="*/ 698500 h 1460500"/>
              <a:gd name="connsiteX90" fmla="*/ 2190750 w 3187700"/>
              <a:gd name="connsiteY90" fmla="*/ 717550 h 1460500"/>
              <a:gd name="connsiteX91" fmla="*/ 2216150 w 3187700"/>
              <a:gd name="connsiteY91" fmla="*/ 774700 h 1460500"/>
              <a:gd name="connsiteX92" fmla="*/ 2235200 w 3187700"/>
              <a:gd name="connsiteY92" fmla="*/ 787400 h 1460500"/>
              <a:gd name="connsiteX93" fmla="*/ 2254250 w 3187700"/>
              <a:gd name="connsiteY93" fmla="*/ 831850 h 1460500"/>
              <a:gd name="connsiteX94" fmla="*/ 2279650 w 3187700"/>
              <a:gd name="connsiteY94" fmla="*/ 869950 h 1460500"/>
              <a:gd name="connsiteX95" fmla="*/ 2311400 w 3187700"/>
              <a:gd name="connsiteY95" fmla="*/ 927100 h 1460500"/>
              <a:gd name="connsiteX96" fmla="*/ 2324100 w 3187700"/>
              <a:gd name="connsiteY96" fmla="*/ 946150 h 1460500"/>
              <a:gd name="connsiteX97" fmla="*/ 2343150 w 3187700"/>
              <a:gd name="connsiteY97" fmla="*/ 952500 h 1460500"/>
              <a:gd name="connsiteX98" fmla="*/ 2381250 w 3187700"/>
              <a:gd name="connsiteY98" fmla="*/ 977900 h 1460500"/>
              <a:gd name="connsiteX99" fmla="*/ 2406650 w 3187700"/>
              <a:gd name="connsiteY99" fmla="*/ 1009650 h 1460500"/>
              <a:gd name="connsiteX100" fmla="*/ 2425700 w 3187700"/>
              <a:gd name="connsiteY100" fmla="*/ 1047750 h 1460500"/>
              <a:gd name="connsiteX101" fmla="*/ 2444750 w 3187700"/>
              <a:gd name="connsiteY101" fmla="*/ 1054100 h 1460500"/>
              <a:gd name="connsiteX102" fmla="*/ 2476500 w 3187700"/>
              <a:gd name="connsiteY102" fmla="*/ 1092200 h 1460500"/>
              <a:gd name="connsiteX103" fmla="*/ 2495550 w 3187700"/>
              <a:gd name="connsiteY103" fmla="*/ 1104900 h 1460500"/>
              <a:gd name="connsiteX104" fmla="*/ 2540000 w 3187700"/>
              <a:gd name="connsiteY104" fmla="*/ 1155700 h 1460500"/>
              <a:gd name="connsiteX105" fmla="*/ 2559050 w 3187700"/>
              <a:gd name="connsiteY105" fmla="*/ 1193800 h 1460500"/>
              <a:gd name="connsiteX106" fmla="*/ 2578100 w 3187700"/>
              <a:gd name="connsiteY106" fmla="*/ 1206500 h 1460500"/>
              <a:gd name="connsiteX107" fmla="*/ 2603500 w 3187700"/>
              <a:gd name="connsiteY107" fmla="*/ 1244600 h 1460500"/>
              <a:gd name="connsiteX108" fmla="*/ 2641600 w 3187700"/>
              <a:gd name="connsiteY108" fmla="*/ 1270000 h 1460500"/>
              <a:gd name="connsiteX109" fmla="*/ 2660650 w 3187700"/>
              <a:gd name="connsiteY109" fmla="*/ 1276350 h 1460500"/>
              <a:gd name="connsiteX110" fmla="*/ 2679700 w 3187700"/>
              <a:gd name="connsiteY110" fmla="*/ 1289050 h 1460500"/>
              <a:gd name="connsiteX111" fmla="*/ 2717800 w 3187700"/>
              <a:gd name="connsiteY111" fmla="*/ 1301750 h 1460500"/>
              <a:gd name="connsiteX112" fmla="*/ 2755900 w 3187700"/>
              <a:gd name="connsiteY112" fmla="*/ 1314450 h 1460500"/>
              <a:gd name="connsiteX113" fmla="*/ 2774950 w 3187700"/>
              <a:gd name="connsiteY113" fmla="*/ 1320800 h 1460500"/>
              <a:gd name="connsiteX114" fmla="*/ 2794000 w 3187700"/>
              <a:gd name="connsiteY114" fmla="*/ 1327150 h 1460500"/>
              <a:gd name="connsiteX115" fmla="*/ 2813050 w 3187700"/>
              <a:gd name="connsiteY115" fmla="*/ 1339850 h 1460500"/>
              <a:gd name="connsiteX116" fmla="*/ 2870200 w 3187700"/>
              <a:gd name="connsiteY116" fmla="*/ 1358900 h 1460500"/>
              <a:gd name="connsiteX117" fmla="*/ 2889250 w 3187700"/>
              <a:gd name="connsiteY117" fmla="*/ 1365250 h 1460500"/>
              <a:gd name="connsiteX118" fmla="*/ 2908300 w 3187700"/>
              <a:gd name="connsiteY118" fmla="*/ 1371600 h 1460500"/>
              <a:gd name="connsiteX119" fmla="*/ 2927350 w 3187700"/>
              <a:gd name="connsiteY119" fmla="*/ 1384300 h 1460500"/>
              <a:gd name="connsiteX120" fmla="*/ 2984500 w 3187700"/>
              <a:gd name="connsiteY120" fmla="*/ 1390650 h 1460500"/>
              <a:gd name="connsiteX121" fmla="*/ 3035300 w 3187700"/>
              <a:gd name="connsiteY121" fmla="*/ 1403350 h 1460500"/>
              <a:gd name="connsiteX122" fmla="*/ 3079750 w 3187700"/>
              <a:gd name="connsiteY122" fmla="*/ 1422400 h 1460500"/>
              <a:gd name="connsiteX123" fmla="*/ 3117850 w 3187700"/>
              <a:gd name="connsiteY123" fmla="*/ 1435100 h 1460500"/>
              <a:gd name="connsiteX124" fmla="*/ 3136900 w 3187700"/>
              <a:gd name="connsiteY124" fmla="*/ 1441450 h 1460500"/>
              <a:gd name="connsiteX125" fmla="*/ 3187700 w 3187700"/>
              <a:gd name="connsiteY125" fmla="*/ 144145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187700" h="1460500">
                <a:moveTo>
                  <a:pt x="0" y="1460500"/>
                </a:moveTo>
                <a:cubicBezTo>
                  <a:pt x="17040" y="1457092"/>
                  <a:pt x="56039" y="1450657"/>
                  <a:pt x="69850" y="1441450"/>
                </a:cubicBezTo>
                <a:cubicBezTo>
                  <a:pt x="76200" y="1437217"/>
                  <a:pt x="81754" y="1431430"/>
                  <a:pt x="88900" y="1428750"/>
                </a:cubicBezTo>
                <a:cubicBezTo>
                  <a:pt x="99006" y="1424960"/>
                  <a:pt x="110114" y="1424741"/>
                  <a:pt x="120650" y="1422400"/>
                </a:cubicBezTo>
                <a:cubicBezTo>
                  <a:pt x="129169" y="1420507"/>
                  <a:pt x="137691" y="1418558"/>
                  <a:pt x="146050" y="1416050"/>
                </a:cubicBezTo>
                <a:cubicBezTo>
                  <a:pt x="165284" y="1410280"/>
                  <a:pt x="184150" y="1403350"/>
                  <a:pt x="203200" y="1397000"/>
                </a:cubicBezTo>
                <a:cubicBezTo>
                  <a:pt x="209550" y="1394883"/>
                  <a:pt x="215756" y="1392273"/>
                  <a:pt x="222250" y="1390650"/>
                </a:cubicBezTo>
                <a:cubicBezTo>
                  <a:pt x="230717" y="1388533"/>
                  <a:pt x="239259" y="1386698"/>
                  <a:pt x="247650" y="1384300"/>
                </a:cubicBezTo>
                <a:cubicBezTo>
                  <a:pt x="254086" y="1382461"/>
                  <a:pt x="260206" y="1379573"/>
                  <a:pt x="266700" y="1377950"/>
                </a:cubicBezTo>
                <a:cubicBezTo>
                  <a:pt x="302954" y="1368886"/>
                  <a:pt x="291257" y="1375028"/>
                  <a:pt x="323850" y="1365250"/>
                </a:cubicBezTo>
                <a:cubicBezTo>
                  <a:pt x="336672" y="1361403"/>
                  <a:pt x="350811" y="1359976"/>
                  <a:pt x="361950" y="1352550"/>
                </a:cubicBezTo>
                <a:lnTo>
                  <a:pt x="400050" y="1327150"/>
                </a:lnTo>
                <a:lnTo>
                  <a:pt x="438150" y="1301750"/>
                </a:lnTo>
                <a:cubicBezTo>
                  <a:pt x="444500" y="1297517"/>
                  <a:pt x="449960" y="1291463"/>
                  <a:pt x="457200" y="1289050"/>
                </a:cubicBezTo>
                <a:cubicBezTo>
                  <a:pt x="463550" y="1286933"/>
                  <a:pt x="470399" y="1285951"/>
                  <a:pt x="476250" y="1282700"/>
                </a:cubicBezTo>
                <a:lnTo>
                  <a:pt x="533400" y="1244600"/>
                </a:lnTo>
                <a:lnTo>
                  <a:pt x="571500" y="1219200"/>
                </a:lnTo>
                <a:lnTo>
                  <a:pt x="590550" y="1206500"/>
                </a:lnTo>
                <a:cubicBezTo>
                  <a:pt x="594733" y="1193951"/>
                  <a:pt x="598409" y="1177352"/>
                  <a:pt x="609600" y="1168400"/>
                </a:cubicBezTo>
                <a:cubicBezTo>
                  <a:pt x="614827" y="1164219"/>
                  <a:pt x="622300" y="1164167"/>
                  <a:pt x="628650" y="1162050"/>
                </a:cubicBezTo>
                <a:cubicBezTo>
                  <a:pt x="665046" y="1107455"/>
                  <a:pt x="616583" y="1171703"/>
                  <a:pt x="660400" y="1136650"/>
                </a:cubicBezTo>
                <a:cubicBezTo>
                  <a:pt x="675565" y="1124518"/>
                  <a:pt x="671781" y="1113888"/>
                  <a:pt x="679450" y="1098550"/>
                </a:cubicBezTo>
                <a:cubicBezTo>
                  <a:pt x="682863" y="1091724"/>
                  <a:pt x="688737" y="1086326"/>
                  <a:pt x="692150" y="1079500"/>
                </a:cubicBezTo>
                <a:cubicBezTo>
                  <a:pt x="710530" y="1042741"/>
                  <a:pt x="681438" y="1077512"/>
                  <a:pt x="717550" y="1041400"/>
                </a:cubicBezTo>
                <a:lnTo>
                  <a:pt x="730250" y="1003300"/>
                </a:lnTo>
                <a:cubicBezTo>
                  <a:pt x="732367" y="996950"/>
                  <a:pt x="730106" y="985873"/>
                  <a:pt x="736600" y="984250"/>
                </a:cubicBezTo>
                <a:lnTo>
                  <a:pt x="762000" y="977900"/>
                </a:lnTo>
                <a:cubicBezTo>
                  <a:pt x="797199" y="954434"/>
                  <a:pt x="769358" y="978626"/>
                  <a:pt x="787400" y="946150"/>
                </a:cubicBezTo>
                <a:cubicBezTo>
                  <a:pt x="794813" y="932807"/>
                  <a:pt x="807973" y="922530"/>
                  <a:pt x="812800" y="908050"/>
                </a:cubicBezTo>
                <a:cubicBezTo>
                  <a:pt x="814917" y="901700"/>
                  <a:pt x="814969" y="894227"/>
                  <a:pt x="819150" y="889000"/>
                </a:cubicBezTo>
                <a:cubicBezTo>
                  <a:pt x="823918" y="883041"/>
                  <a:pt x="831850" y="880533"/>
                  <a:pt x="838200" y="876300"/>
                </a:cubicBezTo>
                <a:cubicBezTo>
                  <a:pt x="840317" y="869950"/>
                  <a:pt x="839817" y="861983"/>
                  <a:pt x="844550" y="857250"/>
                </a:cubicBezTo>
                <a:cubicBezTo>
                  <a:pt x="881169" y="820631"/>
                  <a:pt x="848110" y="888230"/>
                  <a:pt x="876300" y="831850"/>
                </a:cubicBezTo>
                <a:cubicBezTo>
                  <a:pt x="879293" y="825863"/>
                  <a:pt x="879399" y="818651"/>
                  <a:pt x="882650" y="812800"/>
                </a:cubicBezTo>
                <a:cubicBezTo>
                  <a:pt x="890063" y="799457"/>
                  <a:pt x="899583" y="787400"/>
                  <a:pt x="908050" y="774700"/>
                </a:cubicBezTo>
                <a:lnTo>
                  <a:pt x="920750" y="755650"/>
                </a:lnTo>
                <a:cubicBezTo>
                  <a:pt x="924983" y="749300"/>
                  <a:pt x="927100" y="740833"/>
                  <a:pt x="933450" y="736600"/>
                </a:cubicBezTo>
                <a:lnTo>
                  <a:pt x="952500" y="723900"/>
                </a:lnTo>
                <a:cubicBezTo>
                  <a:pt x="975658" y="654425"/>
                  <a:pt x="936868" y="757802"/>
                  <a:pt x="977900" y="692150"/>
                </a:cubicBezTo>
                <a:cubicBezTo>
                  <a:pt x="989252" y="673986"/>
                  <a:pt x="991813" y="642849"/>
                  <a:pt x="996950" y="622300"/>
                </a:cubicBezTo>
                <a:cubicBezTo>
                  <a:pt x="998573" y="615806"/>
                  <a:pt x="998567" y="607983"/>
                  <a:pt x="1003300" y="603250"/>
                </a:cubicBezTo>
                <a:cubicBezTo>
                  <a:pt x="1014093" y="592457"/>
                  <a:pt x="1028700" y="586317"/>
                  <a:pt x="1041400" y="577850"/>
                </a:cubicBezTo>
                <a:lnTo>
                  <a:pt x="1060450" y="565150"/>
                </a:lnTo>
                <a:cubicBezTo>
                  <a:pt x="1090083" y="520700"/>
                  <a:pt x="1073150" y="535517"/>
                  <a:pt x="1104900" y="514350"/>
                </a:cubicBezTo>
                <a:lnTo>
                  <a:pt x="1130300" y="438150"/>
                </a:lnTo>
                <a:cubicBezTo>
                  <a:pt x="1132417" y="431800"/>
                  <a:pt x="1132937" y="424669"/>
                  <a:pt x="1136650" y="419100"/>
                </a:cubicBezTo>
                <a:cubicBezTo>
                  <a:pt x="1154331" y="392578"/>
                  <a:pt x="1143954" y="405446"/>
                  <a:pt x="1168400" y="381000"/>
                </a:cubicBezTo>
                <a:lnTo>
                  <a:pt x="1181100" y="342900"/>
                </a:lnTo>
                <a:cubicBezTo>
                  <a:pt x="1183217" y="336550"/>
                  <a:pt x="1181100" y="325967"/>
                  <a:pt x="1187450" y="323850"/>
                </a:cubicBezTo>
                <a:lnTo>
                  <a:pt x="1206500" y="317500"/>
                </a:lnTo>
                <a:cubicBezTo>
                  <a:pt x="1217677" y="283970"/>
                  <a:pt x="1209137" y="304019"/>
                  <a:pt x="1238250" y="260350"/>
                </a:cubicBezTo>
                <a:lnTo>
                  <a:pt x="1250950" y="241300"/>
                </a:lnTo>
                <a:cubicBezTo>
                  <a:pt x="1255183" y="234950"/>
                  <a:pt x="1257300" y="226483"/>
                  <a:pt x="1263650" y="222250"/>
                </a:cubicBezTo>
                <a:lnTo>
                  <a:pt x="1282700" y="209550"/>
                </a:lnTo>
                <a:cubicBezTo>
                  <a:pt x="1286581" y="197908"/>
                  <a:pt x="1294378" y="163378"/>
                  <a:pt x="1308100" y="152400"/>
                </a:cubicBezTo>
                <a:cubicBezTo>
                  <a:pt x="1313327" y="148219"/>
                  <a:pt x="1320800" y="148167"/>
                  <a:pt x="1327150" y="146050"/>
                </a:cubicBezTo>
                <a:cubicBezTo>
                  <a:pt x="1329267" y="139700"/>
                  <a:pt x="1328767" y="131733"/>
                  <a:pt x="1333500" y="127000"/>
                </a:cubicBezTo>
                <a:cubicBezTo>
                  <a:pt x="1338233" y="122267"/>
                  <a:pt x="1346563" y="123643"/>
                  <a:pt x="1352550" y="120650"/>
                </a:cubicBezTo>
                <a:cubicBezTo>
                  <a:pt x="1359376" y="117237"/>
                  <a:pt x="1364774" y="111363"/>
                  <a:pt x="1371600" y="107950"/>
                </a:cubicBezTo>
                <a:cubicBezTo>
                  <a:pt x="1377587" y="104957"/>
                  <a:pt x="1384799" y="104851"/>
                  <a:pt x="1390650" y="101600"/>
                </a:cubicBezTo>
                <a:cubicBezTo>
                  <a:pt x="1403993" y="94187"/>
                  <a:pt x="1428750" y="76200"/>
                  <a:pt x="1428750" y="76200"/>
                </a:cubicBezTo>
                <a:cubicBezTo>
                  <a:pt x="1432983" y="69850"/>
                  <a:pt x="1436564" y="63013"/>
                  <a:pt x="1441450" y="57150"/>
                </a:cubicBezTo>
                <a:cubicBezTo>
                  <a:pt x="1450246" y="46594"/>
                  <a:pt x="1466328" y="31276"/>
                  <a:pt x="1479550" y="25400"/>
                </a:cubicBezTo>
                <a:cubicBezTo>
                  <a:pt x="1491783" y="19963"/>
                  <a:pt x="1504950" y="16933"/>
                  <a:pt x="1517650" y="12700"/>
                </a:cubicBezTo>
                <a:lnTo>
                  <a:pt x="1536700" y="6350"/>
                </a:lnTo>
                <a:lnTo>
                  <a:pt x="1555750" y="0"/>
                </a:lnTo>
                <a:cubicBezTo>
                  <a:pt x="1591733" y="2117"/>
                  <a:pt x="1628477" y="-1307"/>
                  <a:pt x="1663700" y="6350"/>
                </a:cubicBezTo>
                <a:cubicBezTo>
                  <a:pt x="1678615" y="9592"/>
                  <a:pt x="1689100" y="23283"/>
                  <a:pt x="1701800" y="31750"/>
                </a:cubicBezTo>
                <a:cubicBezTo>
                  <a:pt x="1756395" y="68146"/>
                  <a:pt x="1687320" y="24510"/>
                  <a:pt x="1739900" y="50800"/>
                </a:cubicBezTo>
                <a:cubicBezTo>
                  <a:pt x="1746726" y="54213"/>
                  <a:pt x="1752600" y="59267"/>
                  <a:pt x="1758950" y="63500"/>
                </a:cubicBezTo>
                <a:cubicBezTo>
                  <a:pt x="1763183" y="69850"/>
                  <a:pt x="1766764" y="76687"/>
                  <a:pt x="1771650" y="82550"/>
                </a:cubicBezTo>
                <a:cubicBezTo>
                  <a:pt x="1777399" y="89449"/>
                  <a:pt x="1786339" y="93750"/>
                  <a:pt x="1790700" y="101600"/>
                </a:cubicBezTo>
                <a:cubicBezTo>
                  <a:pt x="1799666" y="117738"/>
                  <a:pt x="1805735" y="170112"/>
                  <a:pt x="1828800" y="177800"/>
                </a:cubicBezTo>
                <a:lnTo>
                  <a:pt x="1847850" y="184150"/>
                </a:lnTo>
                <a:cubicBezTo>
                  <a:pt x="1849967" y="190500"/>
                  <a:pt x="1849467" y="198467"/>
                  <a:pt x="1854200" y="203200"/>
                </a:cubicBezTo>
                <a:cubicBezTo>
                  <a:pt x="1858933" y="207933"/>
                  <a:pt x="1867263" y="206557"/>
                  <a:pt x="1873250" y="209550"/>
                </a:cubicBezTo>
                <a:cubicBezTo>
                  <a:pt x="1880076" y="212963"/>
                  <a:pt x="1885950" y="218017"/>
                  <a:pt x="1892300" y="222250"/>
                </a:cubicBezTo>
                <a:cubicBezTo>
                  <a:pt x="1894417" y="228600"/>
                  <a:pt x="1895399" y="235449"/>
                  <a:pt x="1898650" y="241300"/>
                </a:cubicBezTo>
                <a:cubicBezTo>
                  <a:pt x="1906063" y="254643"/>
                  <a:pt x="1915583" y="266700"/>
                  <a:pt x="1924050" y="279400"/>
                </a:cubicBezTo>
                <a:lnTo>
                  <a:pt x="1936750" y="298450"/>
                </a:lnTo>
                <a:cubicBezTo>
                  <a:pt x="1940983" y="304800"/>
                  <a:pt x="1947037" y="310260"/>
                  <a:pt x="1949450" y="317500"/>
                </a:cubicBezTo>
                <a:lnTo>
                  <a:pt x="1962150" y="355600"/>
                </a:lnTo>
                <a:cubicBezTo>
                  <a:pt x="1964267" y="361950"/>
                  <a:pt x="1964787" y="369081"/>
                  <a:pt x="1968500" y="374650"/>
                </a:cubicBezTo>
                <a:lnTo>
                  <a:pt x="2006600" y="431800"/>
                </a:lnTo>
                <a:cubicBezTo>
                  <a:pt x="2010833" y="438150"/>
                  <a:pt x="2016887" y="443610"/>
                  <a:pt x="2019300" y="450850"/>
                </a:cubicBezTo>
                <a:cubicBezTo>
                  <a:pt x="2029629" y="481838"/>
                  <a:pt x="2032781" y="502431"/>
                  <a:pt x="2057400" y="527050"/>
                </a:cubicBezTo>
                <a:lnTo>
                  <a:pt x="2095500" y="565150"/>
                </a:lnTo>
                <a:cubicBezTo>
                  <a:pt x="2106677" y="598680"/>
                  <a:pt x="2098137" y="578631"/>
                  <a:pt x="2127250" y="622300"/>
                </a:cubicBezTo>
                <a:lnTo>
                  <a:pt x="2165350" y="679450"/>
                </a:lnTo>
                <a:lnTo>
                  <a:pt x="2178050" y="698500"/>
                </a:lnTo>
                <a:cubicBezTo>
                  <a:pt x="2182283" y="704850"/>
                  <a:pt x="2188337" y="710310"/>
                  <a:pt x="2190750" y="717550"/>
                </a:cubicBezTo>
                <a:cubicBezTo>
                  <a:pt x="2197038" y="736413"/>
                  <a:pt x="2201056" y="759606"/>
                  <a:pt x="2216150" y="774700"/>
                </a:cubicBezTo>
                <a:cubicBezTo>
                  <a:pt x="2221546" y="780096"/>
                  <a:pt x="2228850" y="783167"/>
                  <a:pt x="2235200" y="787400"/>
                </a:cubicBezTo>
                <a:cubicBezTo>
                  <a:pt x="2241769" y="807108"/>
                  <a:pt x="2242480" y="812233"/>
                  <a:pt x="2254250" y="831850"/>
                </a:cubicBezTo>
                <a:cubicBezTo>
                  <a:pt x="2262103" y="844938"/>
                  <a:pt x="2274823" y="855470"/>
                  <a:pt x="2279650" y="869950"/>
                </a:cubicBezTo>
                <a:cubicBezTo>
                  <a:pt x="2290827" y="903480"/>
                  <a:pt x="2282287" y="883431"/>
                  <a:pt x="2311400" y="927100"/>
                </a:cubicBezTo>
                <a:cubicBezTo>
                  <a:pt x="2315633" y="933450"/>
                  <a:pt x="2316860" y="943737"/>
                  <a:pt x="2324100" y="946150"/>
                </a:cubicBezTo>
                <a:cubicBezTo>
                  <a:pt x="2330450" y="948267"/>
                  <a:pt x="2337299" y="949249"/>
                  <a:pt x="2343150" y="952500"/>
                </a:cubicBezTo>
                <a:cubicBezTo>
                  <a:pt x="2356493" y="959913"/>
                  <a:pt x="2381250" y="977900"/>
                  <a:pt x="2381250" y="977900"/>
                </a:cubicBezTo>
                <a:cubicBezTo>
                  <a:pt x="2397211" y="1025783"/>
                  <a:pt x="2373824" y="968618"/>
                  <a:pt x="2406650" y="1009650"/>
                </a:cubicBezTo>
                <a:cubicBezTo>
                  <a:pt x="2427101" y="1035214"/>
                  <a:pt x="2395961" y="1023959"/>
                  <a:pt x="2425700" y="1047750"/>
                </a:cubicBezTo>
                <a:cubicBezTo>
                  <a:pt x="2430927" y="1051931"/>
                  <a:pt x="2438400" y="1051983"/>
                  <a:pt x="2444750" y="1054100"/>
                </a:cubicBezTo>
                <a:cubicBezTo>
                  <a:pt x="2457237" y="1072831"/>
                  <a:pt x="2458165" y="1076921"/>
                  <a:pt x="2476500" y="1092200"/>
                </a:cubicBezTo>
                <a:cubicBezTo>
                  <a:pt x="2482363" y="1097086"/>
                  <a:pt x="2489200" y="1100667"/>
                  <a:pt x="2495550" y="1104900"/>
                </a:cubicBezTo>
                <a:cubicBezTo>
                  <a:pt x="2525183" y="1149350"/>
                  <a:pt x="2508250" y="1134533"/>
                  <a:pt x="2540000" y="1155700"/>
                </a:cubicBezTo>
                <a:cubicBezTo>
                  <a:pt x="2545165" y="1171194"/>
                  <a:pt x="2546740" y="1181490"/>
                  <a:pt x="2559050" y="1193800"/>
                </a:cubicBezTo>
                <a:cubicBezTo>
                  <a:pt x="2564446" y="1199196"/>
                  <a:pt x="2571750" y="1202267"/>
                  <a:pt x="2578100" y="1206500"/>
                </a:cubicBezTo>
                <a:cubicBezTo>
                  <a:pt x="2586567" y="1219200"/>
                  <a:pt x="2590800" y="1236133"/>
                  <a:pt x="2603500" y="1244600"/>
                </a:cubicBezTo>
                <a:lnTo>
                  <a:pt x="2641600" y="1270000"/>
                </a:lnTo>
                <a:cubicBezTo>
                  <a:pt x="2647169" y="1273713"/>
                  <a:pt x="2654663" y="1273357"/>
                  <a:pt x="2660650" y="1276350"/>
                </a:cubicBezTo>
                <a:cubicBezTo>
                  <a:pt x="2667476" y="1279763"/>
                  <a:pt x="2672726" y="1285950"/>
                  <a:pt x="2679700" y="1289050"/>
                </a:cubicBezTo>
                <a:cubicBezTo>
                  <a:pt x="2691933" y="1294487"/>
                  <a:pt x="2705100" y="1297517"/>
                  <a:pt x="2717800" y="1301750"/>
                </a:cubicBezTo>
                <a:lnTo>
                  <a:pt x="2755900" y="1314450"/>
                </a:lnTo>
                <a:lnTo>
                  <a:pt x="2774950" y="1320800"/>
                </a:lnTo>
                <a:cubicBezTo>
                  <a:pt x="2781300" y="1322917"/>
                  <a:pt x="2788431" y="1323437"/>
                  <a:pt x="2794000" y="1327150"/>
                </a:cubicBezTo>
                <a:cubicBezTo>
                  <a:pt x="2800350" y="1331383"/>
                  <a:pt x="2806076" y="1336750"/>
                  <a:pt x="2813050" y="1339850"/>
                </a:cubicBezTo>
                <a:lnTo>
                  <a:pt x="2870200" y="1358900"/>
                </a:lnTo>
                <a:lnTo>
                  <a:pt x="2889250" y="1365250"/>
                </a:lnTo>
                <a:cubicBezTo>
                  <a:pt x="2895600" y="1367367"/>
                  <a:pt x="2902731" y="1367887"/>
                  <a:pt x="2908300" y="1371600"/>
                </a:cubicBezTo>
                <a:cubicBezTo>
                  <a:pt x="2914650" y="1375833"/>
                  <a:pt x="2919946" y="1382449"/>
                  <a:pt x="2927350" y="1384300"/>
                </a:cubicBezTo>
                <a:cubicBezTo>
                  <a:pt x="2945945" y="1388949"/>
                  <a:pt x="2965450" y="1388533"/>
                  <a:pt x="2984500" y="1390650"/>
                </a:cubicBezTo>
                <a:cubicBezTo>
                  <a:pt x="3001433" y="1394883"/>
                  <a:pt x="3020777" y="1393668"/>
                  <a:pt x="3035300" y="1403350"/>
                </a:cubicBezTo>
                <a:cubicBezTo>
                  <a:pt x="3065523" y="1423499"/>
                  <a:pt x="3042473" y="1411217"/>
                  <a:pt x="3079750" y="1422400"/>
                </a:cubicBezTo>
                <a:cubicBezTo>
                  <a:pt x="3092572" y="1426247"/>
                  <a:pt x="3105150" y="1430867"/>
                  <a:pt x="3117850" y="1435100"/>
                </a:cubicBezTo>
                <a:cubicBezTo>
                  <a:pt x="3124200" y="1437217"/>
                  <a:pt x="3130207" y="1441450"/>
                  <a:pt x="3136900" y="1441450"/>
                </a:cubicBezTo>
                <a:lnTo>
                  <a:pt x="3187700" y="1441450"/>
                </a:ln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6200000">
            <a:off x="4600575" y="3933826"/>
            <a:ext cx="1219200" cy="514350"/>
          </a:xfrm>
          <a:custGeom>
            <a:avLst/>
            <a:gdLst>
              <a:gd name="connsiteX0" fmla="*/ 0 w 3187700"/>
              <a:gd name="connsiteY0" fmla="*/ 1460500 h 1460500"/>
              <a:gd name="connsiteX1" fmla="*/ 69850 w 3187700"/>
              <a:gd name="connsiteY1" fmla="*/ 1441450 h 1460500"/>
              <a:gd name="connsiteX2" fmla="*/ 88900 w 3187700"/>
              <a:gd name="connsiteY2" fmla="*/ 1428750 h 1460500"/>
              <a:gd name="connsiteX3" fmla="*/ 120650 w 3187700"/>
              <a:gd name="connsiteY3" fmla="*/ 1422400 h 1460500"/>
              <a:gd name="connsiteX4" fmla="*/ 146050 w 3187700"/>
              <a:gd name="connsiteY4" fmla="*/ 1416050 h 1460500"/>
              <a:gd name="connsiteX5" fmla="*/ 203200 w 3187700"/>
              <a:gd name="connsiteY5" fmla="*/ 1397000 h 1460500"/>
              <a:gd name="connsiteX6" fmla="*/ 222250 w 3187700"/>
              <a:gd name="connsiteY6" fmla="*/ 1390650 h 1460500"/>
              <a:gd name="connsiteX7" fmla="*/ 247650 w 3187700"/>
              <a:gd name="connsiteY7" fmla="*/ 1384300 h 1460500"/>
              <a:gd name="connsiteX8" fmla="*/ 266700 w 3187700"/>
              <a:gd name="connsiteY8" fmla="*/ 1377950 h 1460500"/>
              <a:gd name="connsiteX9" fmla="*/ 323850 w 3187700"/>
              <a:gd name="connsiteY9" fmla="*/ 1365250 h 1460500"/>
              <a:gd name="connsiteX10" fmla="*/ 361950 w 3187700"/>
              <a:gd name="connsiteY10" fmla="*/ 1352550 h 1460500"/>
              <a:gd name="connsiteX11" fmla="*/ 400050 w 3187700"/>
              <a:gd name="connsiteY11" fmla="*/ 1327150 h 1460500"/>
              <a:gd name="connsiteX12" fmla="*/ 438150 w 3187700"/>
              <a:gd name="connsiteY12" fmla="*/ 1301750 h 1460500"/>
              <a:gd name="connsiteX13" fmla="*/ 457200 w 3187700"/>
              <a:gd name="connsiteY13" fmla="*/ 1289050 h 1460500"/>
              <a:gd name="connsiteX14" fmla="*/ 476250 w 3187700"/>
              <a:gd name="connsiteY14" fmla="*/ 1282700 h 1460500"/>
              <a:gd name="connsiteX15" fmla="*/ 533400 w 3187700"/>
              <a:gd name="connsiteY15" fmla="*/ 1244600 h 1460500"/>
              <a:gd name="connsiteX16" fmla="*/ 571500 w 3187700"/>
              <a:gd name="connsiteY16" fmla="*/ 1219200 h 1460500"/>
              <a:gd name="connsiteX17" fmla="*/ 590550 w 3187700"/>
              <a:gd name="connsiteY17" fmla="*/ 1206500 h 1460500"/>
              <a:gd name="connsiteX18" fmla="*/ 609600 w 3187700"/>
              <a:gd name="connsiteY18" fmla="*/ 1168400 h 1460500"/>
              <a:gd name="connsiteX19" fmla="*/ 628650 w 3187700"/>
              <a:gd name="connsiteY19" fmla="*/ 1162050 h 1460500"/>
              <a:gd name="connsiteX20" fmla="*/ 660400 w 3187700"/>
              <a:gd name="connsiteY20" fmla="*/ 1136650 h 1460500"/>
              <a:gd name="connsiteX21" fmla="*/ 679450 w 3187700"/>
              <a:gd name="connsiteY21" fmla="*/ 1098550 h 1460500"/>
              <a:gd name="connsiteX22" fmla="*/ 692150 w 3187700"/>
              <a:gd name="connsiteY22" fmla="*/ 1079500 h 1460500"/>
              <a:gd name="connsiteX23" fmla="*/ 717550 w 3187700"/>
              <a:gd name="connsiteY23" fmla="*/ 1041400 h 1460500"/>
              <a:gd name="connsiteX24" fmla="*/ 730250 w 3187700"/>
              <a:gd name="connsiteY24" fmla="*/ 1003300 h 1460500"/>
              <a:gd name="connsiteX25" fmla="*/ 736600 w 3187700"/>
              <a:gd name="connsiteY25" fmla="*/ 984250 h 1460500"/>
              <a:gd name="connsiteX26" fmla="*/ 762000 w 3187700"/>
              <a:gd name="connsiteY26" fmla="*/ 977900 h 1460500"/>
              <a:gd name="connsiteX27" fmla="*/ 787400 w 3187700"/>
              <a:gd name="connsiteY27" fmla="*/ 946150 h 1460500"/>
              <a:gd name="connsiteX28" fmla="*/ 812800 w 3187700"/>
              <a:gd name="connsiteY28" fmla="*/ 908050 h 1460500"/>
              <a:gd name="connsiteX29" fmla="*/ 819150 w 3187700"/>
              <a:gd name="connsiteY29" fmla="*/ 889000 h 1460500"/>
              <a:gd name="connsiteX30" fmla="*/ 838200 w 3187700"/>
              <a:gd name="connsiteY30" fmla="*/ 876300 h 1460500"/>
              <a:gd name="connsiteX31" fmla="*/ 844550 w 3187700"/>
              <a:gd name="connsiteY31" fmla="*/ 857250 h 1460500"/>
              <a:gd name="connsiteX32" fmla="*/ 876300 w 3187700"/>
              <a:gd name="connsiteY32" fmla="*/ 831850 h 1460500"/>
              <a:gd name="connsiteX33" fmla="*/ 882650 w 3187700"/>
              <a:gd name="connsiteY33" fmla="*/ 812800 h 1460500"/>
              <a:gd name="connsiteX34" fmla="*/ 908050 w 3187700"/>
              <a:gd name="connsiteY34" fmla="*/ 774700 h 1460500"/>
              <a:gd name="connsiteX35" fmla="*/ 920750 w 3187700"/>
              <a:gd name="connsiteY35" fmla="*/ 755650 h 1460500"/>
              <a:gd name="connsiteX36" fmla="*/ 933450 w 3187700"/>
              <a:gd name="connsiteY36" fmla="*/ 736600 h 1460500"/>
              <a:gd name="connsiteX37" fmla="*/ 952500 w 3187700"/>
              <a:gd name="connsiteY37" fmla="*/ 723900 h 1460500"/>
              <a:gd name="connsiteX38" fmla="*/ 977900 w 3187700"/>
              <a:gd name="connsiteY38" fmla="*/ 692150 h 1460500"/>
              <a:gd name="connsiteX39" fmla="*/ 996950 w 3187700"/>
              <a:gd name="connsiteY39" fmla="*/ 622300 h 1460500"/>
              <a:gd name="connsiteX40" fmla="*/ 1003300 w 3187700"/>
              <a:gd name="connsiteY40" fmla="*/ 603250 h 1460500"/>
              <a:gd name="connsiteX41" fmla="*/ 1041400 w 3187700"/>
              <a:gd name="connsiteY41" fmla="*/ 577850 h 1460500"/>
              <a:gd name="connsiteX42" fmla="*/ 1060450 w 3187700"/>
              <a:gd name="connsiteY42" fmla="*/ 565150 h 1460500"/>
              <a:gd name="connsiteX43" fmla="*/ 1104900 w 3187700"/>
              <a:gd name="connsiteY43" fmla="*/ 514350 h 1460500"/>
              <a:gd name="connsiteX44" fmla="*/ 1130300 w 3187700"/>
              <a:gd name="connsiteY44" fmla="*/ 438150 h 1460500"/>
              <a:gd name="connsiteX45" fmla="*/ 1136650 w 3187700"/>
              <a:gd name="connsiteY45" fmla="*/ 419100 h 1460500"/>
              <a:gd name="connsiteX46" fmla="*/ 1168400 w 3187700"/>
              <a:gd name="connsiteY46" fmla="*/ 381000 h 1460500"/>
              <a:gd name="connsiteX47" fmla="*/ 1181100 w 3187700"/>
              <a:gd name="connsiteY47" fmla="*/ 342900 h 1460500"/>
              <a:gd name="connsiteX48" fmla="*/ 1187450 w 3187700"/>
              <a:gd name="connsiteY48" fmla="*/ 323850 h 1460500"/>
              <a:gd name="connsiteX49" fmla="*/ 1206500 w 3187700"/>
              <a:gd name="connsiteY49" fmla="*/ 317500 h 1460500"/>
              <a:gd name="connsiteX50" fmla="*/ 1238250 w 3187700"/>
              <a:gd name="connsiteY50" fmla="*/ 260350 h 1460500"/>
              <a:gd name="connsiteX51" fmla="*/ 1250950 w 3187700"/>
              <a:gd name="connsiteY51" fmla="*/ 241300 h 1460500"/>
              <a:gd name="connsiteX52" fmla="*/ 1263650 w 3187700"/>
              <a:gd name="connsiteY52" fmla="*/ 222250 h 1460500"/>
              <a:gd name="connsiteX53" fmla="*/ 1282700 w 3187700"/>
              <a:gd name="connsiteY53" fmla="*/ 209550 h 1460500"/>
              <a:gd name="connsiteX54" fmla="*/ 1308100 w 3187700"/>
              <a:gd name="connsiteY54" fmla="*/ 152400 h 1460500"/>
              <a:gd name="connsiteX55" fmla="*/ 1327150 w 3187700"/>
              <a:gd name="connsiteY55" fmla="*/ 146050 h 1460500"/>
              <a:gd name="connsiteX56" fmla="*/ 1333500 w 3187700"/>
              <a:gd name="connsiteY56" fmla="*/ 127000 h 1460500"/>
              <a:gd name="connsiteX57" fmla="*/ 1352550 w 3187700"/>
              <a:gd name="connsiteY57" fmla="*/ 120650 h 1460500"/>
              <a:gd name="connsiteX58" fmla="*/ 1371600 w 3187700"/>
              <a:gd name="connsiteY58" fmla="*/ 107950 h 1460500"/>
              <a:gd name="connsiteX59" fmla="*/ 1390650 w 3187700"/>
              <a:gd name="connsiteY59" fmla="*/ 101600 h 1460500"/>
              <a:gd name="connsiteX60" fmla="*/ 1428750 w 3187700"/>
              <a:gd name="connsiteY60" fmla="*/ 76200 h 1460500"/>
              <a:gd name="connsiteX61" fmla="*/ 1441450 w 3187700"/>
              <a:gd name="connsiteY61" fmla="*/ 57150 h 1460500"/>
              <a:gd name="connsiteX62" fmla="*/ 1479550 w 3187700"/>
              <a:gd name="connsiteY62" fmla="*/ 25400 h 1460500"/>
              <a:gd name="connsiteX63" fmla="*/ 1517650 w 3187700"/>
              <a:gd name="connsiteY63" fmla="*/ 12700 h 1460500"/>
              <a:gd name="connsiteX64" fmla="*/ 1536700 w 3187700"/>
              <a:gd name="connsiteY64" fmla="*/ 6350 h 1460500"/>
              <a:gd name="connsiteX65" fmla="*/ 1555750 w 3187700"/>
              <a:gd name="connsiteY65" fmla="*/ 0 h 1460500"/>
              <a:gd name="connsiteX66" fmla="*/ 1663700 w 3187700"/>
              <a:gd name="connsiteY66" fmla="*/ 6350 h 1460500"/>
              <a:gd name="connsiteX67" fmla="*/ 1701800 w 3187700"/>
              <a:gd name="connsiteY67" fmla="*/ 31750 h 1460500"/>
              <a:gd name="connsiteX68" fmla="*/ 1739900 w 3187700"/>
              <a:gd name="connsiteY68" fmla="*/ 50800 h 1460500"/>
              <a:gd name="connsiteX69" fmla="*/ 1758950 w 3187700"/>
              <a:gd name="connsiteY69" fmla="*/ 63500 h 1460500"/>
              <a:gd name="connsiteX70" fmla="*/ 1771650 w 3187700"/>
              <a:gd name="connsiteY70" fmla="*/ 82550 h 1460500"/>
              <a:gd name="connsiteX71" fmla="*/ 1790700 w 3187700"/>
              <a:gd name="connsiteY71" fmla="*/ 101600 h 1460500"/>
              <a:gd name="connsiteX72" fmla="*/ 1828800 w 3187700"/>
              <a:gd name="connsiteY72" fmla="*/ 177800 h 1460500"/>
              <a:gd name="connsiteX73" fmla="*/ 1847850 w 3187700"/>
              <a:gd name="connsiteY73" fmla="*/ 184150 h 1460500"/>
              <a:gd name="connsiteX74" fmla="*/ 1854200 w 3187700"/>
              <a:gd name="connsiteY74" fmla="*/ 203200 h 1460500"/>
              <a:gd name="connsiteX75" fmla="*/ 1873250 w 3187700"/>
              <a:gd name="connsiteY75" fmla="*/ 209550 h 1460500"/>
              <a:gd name="connsiteX76" fmla="*/ 1892300 w 3187700"/>
              <a:gd name="connsiteY76" fmla="*/ 222250 h 1460500"/>
              <a:gd name="connsiteX77" fmla="*/ 1898650 w 3187700"/>
              <a:gd name="connsiteY77" fmla="*/ 241300 h 1460500"/>
              <a:gd name="connsiteX78" fmla="*/ 1924050 w 3187700"/>
              <a:gd name="connsiteY78" fmla="*/ 279400 h 1460500"/>
              <a:gd name="connsiteX79" fmla="*/ 1936750 w 3187700"/>
              <a:gd name="connsiteY79" fmla="*/ 298450 h 1460500"/>
              <a:gd name="connsiteX80" fmla="*/ 1949450 w 3187700"/>
              <a:gd name="connsiteY80" fmla="*/ 317500 h 1460500"/>
              <a:gd name="connsiteX81" fmla="*/ 1962150 w 3187700"/>
              <a:gd name="connsiteY81" fmla="*/ 355600 h 1460500"/>
              <a:gd name="connsiteX82" fmla="*/ 1968500 w 3187700"/>
              <a:gd name="connsiteY82" fmla="*/ 374650 h 1460500"/>
              <a:gd name="connsiteX83" fmla="*/ 2006600 w 3187700"/>
              <a:gd name="connsiteY83" fmla="*/ 431800 h 1460500"/>
              <a:gd name="connsiteX84" fmla="*/ 2019300 w 3187700"/>
              <a:gd name="connsiteY84" fmla="*/ 450850 h 1460500"/>
              <a:gd name="connsiteX85" fmla="*/ 2057400 w 3187700"/>
              <a:gd name="connsiteY85" fmla="*/ 527050 h 1460500"/>
              <a:gd name="connsiteX86" fmla="*/ 2095500 w 3187700"/>
              <a:gd name="connsiteY86" fmla="*/ 565150 h 1460500"/>
              <a:gd name="connsiteX87" fmla="*/ 2127250 w 3187700"/>
              <a:gd name="connsiteY87" fmla="*/ 622300 h 1460500"/>
              <a:gd name="connsiteX88" fmla="*/ 2165350 w 3187700"/>
              <a:gd name="connsiteY88" fmla="*/ 679450 h 1460500"/>
              <a:gd name="connsiteX89" fmla="*/ 2178050 w 3187700"/>
              <a:gd name="connsiteY89" fmla="*/ 698500 h 1460500"/>
              <a:gd name="connsiteX90" fmla="*/ 2190750 w 3187700"/>
              <a:gd name="connsiteY90" fmla="*/ 717550 h 1460500"/>
              <a:gd name="connsiteX91" fmla="*/ 2216150 w 3187700"/>
              <a:gd name="connsiteY91" fmla="*/ 774700 h 1460500"/>
              <a:gd name="connsiteX92" fmla="*/ 2235200 w 3187700"/>
              <a:gd name="connsiteY92" fmla="*/ 787400 h 1460500"/>
              <a:gd name="connsiteX93" fmla="*/ 2254250 w 3187700"/>
              <a:gd name="connsiteY93" fmla="*/ 831850 h 1460500"/>
              <a:gd name="connsiteX94" fmla="*/ 2279650 w 3187700"/>
              <a:gd name="connsiteY94" fmla="*/ 869950 h 1460500"/>
              <a:gd name="connsiteX95" fmla="*/ 2311400 w 3187700"/>
              <a:gd name="connsiteY95" fmla="*/ 927100 h 1460500"/>
              <a:gd name="connsiteX96" fmla="*/ 2324100 w 3187700"/>
              <a:gd name="connsiteY96" fmla="*/ 946150 h 1460500"/>
              <a:gd name="connsiteX97" fmla="*/ 2343150 w 3187700"/>
              <a:gd name="connsiteY97" fmla="*/ 952500 h 1460500"/>
              <a:gd name="connsiteX98" fmla="*/ 2381250 w 3187700"/>
              <a:gd name="connsiteY98" fmla="*/ 977900 h 1460500"/>
              <a:gd name="connsiteX99" fmla="*/ 2406650 w 3187700"/>
              <a:gd name="connsiteY99" fmla="*/ 1009650 h 1460500"/>
              <a:gd name="connsiteX100" fmla="*/ 2425700 w 3187700"/>
              <a:gd name="connsiteY100" fmla="*/ 1047750 h 1460500"/>
              <a:gd name="connsiteX101" fmla="*/ 2444750 w 3187700"/>
              <a:gd name="connsiteY101" fmla="*/ 1054100 h 1460500"/>
              <a:gd name="connsiteX102" fmla="*/ 2476500 w 3187700"/>
              <a:gd name="connsiteY102" fmla="*/ 1092200 h 1460500"/>
              <a:gd name="connsiteX103" fmla="*/ 2495550 w 3187700"/>
              <a:gd name="connsiteY103" fmla="*/ 1104900 h 1460500"/>
              <a:gd name="connsiteX104" fmla="*/ 2540000 w 3187700"/>
              <a:gd name="connsiteY104" fmla="*/ 1155700 h 1460500"/>
              <a:gd name="connsiteX105" fmla="*/ 2559050 w 3187700"/>
              <a:gd name="connsiteY105" fmla="*/ 1193800 h 1460500"/>
              <a:gd name="connsiteX106" fmla="*/ 2578100 w 3187700"/>
              <a:gd name="connsiteY106" fmla="*/ 1206500 h 1460500"/>
              <a:gd name="connsiteX107" fmla="*/ 2603500 w 3187700"/>
              <a:gd name="connsiteY107" fmla="*/ 1244600 h 1460500"/>
              <a:gd name="connsiteX108" fmla="*/ 2641600 w 3187700"/>
              <a:gd name="connsiteY108" fmla="*/ 1270000 h 1460500"/>
              <a:gd name="connsiteX109" fmla="*/ 2660650 w 3187700"/>
              <a:gd name="connsiteY109" fmla="*/ 1276350 h 1460500"/>
              <a:gd name="connsiteX110" fmla="*/ 2679700 w 3187700"/>
              <a:gd name="connsiteY110" fmla="*/ 1289050 h 1460500"/>
              <a:gd name="connsiteX111" fmla="*/ 2717800 w 3187700"/>
              <a:gd name="connsiteY111" fmla="*/ 1301750 h 1460500"/>
              <a:gd name="connsiteX112" fmla="*/ 2755900 w 3187700"/>
              <a:gd name="connsiteY112" fmla="*/ 1314450 h 1460500"/>
              <a:gd name="connsiteX113" fmla="*/ 2774950 w 3187700"/>
              <a:gd name="connsiteY113" fmla="*/ 1320800 h 1460500"/>
              <a:gd name="connsiteX114" fmla="*/ 2794000 w 3187700"/>
              <a:gd name="connsiteY114" fmla="*/ 1327150 h 1460500"/>
              <a:gd name="connsiteX115" fmla="*/ 2813050 w 3187700"/>
              <a:gd name="connsiteY115" fmla="*/ 1339850 h 1460500"/>
              <a:gd name="connsiteX116" fmla="*/ 2870200 w 3187700"/>
              <a:gd name="connsiteY116" fmla="*/ 1358900 h 1460500"/>
              <a:gd name="connsiteX117" fmla="*/ 2889250 w 3187700"/>
              <a:gd name="connsiteY117" fmla="*/ 1365250 h 1460500"/>
              <a:gd name="connsiteX118" fmla="*/ 2908300 w 3187700"/>
              <a:gd name="connsiteY118" fmla="*/ 1371600 h 1460500"/>
              <a:gd name="connsiteX119" fmla="*/ 2927350 w 3187700"/>
              <a:gd name="connsiteY119" fmla="*/ 1384300 h 1460500"/>
              <a:gd name="connsiteX120" fmla="*/ 2984500 w 3187700"/>
              <a:gd name="connsiteY120" fmla="*/ 1390650 h 1460500"/>
              <a:gd name="connsiteX121" fmla="*/ 3035300 w 3187700"/>
              <a:gd name="connsiteY121" fmla="*/ 1403350 h 1460500"/>
              <a:gd name="connsiteX122" fmla="*/ 3079750 w 3187700"/>
              <a:gd name="connsiteY122" fmla="*/ 1422400 h 1460500"/>
              <a:gd name="connsiteX123" fmla="*/ 3117850 w 3187700"/>
              <a:gd name="connsiteY123" fmla="*/ 1435100 h 1460500"/>
              <a:gd name="connsiteX124" fmla="*/ 3136900 w 3187700"/>
              <a:gd name="connsiteY124" fmla="*/ 1441450 h 1460500"/>
              <a:gd name="connsiteX125" fmla="*/ 3187700 w 3187700"/>
              <a:gd name="connsiteY125" fmla="*/ 144145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187700" h="1460500">
                <a:moveTo>
                  <a:pt x="0" y="1460500"/>
                </a:moveTo>
                <a:cubicBezTo>
                  <a:pt x="17040" y="1457092"/>
                  <a:pt x="56039" y="1450657"/>
                  <a:pt x="69850" y="1441450"/>
                </a:cubicBezTo>
                <a:cubicBezTo>
                  <a:pt x="76200" y="1437217"/>
                  <a:pt x="81754" y="1431430"/>
                  <a:pt x="88900" y="1428750"/>
                </a:cubicBezTo>
                <a:cubicBezTo>
                  <a:pt x="99006" y="1424960"/>
                  <a:pt x="110114" y="1424741"/>
                  <a:pt x="120650" y="1422400"/>
                </a:cubicBezTo>
                <a:cubicBezTo>
                  <a:pt x="129169" y="1420507"/>
                  <a:pt x="137691" y="1418558"/>
                  <a:pt x="146050" y="1416050"/>
                </a:cubicBezTo>
                <a:cubicBezTo>
                  <a:pt x="165284" y="1410280"/>
                  <a:pt x="184150" y="1403350"/>
                  <a:pt x="203200" y="1397000"/>
                </a:cubicBezTo>
                <a:cubicBezTo>
                  <a:pt x="209550" y="1394883"/>
                  <a:pt x="215756" y="1392273"/>
                  <a:pt x="222250" y="1390650"/>
                </a:cubicBezTo>
                <a:cubicBezTo>
                  <a:pt x="230717" y="1388533"/>
                  <a:pt x="239259" y="1386698"/>
                  <a:pt x="247650" y="1384300"/>
                </a:cubicBezTo>
                <a:cubicBezTo>
                  <a:pt x="254086" y="1382461"/>
                  <a:pt x="260206" y="1379573"/>
                  <a:pt x="266700" y="1377950"/>
                </a:cubicBezTo>
                <a:cubicBezTo>
                  <a:pt x="302954" y="1368886"/>
                  <a:pt x="291257" y="1375028"/>
                  <a:pt x="323850" y="1365250"/>
                </a:cubicBezTo>
                <a:cubicBezTo>
                  <a:pt x="336672" y="1361403"/>
                  <a:pt x="350811" y="1359976"/>
                  <a:pt x="361950" y="1352550"/>
                </a:cubicBezTo>
                <a:lnTo>
                  <a:pt x="400050" y="1327150"/>
                </a:lnTo>
                <a:lnTo>
                  <a:pt x="438150" y="1301750"/>
                </a:lnTo>
                <a:cubicBezTo>
                  <a:pt x="444500" y="1297517"/>
                  <a:pt x="449960" y="1291463"/>
                  <a:pt x="457200" y="1289050"/>
                </a:cubicBezTo>
                <a:cubicBezTo>
                  <a:pt x="463550" y="1286933"/>
                  <a:pt x="470399" y="1285951"/>
                  <a:pt x="476250" y="1282700"/>
                </a:cubicBezTo>
                <a:lnTo>
                  <a:pt x="533400" y="1244600"/>
                </a:lnTo>
                <a:lnTo>
                  <a:pt x="571500" y="1219200"/>
                </a:lnTo>
                <a:lnTo>
                  <a:pt x="590550" y="1206500"/>
                </a:lnTo>
                <a:cubicBezTo>
                  <a:pt x="594733" y="1193951"/>
                  <a:pt x="598409" y="1177352"/>
                  <a:pt x="609600" y="1168400"/>
                </a:cubicBezTo>
                <a:cubicBezTo>
                  <a:pt x="614827" y="1164219"/>
                  <a:pt x="622300" y="1164167"/>
                  <a:pt x="628650" y="1162050"/>
                </a:cubicBezTo>
                <a:cubicBezTo>
                  <a:pt x="665046" y="1107455"/>
                  <a:pt x="616583" y="1171703"/>
                  <a:pt x="660400" y="1136650"/>
                </a:cubicBezTo>
                <a:cubicBezTo>
                  <a:pt x="675565" y="1124518"/>
                  <a:pt x="671781" y="1113888"/>
                  <a:pt x="679450" y="1098550"/>
                </a:cubicBezTo>
                <a:cubicBezTo>
                  <a:pt x="682863" y="1091724"/>
                  <a:pt x="688737" y="1086326"/>
                  <a:pt x="692150" y="1079500"/>
                </a:cubicBezTo>
                <a:cubicBezTo>
                  <a:pt x="710530" y="1042741"/>
                  <a:pt x="681438" y="1077512"/>
                  <a:pt x="717550" y="1041400"/>
                </a:cubicBezTo>
                <a:lnTo>
                  <a:pt x="730250" y="1003300"/>
                </a:lnTo>
                <a:cubicBezTo>
                  <a:pt x="732367" y="996950"/>
                  <a:pt x="730106" y="985873"/>
                  <a:pt x="736600" y="984250"/>
                </a:cubicBezTo>
                <a:lnTo>
                  <a:pt x="762000" y="977900"/>
                </a:lnTo>
                <a:cubicBezTo>
                  <a:pt x="797199" y="954434"/>
                  <a:pt x="769358" y="978626"/>
                  <a:pt x="787400" y="946150"/>
                </a:cubicBezTo>
                <a:cubicBezTo>
                  <a:pt x="794813" y="932807"/>
                  <a:pt x="807973" y="922530"/>
                  <a:pt x="812800" y="908050"/>
                </a:cubicBezTo>
                <a:cubicBezTo>
                  <a:pt x="814917" y="901700"/>
                  <a:pt x="814969" y="894227"/>
                  <a:pt x="819150" y="889000"/>
                </a:cubicBezTo>
                <a:cubicBezTo>
                  <a:pt x="823918" y="883041"/>
                  <a:pt x="831850" y="880533"/>
                  <a:pt x="838200" y="876300"/>
                </a:cubicBezTo>
                <a:cubicBezTo>
                  <a:pt x="840317" y="869950"/>
                  <a:pt x="839817" y="861983"/>
                  <a:pt x="844550" y="857250"/>
                </a:cubicBezTo>
                <a:cubicBezTo>
                  <a:pt x="881169" y="820631"/>
                  <a:pt x="848110" y="888230"/>
                  <a:pt x="876300" y="831850"/>
                </a:cubicBezTo>
                <a:cubicBezTo>
                  <a:pt x="879293" y="825863"/>
                  <a:pt x="879399" y="818651"/>
                  <a:pt x="882650" y="812800"/>
                </a:cubicBezTo>
                <a:cubicBezTo>
                  <a:pt x="890063" y="799457"/>
                  <a:pt x="899583" y="787400"/>
                  <a:pt x="908050" y="774700"/>
                </a:cubicBezTo>
                <a:lnTo>
                  <a:pt x="920750" y="755650"/>
                </a:lnTo>
                <a:cubicBezTo>
                  <a:pt x="924983" y="749300"/>
                  <a:pt x="927100" y="740833"/>
                  <a:pt x="933450" y="736600"/>
                </a:cubicBezTo>
                <a:lnTo>
                  <a:pt x="952500" y="723900"/>
                </a:lnTo>
                <a:cubicBezTo>
                  <a:pt x="975658" y="654425"/>
                  <a:pt x="936868" y="757802"/>
                  <a:pt x="977900" y="692150"/>
                </a:cubicBezTo>
                <a:cubicBezTo>
                  <a:pt x="989252" y="673986"/>
                  <a:pt x="991813" y="642849"/>
                  <a:pt x="996950" y="622300"/>
                </a:cubicBezTo>
                <a:cubicBezTo>
                  <a:pt x="998573" y="615806"/>
                  <a:pt x="998567" y="607983"/>
                  <a:pt x="1003300" y="603250"/>
                </a:cubicBezTo>
                <a:cubicBezTo>
                  <a:pt x="1014093" y="592457"/>
                  <a:pt x="1028700" y="586317"/>
                  <a:pt x="1041400" y="577850"/>
                </a:cubicBezTo>
                <a:lnTo>
                  <a:pt x="1060450" y="565150"/>
                </a:lnTo>
                <a:cubicBezTo>
                  <a:pt x="1090083" y="520700"/>
                  <a:pt x="1073150" y="535517"/>
                  <a:pt x="1104900" y="514350"/>
                </a:cubicBezTo>
                <a:lnTo>
                  <a:pt x="1130300" y="438150"/>
                </a:lnTo>
                <a:cubicBezTo>
                  <a:pt x="1132417" y="431800"/>
                  <a:pt x="1132937" y="424669"/>
                  <a:pt x="1136650" y="419100"/>
                </a:cubicBezTo>
                <a:cubicBezTo>
                  <a:pt x="1154331" y="392578"/>
                  <a:pt x="1143954" y="405446"/>
                  <a:pt x="1168400" y="381000"/>
                </a:cubicBezTo>
                <a:lnTo>
                  <a:pt x="1181100" y="342900"/>
                </a:lnTo>
                <a:cubicBezTo>
                  <a:pt x="1183217" y="336550"/>
                  <a:pt x="1181100" y="325967"/>
                  <a:pt x="1187450" y="323850"/>
                </a:cubicBezTo>
                <a:lnTo>
                  <a:pt x="1206500" y="317500"/>
                </a:lnTo>
                <a:cubicBezTo>
                  <a:pt x="1217677" y="283970"/>
                  <a:pt x="1209137" y="304019"/>
                  <a:pt x="1238250" y="260350"/>
                </a:cubicBezTo>
                <a:lnTo>
                  <a:pt x="1250950" y="241300"/>
                </a:lnTo>
                <a:cubicBezTo>
                  <a:pt x="1255183" y="234950"/>
                  <a:pt x="1257300" y="226483"/>
                  <a:pt x="1263650" y="222250"/>
                </a:cubicBezTo>
                <a:lnTo>
                  <a:pt x="1282700" y="209550"/>
                </a:lnTo>
                <a:cubicBezTo>
                  <a:pt x="1286581" y="197908"/>
                  <a:pt x="1294378" y="163378"/>
                  <a:pt x="1308100" y="152400"/>
                </a:cubicBezTo>
                <a:cubicBezTo>
                  <a:pt x="1313327" y="148219"/>
                  <a:pt x="1320800" y="148167"/>
                  <a:pt x="1327150" y="146050"/>
                </a:cubicBezTo>
                <a:cubicBezTo>
                  <a:pt x="1329267" y="139700"/>
                  <a:pt x="1328767" y="131733"/>
                  <a:pt x="1333500" y="127000"/>
                </a:cubicBezTo>
                <a:cubicBezTo>
                  <a:pt x="1338233" y="122267"/>
                  <a:pt x="1346563" y="123643"/>
                  <a:pt x="1352550" y="120650"/>
                </a:cubicBezTo>
                <a:cubicBezTo>
                  <a:pt x="1359376" y="117237"/>
                  <a:pt x="1364774" y="111363"/>
                  <a:pt x="1371600" y="107950"/>
                </a:cubicBezTo>
                <a:cubicBezTo>
                  <a:pt x="1377587" y="104957"/>
                  <a:pt x="1384799" y="104851"/>
                  <a:pt x="1390650" y="101600"/>
                </a:cubicBezTo>
                <a:cubicBezTo>
                  <a:pt x="1403993" y="94187"/>
                  <a:pt x="1428750" y="76200"/>
                  <a:pt x="1428750" y="76200"/>
                </a:cubicBezTo>
                <a:cubicBezTo>
                  <a:pt x="1432983" y="69850"/>
                  <a:pt x="1436564" y="63013"/>
                  <a:pt x="1441450" y="57150"/>
                </a:cubicBezTo>
                <a:cubicBezTo>
                  <a:pt x="1450246" y="46594"/>
                  <a:pt x="1466328" y="31276"/>
                  <a:pt x="1479550" y="25400"/>
                </a:cubicBezTo>
                <a:cubicBezTo>
                  <a:pt x="1491783" y="19963"/>
                  <a:pt x="1504950" y="16933"/>
                  <a:pt x="1517650" y="12700"/>
                </a:cubicBezTo>
                <a:lnTo>
                  <a:pt x="1536700" y="6350"/>
                </a:lnTo>
                <a:lnTo>
                  <a:pt x="1555750" y="0"/>
                </a:lnTo>
                <a:cubicBezTo>
                  <a:pt x="1591733" y="2117"/>
                  <a:pt x="1628477" y="-1307"/>
                  <a:pt x="1663700" y="6350"/>
                </a:cubicBezTo>
                <a:cubicBezTo>
                  <a:pt x="1678615" y="9592"/>
                  <a:pt x="1689100" y="23283"/>
                  <a:pt x="1701800" y="31750"/>
                </a:cubicBezTo>
                <a:cubicBezTo>
                  <a:pt x="1756395" y="68146"/>
                  <a:pt x="1687320" y="24510"/>
                  <a:pt x="1739900" y="50800"/>
                </a:cubicBezTo>
                <a:cubicBezTo>
                  <a:pt x="1746726" y="54213"/>
                  <a:pt x="1752600" y="59267"/>
                  <a:pt x="1758950" y="63500"/>
                </a:cubicBezTo>
                <a:cubicBezTo>
                  <a:pt x="1763183" y="69850"/>
                  <a:pt x="1766764" y="76687"/>
                  <a:pt x="1771650" y="82550"/>
                </a:cubicBezTo>
                <a:cubicBezTo>
                  <a:pt x="1777399" y="89449"/>
                  <a:pt x="1786339" y="93750"/>
                  <a:pt x="1790700" y="101600"/>
                </a:cubicBezTo>
                <a:cubicBezTo>
                  <a:pt x="1799666" y="117738"/>
                  <a:pt x="1805735" y="170112"/>
                  <a:pt x="1828800" y="177800"/>
                </a:cubicBezTo>
                <a:lnTo>
                  <a:pt x="1847850" y="184150"/>
                </a:lnTo>
                <a:cubicBezTo>
                  <a:pt x="1849967" y="190500"/>
                  <a:pt x="1849467" y="198467"/>
                  <a:pt x="1854200" y="203200"/>
                </a:cubicBezTo>
                <a:cubicBezTo>
                  <a:pt x="1858933" y="207933"/>
                  <a:pt x="1867263" y="206557"/>
                  <a:pt x="1873250" y="209550"/>
                </a:cubicBezTo>
                <a:cubicBezTo>
                  <a:pt x="1880076" y="212963"/>
                  <a:pt x="1885950" y="218017"/>
                  <a:pt x="1892300" y="222250"/>
                </a:cubicBezTo>
                <a:cubicBezTo>
                  <a:pt x="1894417" y="228600"/>
                  <a:pt x="1895399" y="235449"/>
                  <a:pt x="1898650" y="241300"/>
                </a:cubicBezTo>
                <a:cubicBezTo>
                  <a:pt x="1906063" y="254643"/>
                  <a:pt x="1915583" y="266700"/>
                  <a:pt x="1924050" y="279400"/>
                </a:cubicBezTo>
                <a:lnTo>
                  <a:pt x="1936750" y="298450"/>
                </a:lnTo>
                <a:cubicBezTo>
                  <a:pt x="1940983" y="304800"/>
                  <a:pt x="1947037" y="310260"/>
                  <a:pt x="1949450" y="317500"/>
                </a:cubicBezTo>
                <a:lnTo>
                  <a:pt x="1962150" y="355600"/>
                </a:lnTo>
                <a:cubicBezTo>
                  <a:pt x="1964267" y="361950"/>
                  <a:pt x="1964787" y="369081"/>
                  <a:pt x="1968500" y="374650"/>
                </a:cubicBezTo>
                <a:lnTo>
                  <a:pt x="2006600" y="431800"/>
                </a:lnTo>
                <a:cubicBezTo>
                  <a:pt x="2010833" y="438150"/>
                  <a:pt x="2016887" y="443610"/>
                  <a:pt x="2019300" y="450850"/>
                </a:cubicBezTo>
                <a:cubicBezTo>
                  <a:pt x="2029629" y="481838"/>
                  <a:pt x="2032781" y="502431"/>
                  <a:pt x="2057400" y="527050"/>
                </a:cubicBezTo>
                <a:lnTo>
                  <a:pt x="2095500" y="565150"/>
                </a:lnTo>
                <a:cubicBezTo>
                  <a:pt x="2106677" y="598680"/>
                  <a:pt x="2098137" y="578631"/>
                  <a:pt x="2127250" y="622300"/>
                </a:cubicBezTo>
                <a:lnTo>
                  <a:pt x="2165350" y="679450"/>
                </a:lnTo>
                <a:lnTo>
                  <a:pt x="2178050" y="698500"/>
                </a:lnTo>
                <a:cubicBezTo>
                  <a:pt x="2182283" y="704850"/>
                  <a:pt x="2188337" y="710310"/>
                  <a:pt x="2190750" y="717550"/>
                </a:cubicBezTo>
                <a:cubicBezTo>
                  <a:pt x="2197038" y="736413"/>
                  <a:pt x="2201056" y="759606"/>
                  <a:pt x="2216150" y="774700"/>
                </a:cubicBezTo>
                <a:cubicBezTo>
                  <a:pt x="2221546" y="780096"/>
                  <a:pt x="2228850" y="783167"/>
                  <a:pt x="2235200" y="787400"/>
                </a:cubicBezTo>
                <a:cubicBezTo>
                  <a:pt x="2241769" y="807108"/>
                  <a:pt x="2242480" y="812233"/>
                  <a:pt x="2254250" y="831850"/>
                </a:cubicBezTo>
                <a:cubicBezTo>
                  <a:pt x="2262103" y="844938"/>
                  <a:pt x="2274823" y="855470"/>
                  <a:pt x="2279650" y="869950"/>
                </a:cubicBezTo>
                <a:cubicBezTo>
                  <a:pt x="2290827" y="903480"/>
                  <a:pt x="2282287" y="883431"/>
                  <a:pt x="2311400" y="927100"/>
                </a:cubicBezTo>
                <a:cubicBezTo>
                  <a:pt x="2315633" y="933450"/>
                  <a:pt x="2316860" y="943737"/>
                  <a:pt x="2324100" y="946150"/>
                </a:cubicBezTo>
                <a:cubicBezTo>
                  <a:pt x="2330450" y="948267"/>
                  <a:pt x="2337299" y="949249"/>
                  <a:pt x="2343150" y="952500"/>
                </a:cubicBezTo>
                <a:cubicBezTo>
                  <a:pt x="2356493" y="959913"/>
                  <a:pt x="2381250" y="977900"/>
                  <a:pt x="2381250" y="977900"/>
                </a:cubicBezTo>
                <a:cubicBezTo>
                  <a:pt x="2397211" y="1025783"/>
                  <a:pt x="2373824" y="968618"/>
                  <a:pt x="2406650" y="1009650"/>
                </a:cubicBezTo>
                <a:cubicBezTo>
                  <a:pt x="2427101" y="1035214"/>
                  <a:pt x="2395961" y="1023959"/>
                  <a:pt x="2425700" y="1047750"/>
                </a:cubicBezTo>
                <a:cubicBezTo>
                  <a:pt x="2430927" y="1051931"/>
                  <a:pt x="2438400" y="1051983"/>
                  <a:pt x="2444750" y="1054100"/>
                </a:cubicBezTo>
                <a:cubicBezTo>
                  <a:pt x="2457237" y="1072831"/>
                  <a:pt x="2458165" y="1076921"/>
                  <a:pt x="2476500" y="1092200"/>
                </a:cubicBezTo>
                <a:cubicBezTo>
                  <a:pt x="2482363" y="1097086"/>
                  <a:pt x="2489200" y="1100667"/>
                  <a:pt x="2495550" y="1104900"/>
                </a:cubicBezTo>
                <a:cubicBezTo>
                  <a:pt x="2525183" y="1149350"/>
                  <a:pt x="2508250" y="1134533"/>
                  <a:pt x="2540000" y="1155700"/>
                </a:cubicBezTo>
                <a:cubicBezTo>
                  <a:pt x="2545165" y="1171194"/>
                  <a:pt x="2546740" y="1181490"/>
                  <a:pt x="2559050" y="1193800"/>
                </a:cubicBezTo>
                <a:cubicBezTo>
                  <a:pt x="2564446" y="1199196"/>
                  <a:pt x="2571750" y="1202267"/>
                  <a:pt x="2578100" y="1206500"/>
                </a:cubicBezTo>
                <a:cubicBezTo>
                  <a:pt x="2586567" y="1219200"/>
                  <a:pt x="2590800" y="1236133"/>
                  <a:pt x="2603500" y="1244600"/>
                </a:cubicBezTo>
                <a:lnTo>
                  <a:pt x="2641600" y="1270000"/>
                </a:lnTo>
                <a:cubicBezTo>
                  <a:pt x="2647169" y="1273713"/>
                  <a:pt x="2654663" y="1273357"/>
                  <a:pt x="2660650" y="1276350"/>
                </a:cubicBezTo>
                <a:cubicBezTo>
                  <a:pt x="2667476" y="1279763"/>
                  <a:pt x="2672726" y="1285950"/>
                  <a:pt x="2679700" y="1289050"/>
                </a:cubicBezTo>
                <a:cubicBezTo>
                  <a:pt x="2691933" y="1294487"/>
                  <a:pt x="2705100" y="1297517"/>
                  <a:pt x="2717800" y="1301750"/>
                </a:cubicBezTo>
                <a:lnTo>
                  <a:pt x="2755900" y="1314450"/>
                </a:lnTo>
                <a:lnTo>
                  <a:pt x="2774950" y="1320800"/>
                </a:lnTo>
                <a:cubicBezTo>
                  <a:pt x="2781300" y="1322917"/>
                  <a:pt x="2788431" y="1323437"/>
                  <a:pt x="2794000" y="1327150"/>
                </a:cubicBezTo>
                <a:cubicBezTo>
                  <a:pt x="2800350" y="1331383"/>
                  <a:pt x="2806076" y="1336750"/>
                  <a:pt x="2813050" y="1339850"/>
                </a:cubicBezTo>
                <a:lnTo>
                  <a:pt x="2870200" y="1358900"/>
                </a:lnTo>
                <a:lnTo>
                  <a:pt x="2889250" y="1365250"/>
                </a:lnTo>
                <a:cubicBezTo>
                  <a:pt x="2895600" y="1367367"/>
                  <a:pt x="2902731" y="1367887"/>
                  <a:pt x="2908300" y="1371600"/>
                </a:cubicBezTo>
                <a:cubicBezTo>
                  <a:pt x="2914650" y="1375833"/>
                  <a:pt x="2919946" y="1382449"/>
                  <a:pt x="2927350" y="1384300"/>
                </a:cubicBezTo>
                <a:cubicBezTo>
                  <a:pt x="2945945" y="1388949"/>
                  <a:pt x="2965450" y="1388533"/>
                  <a:pt x="2984500" y="1390650"/>
                </a:cubicBezTo>
                <a:cubicBezTo>
                  <a:pt x="3001433" y="1394883"/>
                  <a:pt x="3020777" y="1393668"/>
                  <a:pt x="3035300" y="1403350"/>
                </a:cubicBezTo>
                <a:cubicBezTo>
                  <a:pt x="3065523" y="1423499"/>
                  <a:pt x="3042473" y="1411217"/>
                  <a:pt x="3079750" y="1422400"/>
                </a:cubicBezTo>
                <a:cubicBezTo>
                  <a:pt x="3092572" y="1426247"/>
                  <a:pt x="3105150" y="1430867"/>
                  <a:pt x="3117850" y="1435100"/>
                </a:cubicBezTo>
                <a:cubicBezTo>
                  <a:pt x="3124200" y="1437217"/>
                  <a:pt x="3130207" y="1441450"/>
                  <a:pt x="3136900" y="1441450"/>
                </a:cubicBezTo>
                <a:lnTo>
                  <a:pt x="3187700" y="1441450"/>
                </a:ln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6200000">
            <a:off x="5133975" y="3933825"/>
            <a:ext cx="1219200" cy="514350"/>
          </a:xfrm>
          <a:custGeom>
            <a:avLst/>
            <a:gdLst>
              <a:gd name="connsiteX0" fmla="*/ 0 w 3187700"/>
              <a:gd name="connsiteY0" fmla="*/ 1460500 h 1460500"/>
              <a:gd name="connsiteX1" fmla="*/ 69850 w 3187700"/>
              <a:gd name="connsiteY1" fmla="*/ 1441450 h 1460500"/>
              <a:gd name="connsiteX2" fmla="*/ 88900 w 3187700"/>
              <a:gd name="connsiteY2" fmla="*/ 1428750 h 1460500"/>
              <a:gd name="connsiteX3" fmla="*/ 120650 w 3187700"/>
              <a:gd name="connsiteY3" fmla="*/ 1422400 h 1460500"/>
              <a:gd name="connsiteX4" fmla="*/ 146050 w 3187700"/>
              <a:gd name="connsiteY4" fmla="*/ 1416050 h 1460500"/>
              <a:gd name="connsiteX5" fmla="*/ 203200 w 3187700"/>
              <a:gd name="connsiteY5" fmla="*/ 1397000 h 1460500"/>
              <a:gd name="connsiteX6" fmla="*/ 222250 w 3187700"/>
              <a:gd name="connsiteY6" fmla="*/ 1390650 h 1460500"/>
              <a:gd name="connsiteX7" fmla="*/ 247650 w 3187700"/>
              <a:gd name="connsiteY7" fmla="*/ 1384300 h 1460500"/>
              <a:gd name="connsiteX8" fmla="*/ 266700 w 3187700"/>
              <a:gd name="connsiteY8" fmla="*/ 1377950 h 1460500"/>
              <a:gd name="connsiteX9" fmla="*/ 323850 w 3187700"/>
              <a:gd name="connsiteY9" fmla="*/ 1365250 h 1460500"/>
              <a:gd name="connsiteX10" fmla="*/ 361950 w 3187700"/>
              <a:gd name="connsiteY10" fmla="*/ 1352550 h 1460500"/>
              <a:gd name="connsiteX11" fmla="*/ 400050 w 3187700"/>
              <a:gd name="connsiteY11" fmla="*/ 1327150 h 1460500"/>
              <a:gd name="connsiteX12" fmla="*/ 438150 w 3187700"/>
              <a:gd name="connsiteY12" fmla="*/ 1301750 h 1460500"/>
              <a:gd name="connsiteX13" fmla="*/ 457200 w 3187700"/>
              <a:gd name="connsiteY13" fmla="*/ 1289050 h 1460500"/>
              <a:gd name="connsiteX14" fmla="*/ 476250 w 3187700"/>
              <a:gd name="connsiteY14" fmla="*/ 1282700 h 1460500"/>
              <a:gd name="connsiteX15" fmla="*/ 533400 w 3187700"/>
              <a:gd name="connsiteY15" fmla="*/ 1244600 h 1460500"/>
              <a:gd name="connsiteX16" fmla="*/ 571500 w 3187700"/>
              <a:gd name="connsiteY16" fmla="*/ 1219200 h 1460500"/>
              <a:gd name="connsiteX17" fmla="*/ 590550 w 3187700"/>
              <a:gd name="connsiteY17" fmla="*/ 1206500 h 1460500"/>
              <a:gd name="connsiteX18" fmla="*/ 609600 w 3187700"/>
              <a:gd name="connsiteY18" fmla="*/ 1168400 h 1460500"/>
              <a:gd name="connsiteX19" fmla="*/ 628650 w 3187700"/>
              <a:gd name="connsiteY19" fmla="*/ 1162050 h 1460500"/>
              <a:gd name="connsiteX20" fmla="*/ 660400 w 3187700"/>
              <a:gd name="connsiteY20" fmla="*/ 1136650 h 1460500"/>
              <a:gd name="connsiteX21" fmla="*/ 679450 w 3187700"/>
              <a:gd name="connsiteY21" fmla="*/ 1098550 h 1460500"/>
              <a:gd name="connsiteX22" fmla="*/ 692150 w 3187700"/>
              <a:gd name="connsiteY22" fmla="*/ 1079500 h 1460500"/>
              <a:gd name="connsiteX23" fmla="*/ 717550 w 3187700"/>
              <a:gd name="connsiteY23" fmla="*/ 1041400 h 1460500"/>
              <a:gd name="connsiteX24" fmla="*/ 730250 w 3187700"/>
              <a:gd name="connsiteY24" fmla="*/ 1003300 h 1460500"/>
              <a:gd name="connsiteX25" fmla="*/ 736600 w 3187700"/>
              <a:gd name="connsiteY25" fmla="*/ 984250 h 1460500"/>
              <a:gd name="connsiteX26" fmla="*/ 762000 w 3187700"/>
              <a:gd name="connsiteY26" fmla="*/ 977900 h 1460500"/>
              <a:gd name="connsiteX27" fmla="*/ 787400 w 3187700"/>
              <a:gd name="connsiteY27" fmla="*/ 946150 h 1460500"/>
              <a:gd name="connsiteX28" fmla="*/ 812800 w 3187700"/>
              <a:gd name="connsiteY28" fmla="*/ 908050 h 1460500"/>
              <a:gd name="connsiteX29" fmla="*/ 819150 w 3187700"/>
              <a:gd name="connsiteY29" fmla="*/ 889000 h 1460500"/>
              <a:gd name="connsiteX30" fmla="*/ 838200 w 3187700"/>
              <a:gd name="connsiteY30" fmla="*/ 876300 h 1460500"/>
              <a:gd name="connsiteX31" fmla="*/ 844550 w 3187700"/>
              <a:gd name="connsiteY31" fmla="*/ 857250 h 1460500"/>
              <a:gd name="connsiteX32" fmla="*/ 876300 w 3187700"/>
              <a:gd name="connsiteY32" fmla="*/ 831850 h 1460500"/>
              <a:gd name="connsiteX33" fmla="*/ 882650 w 3187700"/>
              <a:gd name="connsiteY33" fmla="*/ 812800 h 1460500"/>
              <a:gd name="connsiteX34" fmla="*/ 908050 w 3187700"/>
              <a:gd name="connsiteY34" fmla="*/ 774700 h 1460500"/>
              <a:gd name="connsiteX35" fmla="*/ 920750 w 3187700"/>
              <a:gd name="connsiteY35" fmla="*/ 755650 h 1460500"/>
              <a:gd name="connsiteX36" fmla="*/ 933450 w 3187700"/>
              <a:gd name="connsiteY36" fmla="*/ 736600 h 1460500"/>
              <a:gd name="connsiteX37" fmla="*/ 952500 w 3187700"/>
              <a:gd name="connsiteY37" fmla="*/ 723900 h 1460500"/>
              <a:gd name="connsiteX38" fmla="*/ 977900 w 3187700"/>
              <a:gd name="connsiteY38" fmla="*/ 692150 h 1460500"/>
              <a:gd name="connsiteX39" fmla="*/ 996950 w 3187700"/>
              <a:gd name="connsiteY39" fmla="*/ 622300 h 1460500"/>
              <a:gd name="connsiteX40" fmla="*/ 1003300 w 3187700"/>
              <a:gd name="connsiteY40" fmla="*/ 603250 h 1460500"/>
              <a:gd name="connsiteX41" fmla="*/ 1041400 w 3187700"/>
              <a:gd name="connsiteY41" fmla="*/ 577850 h 1460500"/>
              <a:gd name="connsiteX42" fmla="*/ 1060450 w 3187700"/>
              <a:gd name="connsiteY42" fmla="*/ 565150 h 1460500"/>
              <a:gd name="connsiteX43" fmla="*/ 1104900 w 3187700"/>
              <a:gd name="connsiteY43" fmla="*/ 514350 h 1460500"/>
              <a:gd name="connsiteX44" fmla="*/ 1130300 w 3187700"/>
              <a:gd name="connsiteY44" fmla="*/ 438150 h 1460500"/>
              <a:gd name="connsiteX45" fmla="*/ 1136650 w 3187700"/>
              <a:gd name="connsiteY45" fmla="*/ 419100 h 1460500"/>
              <a:gd name="connsiteX46" fmla="*/ 1168400 w 3187700"/>
              <a:gd name="connsiteY46" fmla="*/ 381000 h 1460500"/>
              <a:gd name="connsiteX47" fmla="*/ 1181100 w 3187700"/>
              <a:gd name="connsiteY47" fmla="*/ 342900 h 1460500"/>
              <a:gd name="connsiteX48" fmla="*/ 1187450 w 3187700"/>
              <a:gd name="connsiteY48" fmla="*/ 323850 h 1460500"/>
              <a:gd name="connsiteX49" fmla="*/ 1206500 w 3187700"/>
              <a:gd name="connsiteY49" fmla="*/ 317500 h 1460500"/>
              <a:gd name="connsiteX50" fmla="*/ 1238250 w 3187700"/>
              <a:gd name="connsiteY50" fmla="*/ 260350 h 1460500"/>
              <a:gd name="connsiteX51" fmla="*/ 1250950 w 3187700"/>
              <a:gd name="connsiteY51" fmla="*/ 241300 h 1460500"/>
              <a:gd name="connsiteX52" fmla="*/ 1263650 w 3187700"/>
              <a:gd name="connsiteY52" fmla="*/ 222250 h 1460500"/>
              <a:gd name="connsiteX53" fmla="*/ 1282700 w 3187700"/>
              <a:gd name="connsiteY53" fmla="*/ 209550 h 1460500"/>
              <a:gd name="connsiteX54" fmla="*/ 1308100 w 3187700"/>
              <a:gd name="connsiteY54" fmla="*/ 152400 h 1460500"/>
              <a:gd name="connsiteX55" fmla="*/ 1327150 w 3187700"/>
              <a:gd name="connsiteY55" fmla="*/ 146050 h 1460500"/>
              <a:gd name="connsiteX56" fmla="*/ 1333500 w 3187700"/>
              <a:gd name="connsiteY56" fmla="*/ 127000 h 1460500"/>
              <a:gd name="connsiteX57" fmla="*/ 1352550 w 3187700"/>
              <a:gd name="connsiteY57" fmla="*/ 120650 h 1460500"/>
              <a:gd name="connsiteX58" fmla="*/ 1371600 w 3187700"/>
              <a:gd name="connsiteY58" fmla="*/ 107950 h 1460500"/>
              <a:gd name="connsiteX59" fmla="*/ 1390650 w 3187700"/>
              <a:gd name="connsiteY59" fmla="*/ 101600 h 1460500"/>
              <a:gd name="connsiteX60" fmla="*/ 1428750 w 3187700"/>
              <a:gd name="connsiteY60" fmla="*/ 76200 h 1460500"/>
              <a:gd name="connsiteX61" fmla="*/ 1441450 w 3187700"/>
              <a:gd name="connsiteY61" fmla="*/ 57150 h 1460500"/>
              <a:gd name="connsiteX62" fmla="*/ 1479550 w 3187700"/>
              <a:gd name="connsiteY62" fmla="*/ 25400 h 1460500"/>
              <a:gd name="connsiteX63" fmla="*/ 1517650 w 3187700"/>
              <a:gd name="connsiteY63" fmla="*/ 12700 h 1460500"/>
              <a:gd name="connsiteX64" fmla="*/ 1536700 w 3187700"/>
              <a:gd name="connsiteY64" fmla="*/ 6350 h 1460500"/>
              <a:gd name="connsiteX65" fmla="*/ 1555750 w 3187700"/>
              <a:gd name="connsiteY65" fmla="*/ 0 h 1460500"/>
              <a:gd name="connsiteX66" fmla="*/ 1663700 w 3187700"/>
              <a:gd name="connsiteY66" fmla="*/ 6350 h 1460500"/>
              <a:gd name="connsiteX67" fmla="*/ 1701800 w 3187700"/>
              <a:gd name="connsiteY67" fmla="*/ 31750 h 1460500"/>
              <a:gd name="connsiteX68" fmla="*/ 1739900 w 3187700"/>
              <a:gd name="connsiteY68" fmla="*/ 50800 h 1460500"/>
              <a:gd name="connsiteX69" fmla="*/ 1758950 w 3187700"/>
              <a:gd name="connsiteY69" fmla="*/ 63500 h 1460500"/>
              <a:gd name="connsiteX70" fmla="*/ 1771650 w 3187700"/>
              <a:gd name="connsiteY70" fmla="*/ 82550 h 1460500"/>
              <a:gd name="connsiteX71" fmla="*/ 1790700 w 3187700"/>
              <a:gd name="connsiteY71" fmla="*/ 101600 h 1460500"/>
              <a:gd name="connsiteX72" fmla="*/ 1828800 w 3187700"/>
              <a:gd name="connsiteY72" fmla="*/ 177800 h 1460500"/>
              <a:gd name="connsiteX73" fmla="*/ 1847850 w 3187700"/>
              <a:gd name="connsiteY73" fmla="*/ 184150 h 1460500"/>
              <a:gd name="connsiteX74" fmla="*/ 1854200 w 3187700"/>
              <a:gd name="connsiteY74" fmla="*/ 203200 h 1460500"/>
              <a:gd name="connsiteX75" fmla="*/ 1873250 w 3187700"/>
              <a:gd name="connsiteY75" fmla="*/ 209550 h 1460500"/>
              <a:gd name="connsiteX76" fmla="*/ 1892300 w 3187700"/>
              <a:gd name="connsiteY76" fmla="*/ 222250 h 1460500"/>
              <a:gd name="connsiteX77" fmla="*/ 1898650 w 3187700"/>
              <a:gd name="connsiteY77" fmla="*/ 241300 h 1460500"/>
              <a:gd name="connsiteX78" fmla="*/ 1924050 w 3187700"/>
              <a:gd name="connsiteY78" fmla="*/ 279400 h 1460500"/>
              <a:gd name="connsiteX79" fmla="*/ 1936750 w 3187700"/>
              <a:gd name="connsiteY79" fmla="*/ 298450 h 1460500"/>
              <a:gd name="connsiteX80" fmla="*/ 1949450 w 3187700"/>
              <a:gd name="connsiteY80" fmla="*/ 317500 h 1460500"/>
              <a:gd name="connsiteX81" fmla="*/ 1962150 w 3187700"/>
              <a:gd name="connsiteY81" fmla="*/ 355600 h 1460500"/>
              <a:gd name="connsiteX82" fmla="*/ 1968500 w 3187700"/>
              <a:gd name="connsiteY82" fmla="*/ 374650 h 1460500"/>
              <a:gd name="connsiteX83" fmla="*/ 2006600 w 3187700"/>
              <a:gd name="connsiteY83" fmla="*/ 431800 h 1460500"/>
              <a:gd name="connsiteX84" fmla="*/ 2019300 w 3187700"/>
              <a:gd name="connsiteY84" fmla="*/ 450850 h 1460500"/>
              <a:gd name="connsiteX85" fmla="*/ 2057400 w 3187700"/>
              <a:gd name="connsiteY85" fmla="*/ 527050 h 1460500"/>
              <a:gd name="connsiteX86" fmla="*/ 2095500 w 3187700"/>
              <a:gd name="connsiteY86" fmla="*/ 565150 h 1460500"/>
              <a:gd name="connsiteX87" fmla="*/ 2127250 w 3187700"/>
              <a:gd name="connsiteY87" fmla="*/ 622300 h 1460500"/>
              <a:gd name="connsiteX88" fmla="*/ 2165350 w 3187700"/>
              <a:gd name="connsiteY88" fmla="*/ 679450 h 1460500"/>
              <a:gd name="connsiteX89" fmla="*/ 2178050 w 3187700"/>
              <a:gd name="connsiteY89" fmla="*/ 698500 h 1460500"/>
              <a:gd name="connsiteX90" fmla="*/ 2190750 w 3187700"/>
              <a:gd name="connsiteY90" fmla="*/ 717550 h 1460500"/>
              <a:gd name="connsiteX91" fmla="*/ 2216150 w 3187700"/>
              <a:gd name="connsiteY91" fmla="*/ 774700 h 1460500"/>
              <a:gd name="connsiteX92" fmla="*/ 2235200 w 3187700"/>
              <a:gd name="connsiteY92" fmla="*/ 787400 h 1460500"/>
              <a:gd name="connsiteX93" fmla="*/ 2254250 w 3187700"/>
              <a:gd name="connsiteY93" fmla="*/ 831850 h 1460500"/>
              <a:gd name="connsiteX94" fmla="*/ 2279650 w 3187700"/>
              <a:gd name="connsiteY94" fmla="*/ 869950 h 1460500"/>
              <a:gd name="connsiteX95" fmla="*/ 2311400 w 3187700"/>
              <a:gd name="connsiteY95" fmla="*/ 927100 h 1460500"/>
              <a:gd name="connsiteX96" fmla="*/ 2324100 w 3187700"/>
              <a:gd name="connsiteY96" fmla="*/ 946150 h 1460500"/>
              <a:gd name="connsiteX97" fmla="*/ 2343150 w 3187700"/>
              <a:gd name="connsiteY97" fmla="*/ 952500 h 1460500"/>
              <a:gd name="connsiteX98" fmla="*/ 2381250 w 3187700"/>
              <a:gd name="connsiteY98" fmla="*/ 977900 h 1460500"/>
              <a:gd name="connsiteX99" fmla="*/ 2406650 w 3187700"/>
              <a:gd name="connsiteY99" fmla="*/ 1009650 h 1460500"/>
              <a:gd name="connsiteX100" fmla="*/ 2425700 w 3187700"/>
              <a:gd name="connsiteY100" fmla="*/ 1047750 h 1460500"/>
              <a:gd name="connsiteX101" fmla="*/ 2444750 w 3187700"/>
              <a:gd name="connsiteY101" fmla="*/ 1054100 h 1460500"/>
              <a:gd name="connsiteX102" fmla="*/ 2476500 w 3187700"/>
              <a:gd name="connsiteY102" fmla="*/ 1092200 h 1460500"/>
              <a:gd name="connsiteX103" fmla="*/ 2495550 w 3187700"/>
              <a:gd name="connsiteY103" fmla="*/ 1104900 h 1460500"/>
              <a:gd name="connsiteX104" fmla="*/ 2540000 w 3187700"/>
              <a:gd name="connsiteY104" fmla="*/ 1155700 h 1460500"/>
              <a:gd name="connsiteX105" fmla="*/ 2559050 w 3187700"/>
              <a:gd name="connsiteY105" fmla="*/ 1193800 h 1460500"/>
              <a:gd name="connsiteX106" fmla="*/ 2578100 w 3187700"/>
              <a:gd name="connsiteY106" fmla="*/ 1206500 h 1460500"/>
              <a:gd name="connsiteX107" fmla="*/ 2603500 w 3187700"/>
              <a:gd name="connsiteY107" fmla="*/ 1244600 h 1460500"/>
              <a:gd name="connsiteX108" fmla="*/ 2641600 w 3187700"/>
              <a:gd name="connsiteY108" fmla="*/ 1270000 h 1460500"/>
              <a:gd name="connsiteX109" fmla="*/ 2660650 w 3187700"/>
              <a:gd name="connsiteY109" fmla="*/ 1276350 h 1460500"/>
              <a:gd name="connsiteX110" fmla="*/ 2679700 w 3187700"/>
              <a:gd name="connsiteY110" fmla="*/ 1289050 h 1460500"/>
              <a:gd name="connsiteX111" fmla="*/ 2717800 w 3187700"/>
              <a:gd name="connsiteY111" fmla="*/ 1301750 h 1460500"/>
              <a:gd name="connsiteX112" fmla="*/ 2755900 w 3187700"/>
              <a:gd name="connsiteY112" fmla="*/ 1314450 h 1460500"/>
              <a:gd name="connsiteX113" fmla="*/ 2774950 w 3187700"/>
              <a:gd name="connsiteY113" fmla="*/ 1320800 h 1460500"/>
              <a:gd name="connsiteX114" fmla="*/ 2794000 w 3187700"/>
              <a:gd name="connsiteY114" fmla="*/ 1327150 h 1460500"/>
              <a:gd name="connsiteX115" fmla="*/ 2813050 w 3187700"/>
              <a:gd name="connsiteY115" fmla="*/ 1339850 h 1460500"/>
              <a:gd name="connsiteX116" fmla="*/ 2870200 w 3187700"/>
              <a:gd name="connsiteY116" fmla="*/ 1358900 h 1460500"/>
              <a:gd name="connsiteX117" fmla="*/ 2889250 w 3187700"/>
              <a:gd name="connsiteY117" fmla="*/ 1365250 h 1460500"/>
              <a:gd name="connsiteX118" fmla="*/ 2908300 w 3187700"/>
              <a:gd name="connsiteY118" fmla="*/ 1371600 h 1460500"/>
              <a:gd name="connsiteX119" fmla="*/ 2927350 w 3187700"/>
              <a:gd name="connsiteY119" fmla="*/ 1384300 h 1460500"/>
              <a:gd name="connsiteX120" fmla="*/ 2984500 w 3187700"/>
              <a:gd name="connsiteY120" fmla="*/ 1390650 h 1460500"/>
              <a:gd name="connsiteX121" fmla="*/ 3035300 w 3187700"/>
              <a:gd name="connsiteY121" fmla="*/ 1403350 h 1460500"/>
              <a:gd name="connsiteX122" fmla="*/ 3079750 w 3187700"/>
              <a:gd name="connsiteY122" fmla="*/ 1422400 h 1460500"/>
              <a:gd name="connsiteX123" fmla="*/ 3117850 w 3187700"/>
              <a:gd name="connsiteY123" fmla="*/ 1435100 h 1460500"/>
              <a:gd name="connsiteX124" fmla="*/ 3136900 w 3187700"/>
              <a:gd name="connsiteY124" fmla="*/ 1441450 h 1460500"/>
              <a:gd name="connsiteX125" fmla="*/ 3187700 w 3187700"/>
              <a:gd name="connsiteY125" fmla="*/ 144145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187700" h="1460500">
                <a:moveTo>
                  <a:pt x="0" y="1460500"/>
                </a:moveTo>
                <a:cubicBezTo>
                  <a:pt x="17040" y="1457092"/>
                  <a:pt x="56039" y="1450657"/>
                  <a:pt x="69850" y="1441450"/>
                </a:cubicBezTo>
                <a:cubicBezTo>
                  <a:pt x="76200" y="1437217"/>
                  <a:pt x="81754" y="1431430"/>
                  <a:pt x="88900" y="1428750"/>
                </a:cubicBezTo>
                <a:cubicBezTo>
                  <a:pt x="99006" y="1424960"/>
                  <a:pt x="110114" y="1424741"/>
                  <a:pt x="120650" y="1422400"/>
                </a:cubicBezTo>
                <a:cubicBezTo>
                  <a:pt x="129169" y="1420507"/>
                  <a:pt x="137691" y="1418558"/>
                  <a:pt x="146050" y="1416050"/>
                </a:cubicBezTo>
                <a:cubicBezTo>
                  <a:pt x="165284" y="1410280"/>
                  <a:pt x="184150" y="1403350"/>
                  <a:pt x="203200" y="1397000"/>
                </a:cubicBezTo>
                <a:cubicBezTo>
                  <a:pt x="209550" y="1394883"/>
                  <a:pt x="215756" y="1392273"/>
                  <a:pt x="222250" y="1390650"/>
                </a:cubicBezTo>
                <a:cubicBezTo>
                  <a:pt x="230717" y="1388533"/>
                  <a:pt x="239259" y="1386698"/>
                  <a:pt x="247650" y="1384300"/>
                </a:cubicBezTo>
                <a:cubicBezTo>
                  <a:pt x="254086" y="1382461"/>
                  <a:pt x="260206" y="1379573"/>
                  <a:pt x="266700" y="1377950"/>
                </a:cubicBezTo>
                <a:cubicBezTo>
                  <a:pt x="302954" y="1368886"/>
                  <a:pt x="291257" y="1375028"/>
                  <a:pt x="323850" y="1365250"/>
                </a:cubicBezTo>
                <a:cubicBezTo>
                  <a:pt x="336672" y="1361403"/>
                  <a:pt x="350811" y="1359976"/>
                  <a:pt x="361950" y="1352550"/>
                </a:cubicBezTo>
                <a:lnTo>
                  <a:pt x="400050" y="1327150"/>
                </a:lnTo>
                <a:lnTo>
                  <a:pt x="438150" y="1301750"/>
                </a:lnTo>
                <a:cubicBezTo>
                  <a:pt x="444500" y="1297517"/>
                  <a:pt x="449960" y="1291463"/>
                  <a:pt x="457200" y="1289050"/>
                </a:cubicBezTo>
                <a:cubicBezTo>
                  <a:pt x="463550" y="1286933"/>
                  <a:pt x="470399" y="1285951"/>
                  <a:pt x="476250" y="1282700"/>
                </a:cubicBezTo>
                <a:lnTo>
                  <a:pt x="533400" y="1244600"/>
                </a:lnTo>
                <a:lnTo>
                  <a:pt x="571500" y="1219200"/>
                </a:lnTo>
                <a:lnTo>
                  <a:pt x="590550" y="1206500"/>
                </a:lnTo>
                <a:cubicBezTo>
                  <a:pt x="594733" y="1193951"/>
                  <a:pt x="598409" y="1177352"/>
                  <a:pt x="609600" y="1168400"/>
                </a:cubicBezTo>
                <a:cubicBezTo>
                  <a:pt x="614827" y="1164219"/>
                  <a:pt x="622300" y="1164167"/>
                  <a:pt x="628650" y="1162050"/>
                </a:cubicBezTo>
                <a:cubicBezTo>
                  <a:pt x="665046" y="1107455"/>
                  <a:pt x="616583" y="1171703"/>
                  <a:pt x="660400" y="1136650"/>
                </a:cubicBezTo>
                <a:cubicBezTo>
                  <a:pt x="675565" y="1124518"/>
                  <a:pt x="671781" y="1113888"/>
                  <a:pt x="679450" y="1098550"/>
                </a:cubicBezTo>
                <a:cubicBezTo>
                  <a:pt x="682863" y="1091724"/>
                  <a:pt x="688737" y="1086326"/>
                  <a:pt x="692150" y="1079500"/>
                </a:cubicBezTo>
                <a:cubicBezTo>
                  <a:pt x="710530" y="1042741"/>
                  <a:pt x="681438" y="1077512"/>
                  <a:pt x="717550" y="1041400"/>
                </a:cubicBezTo>
                <a:lnTo>
                  <a:pt x="730250" y="1003300"/>
                </a:lnTo>
                <a:cubicBezTo>
                  <a:pt x="732367" y="996950"/>
                  <a:pt x="730106" y="985873"/>
                  <a:pt x="736600" y="984250"/>
                </a:cubicBezTo>
                <a:lnTo>
                  <a:pt x="762000" y="977900"/>
                </a:lnTo>
                <a:cubicBezTo>
                  <a:pt x="797199" y="954434"/>
                  <a:pt x="769358" y="978626"/>
                  <a:pt x="787400" y="946150"/>
                </a:cubicBezTo>
                <a:cubicBezTo>
                  <a:pt x="794813" y="932807"/>
                  <a:pt x="807973" y="922530"/>
                  <a:pt x="812800" y="908050"/>
                </a:cubicBezTo>
                <a:cubicBezTo>
                  <a:pt x="814917" y="901700"/>
                  <a:pt x="814969" y="894227"/>
                  <a:pt x="819150" y="889000"/>
                </a:cubicBezTo>
                <a:cubicBezTo>
                  <a:pt x="823918" y="883041"/>
                  <a:pt x="831850" y="880533"/>
                  <a:pt x="838200" y="876300"/>
                </a:cubicBezTo>
                <a:cubicBezTo>
                  <a:pt x="840317" y="869950"/>
                  <a:pt x="839817" y="861983"/>
                  <a:pt x="844550" y="857250"/>
                </a:cubicBezTo>
                <a:cubicBezTo>
                  <a:pt x="881169" y="820631"/>
                  <a:pt x="848110" y="888230"/>
                  <a:pt x="876300" y="831850"/>
                </a:cubicBezTo>
                <a:cubicBezTo>
                  <a:pt x="879293" y="825863"/>
                  <a:pt x="879399" y="818651"/>
                  <a:pt x="882650" y="812800"/>
                </a:cubicBezTo>
                <a:cubicBezTo>
                  <a:pt x="890063" y="799457"/>
                  <a:pt x="899583" y="787400"/>
                  <a:pt x="908050" y="774700"/>
                </a:cubicBezTo>
                <a:lnTo>
                  <a:pt x="920750" y="755650"/>
                </a:lnTo>
                <a:cubicBezTo>
                  <a:pt x="924983" y="749300"/>
                  <a:pt x="927100" y="740833"/>
                  <a:pt x="933450" y="736600"/>
                </a:cubicBezTo>
                <a:lnTo>
                  <a:pt x="952500" y="723900"/>
                </a:lnTo>
                <a:cubicBezTo>
                  <a:pt x="975658" y="654425"/>
                  <a:pt x="936868" y="757802"/>
                  <a:pt x="977900" y="692150"/>
                </a:cubicBezTo>
                <a:cubicBezTo>
                  <a:pt x="989252" y="673986"/>
                  <a:pt x="991813" y="642849"/>
                  <a:pt x="996950" y="622300"/>
                </a:cubicBezTo>
                <a:cubicBezTo>
                  <a:pt x="998573" y="615806"/>
                  <a:pt x="998567" y="607983"/>
                  <a:pt x="1003300" y="603250"/>
                </a:cubicBezTo>
                <a:cubicBezTo>
                  <a:pt x="1014093" y="592457"/>
                  <a:pt x="1028700" y="586317"/>
                  <a:pt x="1041400" y="577850"/>
                </a:cubicBezTo>
                <a:lnTo>
                  <a:pt x="1060450" y="565150"/>
                </a:lnTo>
                <a:cubicBezTo>
                  <a:pt x="1090083" y="520700"/>
                  <a:pt x="1073150" y="535517"/>
                  <a:pt x="1104900" y="514350"/>
                </a:cubicBezTo>
                <a:lnTo>
                  <a:pt x="1130300" y="438150"/>
                </a:lnTo>
                <a:cubicBezTo>
                  <a:pt x="1132417" y="431800"/>
                  <a:pt x="1132937" y="424669"/>
                  <a:pt x="1136650" y="419100"/>
                </a:cubicBezTo>
                <a:cubicBezTo>
                  <a:pt x="1154331" y="392578"/>
                  <a:pt x="1143954" y="405446"/>
                  <a:pt x="1168400" y="381000"/>
                </a:cubicBezTo>
                <a:lnTo>
                  <a:pt x="1181100" y="342900"/>
                </a:lnTo>
                <a:cubicBezTo>
                  <a:pt x="1183217" y="336550"/>
                  <a:pt x="1181100" y="325967"/>
                  <a:pt x="1187450" y="323850"/>
                </a:cubicBezTo>
                <a:lnTo>
                  <a:pt x="1206500" y="317500"/>
                </a:lnTo>
                <a:cubicBezTo>
                  <a:pt x="1217677" y="283970"/>
                  <a:pt x="1209137" y="304019"/>
                  <a:pt x="1238250" y="260350"/>
                </a:cubicBezTo>
                <a:lnTo>
                  <a:pt x="1250950" y="241300"/>
                </a:lnTo>
                <a:cubicBezTo>
                  <a:pt x="1255183" y="234950"/>
                  <a:pt x="1257300" y="226483"/>
                  <a:pt x="1263650" y="222250"/>
                </a:cubicBezTo>
                <a:lnTo>
                  <a:pt x="1282700" y="209550"/>
                </a:lnTo>
                <a:cubicBezTo>
                  <a:pt x="1286581" y="197908"/>
                  <a:pt x="1294378" y="163378"/>
                  <a:pt x="1308100" y="152400"/>
                </a:cubicBezTo>
                <a:cubicBezTo>
                  <a:pt x="1313327" y="148219"/>
                  <a:pt x="1320800" y="148167"/>
                  <a:pt x="1327150" y="146050"/>
                </a:cubicBezTo>
                <a:cubicBezTo>
                  <a:pt x="1329267" y="139700"/>
                  <a:pt x="1328767" y="131733"/>
                  <a:pt x="1333500" y="127000"/>
                </a:cubicBezTo>
                <a:cubicBezTo>
                  <a:pt x="1338233" y="122267"/>
                  <a:pt x="1346563" y="123643"/>
                  <a:pt x="1352550" y="120650"/>
                </a:cubicBezTo>
                <a:cubicBezTo>
                  <a:pt x="1359376" y="117237"/>
                  <a:pt x="1364774" y="111363"/>
                  <a:pt x="1371600" y="107950"/>
                </a:cubicBezTo>
                <a:cubicBezTo>
                  <a:pt x="1377587" y="104957"/>
                  <a:pt x="1384799" y="104851"/>
                  <a:pt x="1390650" y="101600"/>
                </a:cubicBezTo>
                <a:cubicBezTo>
                  <a:pt x="1403993" y="94187"/>
                  <a:pt x="1428750" y="76200"/>
                  <a:pt x="1428750" y="76200"/>
                </a:cubicBezTo>
                <a:cubicBezTo>
                  <a:pt x="1432983" y="69850"/>
                  <a:pt x="1436564" y="63013"/>
                  <a:pt x="1441450" y="57150"/>
                </a:cubicBezTo>
                <a:cubicBezTo>
                  <a:pt x="1450246" y="46594"/>
                  <a:pt x="1466328" y="31276"/>
                  <a:pt x="1479550" y="25400"/>
                </a:cubicBezTo>
                <a:cubicBezTo>
                  <a:pt x="1491783" y="19963"/>
                  <a:pt x="1504950" y="16933"/>
                  <a:pt x="1517650" y="12700"/>
                </a:cubicBezTo>
                <a:lnTo>
                  <a:pt x="1536700" y="6350"/>
                </a:lnTo>
                <a:lnTo>
                  <a:pt x="1555750" y="0"/>
                </a:lnTo>
                <a:cubicBezTo>
                  <a:pt x="1591733" y="2117"/>
                  <a:pt x="1628477" y="-1307"/>
                  <a:pt x="1663700" y="6350"/>
                </a:cubicBezTo>
                <a:cubicBezTo>
                  <a:pt x="1678615" y="9592"/>
                  <a:pt x="1689100" y="23283"/>
                  <a:pt x="1701800" y="31750"/>
                </a:cubicBezTo>
                <a:cubicBezTo>
                  <a:pt x="1756395" y="68146"/>
                  <a:pt x="1687320" y="24510"/>
                  <a:pt x="1739900" y="50800"/>
                </a:cubicBezTo>
                <a:cubicBezTo>
                  <a:pt x="1746726" y="54213"/>
                  <a:pt x="1752600" y="59267"/>
                  <a:pt x="1758950" y="63500"/>
                </a:cubicBezTo>
                <a:cubicBezTo>
                  <a:pt x="1763183" y="69850"/>
                  <a:pt x="1766764" y="76687"/>
                  <a:pt x="1771650" y="82550"/>
                </a:cubicBezTo>
                <a:cubicBezTo>
                  <a:pt x="1777399" y="89449"/>
                  <a:pt x="1786339" y="93750"/>
                  <a:pt x="1790700" y="101600"/>
                </a:cubicBezTo>
                <a:cubicBezTo>
                  <a:pt x="1799666" y="117738"/>
                  <a:pt x="1805735" y="170112"/>
                  <a:pt x="1828800" y="177800"/>
                </a:cubicBezTo>
                <a:lnTo>
                  <a:pt x="1847850" y="184150"/>
                </a:lnTo>
                <a:cubicBezTo>
                  <a:pt x="1849967" y="190500"/>
                  <a:pt x="1849467" y="198467"/>
                  <a:pt x="1854200" y="203200"/>
                </a:cubicBezTo>
                <a:cubicBezTo>
                  <a:pt x="1858933" y="207933"/>
                  <a:pt x="1867263" y="206557"/>
                  <a:pt x="1873250" y="209550"/>
                </a:cubicBezTo>
                <a:cubicBezTo>
                  <a:pt x="1880076" y="212963"/>
                  <a:pt x="1885950" y="218017"/>
                  <a:pt x="1892300" y="222250"/>
                </a:cubicBezTo>
                <a:cubicBezTo>
                  <a:pt x="1894417" y="228600"/>
                  <a:pt x="1895399" y="235449"/>
                  <a:pt x="1898650" y="241300"/>
                </a:cubicBezTo>
                <a:cubicBezTo>
                  <a:pt x="1906063" y="254643"/>
                  <a:pt x="1915583" y="266700"/>
                  <a:pt x="1924050" y="279400"/>
                </a:cubicBezTo>
                <a:lnTo>
                  <a:pt x="1936750" y="298450"/>
                </a:lnTo>
                <a:cubicBezTo>
                  <a:pt x="1940983" y="304800"/>
                  <a:pt x="1947037" y="310260"/>
                  <a:pt x="1949450" y="317500"/>
                </a:cubicBezTo>
                <a:lnTo>
                  <a:pt x="1962150" y="355600"/>
                </a:lnTo>
                <a:cubicBezTo>
                  <a:pt x="1964267" y="361950"/>
                  <a:pt x="1964787" y="369081"/>
                  <a:pt x="1968500" y="374650"/>
                </a:cubicBezTo>
                <a:lnTo>
                  <a:pt x="2006600" y="431800"/>
                </a:lnTo>
                <a:cubicBezTo>
                  <a:pt x="2010833" y="438150"/>
                  <a:pt x="2016887" y="443610"/>
                  <a:pt x="2019300" y="450850"/>
                </a:cubicBezTo>
                <a:cubicBezTo>
                  <a:pt x="2029629" y="481838"/>
                  <a:pt x="2032781" y="502431"/>
                  <a:pt x="2057400" y="527050"/>
                </a:cubicBezTo>
                <a:lnTo>
                  <a:pt x="2095500" y="565150"/>
                </a:lnTo>
                <a:cubicBezTo>
                  <a:pt x="2106677" y="598680"/>
                  <a:pt x="2098137" y="578631"/>
                  <a:pt x="2127250" y="622300"/>
                </a:cubicBezTo>
                <a:lnTo>
                  <a:pt x="2165350" y="679450"/>
                </a:lnTo>
                <a:lnTo>
                  <a:pt x="2178050" y="698500"/>
                </a:lnTo>
                <a:cubicBezTo>
                  <a:pt x="2182283" y="704850"/>
                  <a:pt x="2188337" y="710310"/>
                  <a:pt x="2190750" y="717550"/>
                </a:cubicBezTo>
                <a:cubicBezTo>
                  <a:pt x="2197038" y="736413"/>
                  <a:pt x="2201056" y="759606"/>
                  <a:pt x="2216150" y="774700"/>
                </a:cubicBezTo>
                <a:cubicBezTo>
                  <a:pt x="2221546" y="780096"/>
                  <a:pt x="2228850" y="783167"/>
                  <a:pt x="2235200" y="787400"/>
                </a:cubicBezTo>
                <a:cubicBezTo>
                  <a:pt x="2241769" y="807108"/>
                  <a:pt x="2242480" y="812233"/>
                  <a:pt x="2254250" y="831850"/>
                </a:cubicBezTo>
                <a:cubicBezTo>
                  <a:pt x="2262103" y="844938"/>
                  <a:pt x="2274823" y="855470"/>
                  <a:pt x="2279650" y="869950"/>
                </a:cubicBezTo>
                <a:cubicBezTo>
                  <a:pt x="2290827" y="903480"/>
                  <a:pt x="2282287" y="883431"/>
                  <a:pt x="2311400" y="927100"/>
                </a:cubicBezTo>
                <a:cubicBezTo>
                  <a:pt x="2315633" y="933450"/>
                  <a:pt x="2316860" y="943737"/>
                  <a:pt x="2324100" y="946150"/>
                </a:cubicBezTo>
                <a:cubicBezTo>
                  <a:pt x="2330450" y="948267"/>
                  <a:pt x="2337299" y="949249"/>
                  <a:pt x="2343150" y="952500"/>
                </a:cubicBezTo>
                <a:cubicBezTo>
                  <a:pt x="2356493" y="959913"/>
                  <a:pt x="2381250" y="977900"/>
                  <a:pt x="2381250" y="977900"/>
                </a:cubicBezTo>
                <a:cubicBezTo>
                  <a:pt x="2397211" y="1025783"/>
                  <a:pt x="2373824" y="968618"/>
                  <a:pt x="2406650" y="1009650"/>
                </a:cubicBezTo>
                <a:cubicBezTo>
                  <a:pt x="2427101" y="1035214"/>
                  <a:pt x="2395961" y="1023959"/>
                  <a:pt x="2425700" y="1047750"/>
                </a:cubicBezTo>
                <a:cubicBezTo>
                  <a:pt x="2430927" y="1051931"/>
                  <a:pt x="2438400" y="1051983"/>
                  <a:pt x="2444750" y="1054100"/>
                </a:cubicBezTo>
                <a:cubicBezTo>
                  <a:pt x="2457237" y="1072831"/>
                  <a:pt x="2458165" y="1076921"/>
                  <a:pt x="2476500" y="1092200"/>
                </a:cubicBezTo>
                <a:cubicBezTo>
                  <a:pt x="2482363" y="1097086"/>
                  <a:pt x="2489200" y="1100667"/>
                  <a:pt x="2495550" y="1104900"/>
                </a:cubicBezTo>
                <a:cubicBezTo>
                  <a:pt x="2525183" y="1149350"/>
                  <a:pt x="2508250" y="1134533"/>
                  <a:pt x="2540000" y="1155700"/>
                </a:cubicBezTo>
                <a:cubicBezTo>
                  <a:pt x="2545165" y="1171194"/>
                  <a:pt x="2546740" y="1181490"/>
                  <a:pt x="2559050" y="1193800"/>
                </a:cubicBezTo>
                <a:cubicBezTo>
                  <a:pt x="2564446" y="1199196"/>
                  <a:pt x="2571750" y="1202267"/>
                  <a:pt x="2578100" y="1206500"/>
                </a:cubicBezTo>
                <a:cubicBezTo>
                  <a:pt x="2586567" y="1219200"/>
                  <a:pt x="2590800" y="1236133"/>
                  <a:pt x="2603500" y="1244600"/>
                </a:cubicBezTo>
                <a:lnTo>
                  <a:pt x="2641600" y="1270000"/>
                </a:lnTo>
                <a:cubicBezTo>
                  <a:pt x="2647169" y="1273713"/>
                  <a:pt x="2654663" y="1273357"/>
                  <a:pt x="2660650" y="1276350"/>
                </a:cubicBezTo>
                <a:cubicBezTo>
                  <a:pt x="2667476" y="1279763"/>
                  <a:pt x="2672726" y="1285950"/>
                  <a:pt x="2679700" y="1289050"/>
                </a:cubicBezTo>
                <a:cubicBezTo>
                  <a:pt x="2691933" y="1294487"/>
                  <a:pt x="2705100" y="1297517"/>
                  <a:pt x="2717800" y="1301750"/>
                </a:cubicBezTo>
                <a:lnTo>
                  <a:pt x="2755900" y="1314450"/>
                </a:lnTo>
                <a:lnTo>
                  <a:pt x="2774950" y="1320800"/>
                </a:lnTo>
                <a:cubicBezTo>
                  <a:pt x="2781300" y="1322917"/>
                  <a:pt x="2788431" y="1323437"/>
                  <a:pt x="2794000" y="1327150"/>
                </a:cubicBezTo>
                <a:cubicBezTo>
                  <a:pt x="2800350" y="1331383"/>
                  <a:pt x="2806076" y="1336750"/>
                  <a:pt x="2813050" y="1339850"/>
                </a:cubicBezTo>
                <a:lnTo>
                  <a:pt x="2870200" y="1358900"/>
                </a:lnTo>
                <a:lnTo>
                  <a:pt x="2889250" y="1365250"/>
                </a:lnTo>
                <a:cubicBezTo>
                  <a:pt x="2895600" y="1367367"/>
                  <a:pt x="2902731" y="1367887"/>
                  <a:pt x="2908300" y="1371600"/>
                </a:cubicBezTo>
                <a:cubicBezTo>
                  <a:pt x="2914650" y="1375833"/>
                  <a:pt x="2919946" y="1382449"/>
                  <a:pt x="2927350" y="1384300"/>
                </a:cubicBezTo>
                <a:cubicBezTo>
                  <a:pt x="2945945" y="1388949"/>
                  <a:pt x="2965450" y="1388533"/>
                  <a:pt x="2984500" y="1390650"/>
                </a:cubicBezTo>
                <a:cubicBezTo>
                  <a:pt x="3001433" y="1394883"/>
                  <a:pt x="3020777" y="1393668"/>
                  <a:pt x="3035300" y="1403350"/>
                </a:cubicBezTo>
                <a:cubicBezTo>
                  <a:pt x="3065523" y="1423499"/>
                  <a:pt x="3042473" y="1411217"/>
                  <a:pt x="3079750" y="1422400"/>
                </a:cubicBezTo>
                <a:cubicBezTo>
                  <a:pt x="3092572" y="1426247"/>
                  <a:pt x="3105150" y="1430867"/>
                  <a:pt x="3117850" y="1435100"/>
                </a:cubicBezTo>
                <a:cubicBezTo>
                  <a:pt x="3124200" y="1437217"/>
                  <a:pt x="3130207" y="1441450"/>
                  <a:pt x="3136900" y="1441450"/>
                </a:cubicBezTo>
                <a:lnTo>
                  <a:pt x="3187700" y="1441450"/>
                </a:ln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6200000">
            <a:off x="5667375" y="3857626"/>
            <a:ext cx="1219200" cy="514350"/>
          </a:xfrm>
          <a:custGeom>
            <a:avLst/>
            <a:gdLst>
              <a:gd name="connsiteX0" fmla="*/ 0 w 3187700"/>
              <a:gd name="connsiteY0" fmla="*/ 1460500 h 1460500"/>
              <a:gd name="connsiteX1" fmla="*/ 69850 w 3187700"/>
              <a:gd name="connsiteY1" fmla="*/ 1441450 h 1460500"/>
              <a:gd name="connsiteX2" fmla="*/ 88900 w 3187700"/>
              <a:gd name="connsiteY2" fmla="*/ 1428750 h 1460500"/>
              <a:gd name="connsiteX3" fmla="*/ 120650 w 3187700"/>
              <a:gd name="connsiteY3" fmla="*/ 1422400 h 1460500"/>
              <a:gd name="connsiteX4" fmla="*/ 146050 w 3187700"/>
              <a:gd name="connsiteY4" fmla="*/ 1416050 h 1460500"/>
              <a:gd name="connsiteX5" fmla="*/ 203200 w 3187700"/>
              <a:gd name="connsiteY5" fmla="*/ 1397000 h 1460500"/>
              <a:gd name="connsiteX6" fmla="*/ 222250 w 3187700"/>
              <a:gd name="connsiteY6" fmla="*/ 1390650 h 1460500"/>
              <a:gd name="connsiteX7" fmla="*/ 247650 w 3187700"/>
              <a:gd name="connsiteY7" fmla="*/ 1384300 h 1460500"/>
              <a:gd name="connsiteX8" fmla="*/ 266700 w 3187700"/>
              <a:gd name="connsiteY8" fmla="*/ 1377950 h 1460500"/>
              <a:gd name="connsiteX9" fmla="*/ 323850 w 3187700"/>
              <a:gd name="connsiteY9" fmla="*/ 1365250 h 1460500"/>
              <a:gd name="connsiteX10" fmla="*/ 361950 w 3187700"/>
              <a:gd name="connsiteY10" fmla="*/ 1352550 h 1460500"/>
              <a:gd name="connsiteX11" fmla="*/ 400050 w 3187700"/>
              <a:gd name="connsiteY11" fmla="*/ 1327150 h 1460500"/>
              <a:gd name="connsiteX12" fmla="*/ 438150 w 3187700"/>
              <a:gd name="connsiteY12" fmla="*/ 1301750 h 1460500"/>
              <a:gd name="connsiteX13" fmla="*/ 457200 w 3187700"/>
              <a:gd name="connsiteY13" fmla="*/ 1289050 h 1460500"/>
              <a:gd name="connsiteX14" fmla="*/ 476250 w 3187700"/>
              <a:gd name="connsiteY14" fmla="*/ 1282700 h 1460500"/>
              <a:gd name="connsiteX15" fmla="*/ 533400 w 3187700"/>
              <a:gd name="connsiteY15" fmla="*/ 1244600 h 1460500"/>
              <a:gd name="connsiteX16" fmla="*/ 571500 w 3187700"/>
              <a:gd name="connsiteY16" fmla="*/ 1219200 h 1460500"/>
              <a:gd name="connsiteX17" fmla="*/ 590550 w 3187700"/>
              <a:gd name="connsiteY17" fmla="*/ 1206500 h 1460500"/>
              <a:gd name="connsiteX18" fmla="*/ 609600 w 3187700"/>
              <a:gd name="connsiteY18" fmla="*/ 1168400 h 1460500"/>
              <a:gd name="connsiteX19" fmla="*/ 628650 w 3187700"/>
              <a:gd name="connsiteY19" fmla="*/ 1162050 h 1460500"/>
              <a:gd name="connsiteX20" fmla="*/ 660400 w 3187700"/>
              <a:gd name="connsiteY20" fmla="*/ 1136650 h 1460500"/>
              <a:gd name="connsiteX21" fmla="*/ 679450 w 3187700"/>
              <a:gd name="connsiteY21" fmla="*/ 1098550 h 1460500"/>
              <a:gd name="connsiteX22" fmla="*/ 692150 w 3187700"/>
              <a:gd name="connsiteY22" fmla="*/ 1079500 h 1460500"/>
              <a:gd name="connsiteX23" fmla="*/ 717550 w 3187700"/>
              <a:gd name="connsiteY23" fmla="*/ 1041400 h 1460500"/>
              <a:gd name="connsiteX24" fmla="*/ 730250 w 3187700"/>
              <a:gd name="connsiteY24" fmla="*/ 1003300 h 1460500"/>
              <a:gd name="connsiteX25" fmla="*/ 736600 w 3187700"/>
              <a:gd name="connsiteY25" fmla="*/ 984250 h 1460500"/>
              <a:gd name="connsiteX26" fmla="*/ 762000 w 3187700"/>
              <a:gd name="connsiteY26" fmla="*/ 977900 h 1460500"/>
              <a:gd name="connsiteX27" fmla="*/ 787400 w 3187700"/>
              <a:gd name="connsiteY27" fmla="*/ 946150 h 1460500"/>
              <a:gd name="connsiteX28" fmla="*/ 812800 w 3187700"/>
              <a:gd name="connsiteY28" fmla="*/ 908050 h 1460500"/>
              <a:gd name="connsiteX29" fmla="*/ 819150 w 3187700"/>
              <a:gd name="connsiteY29" fmla="*/ 889000 h 1460500"/>
              <a:gd name="connsiteX30" fmla="*/ 838200 w 3187700"/>
              <a:gd name="connsiteY30" fmla="*/ 876300 h 1460500"/>
              <a:gd name="connsiteX31" fmla="*/ 844550 w 3187700"/>
              <a:gd name="connsiteY31" fmla="*/ 857250 h 1460500"/>
              <a:gd name="connsiteX32" fmla="*/ 876300 w 3187700"/>
              <a:gd name="connsiteY32" fmla="*/ 831850 h 1460500"/>
              <a:gd name="connsiteX33" fmla="*/ 882650 w 3187700"/>
              <a:gd name="connsiteY33" fmla="*/ 812800 h 1460500"/>
              <a:gd name="connsiteX34" fmla="*/ 908050 w 3187700"/>
              <a:gd name="connsiteY34" fmla="*/ 774700 h 1460500"/>
              <a:gd name="connsiteX35" fmla="*/ 920750 w 3187700"/>
              <a:gd name="connsiteY35" fmla="*/ 755650 h 1460500"/>
              <a:gd name="connsiteX36" fmla="*/ 933450 w 3187700"/>
              <a:gd name="connsiteY36" fmla="*/ 736600 h 1460500"/>
              <a:gd name="connsiteX37" fmla="*/ 952500 w 3187700"/>
              <a:gd name="connsiteY37" fmla="*/ 723900 h 1460500"/>
              <a:gd name="connsiteX38" fmla="*/ 977900 w 3187700"/>
              <a:gd name="connsiteY38" fmla="*/ 692150 h 1460500"/>
              <a:gd name="connsiteX39" fmla="*/ 996950 w 3187700"/>
              <a:gd name="connsiteY39" fmla="*/ 622300 h 1460500"/>
              <a:gd name="connsiteX40" fmla="*/ 1003300 w 3187700"/>
              <a:gd name="connsiteY40" fmla="*/ 603250 h 1460500"/>
              <a:gd name="connsiteX41" fmla="*/ 1041400 w 3187700"/>
              <a:gd name="connsiteY41" fmla="*/ 577850 h 1460500"/>
              <a:gd name="connsiteX42" fmla="*/ 1060450 w 3187700"/>
              <a:gd name="connsiteY42" fmla="*/ 565150 h 1460500"/>
              <a:gd name="connsiteX43" fmla="*/ 1104900 w 3187700"/>
              <a:gd name="connsiteY43" fmla="*/ 514350 h 1460500"/>
              <a:gd name="connsiteX44" fmla="*/ 1130300 w 3187700"/>
              <a:gd name="connsiteY44" fmla="*/ 438150 h 1460500"/>
              <a:gd name="connsiteX45" fmla="*/ 1136650 w 3187700"/>
              <a:gd name="connsiteY45" fmla="*/ 419100 h 1460500"/>
              <a:gd name="connsiteX46" fmla="*/ 1168400 w 3187700"/>
              <a:gd name="connsiteY46" fmla="*/ 381000 h 1460500"/>
              <a:gd name="connsiteX47" fmla="*/ 1181100 w 3187700"/>
              <a:gd name="connsiteY47" fmla="*/ 342900 h 1460500"/>
              <a:gd name="connsiteX48" fmla="*/ 1187450 w 3187700"/>
              <a:gd name="connsiteY48" fmla="*/ 323850 h 1460500"/>
              <a:gd name="connsiteX49" fmla="*/ 1206500 w 3187700"/>
              <a:gd name="connsiteY49" fmla="*/ 317500 h 1460500"/>
              <a:gd name="connsiteX50" fmla="*/ 1238250 w 3187700"/>
              <a:gd name="connsiteY50" fmla="*/ 260350 h 1460500"/>
              <a:gd name="connsiteX51" fmla="*/ 1250950 w 3187700"/>
              <a:gd name="connsiteY51" fmla="*/ 241300 h 1460500"/>
              <a:gd name="connsiteX52" fmla="*/ 1263650 w 3187700"/>
              <a:gd name="connsiteY52" fmla="*/ 222250 h 1460500"/>
              <a:gd name="connsiteX53" fmla="*/ 1282700 w 3187700"/>
              <a:gd name="connsiteY53" fmla="*/ 209550 h 1460500"/>
              <a:gd name="connsiteX54" fmla="*/ 1308100 w 3187700"/>
              <a:gd name="connsiteY54" fmla="*/ 152400 h 1460500"/>
              <a:gd name="connsiteX55" fmla="*/ 1327150 w 3187700"/>
              <a:gd name="connsiteY55" fmla="*/ 146050 h 1460500"/>
              <a:gd name="connsiteX56" fmla="*/ 1333500 w 3187700"/>
              <a:gd name="connsiteY56" fmla="*/ 127000 h 1460500"/>
              <a:gd name="connsiteX57" fmla="*/ 1352550 w 3187700"/>
              <a:gd name="connsiteY57" fmla="*/ 120650 h 1460500"/>
              <a:gd name="connsiteX58" fmla="*/ 1371600 w 3187700"/>
              <a:gd name="connsiteY58" fmla="*/ 107950 h 1460500"/>
              <a:gd name="connsiteX59" fmla="*/ 1390650 w 3187700"/>
              <a:gd name="connsiteY59" fmla="*/ 101600 h 1460500"/>
              <a:gd name="connsiteX60" fmla="*/ 1428750 w 3187700"/>
              <a:gd name="connsiteY60" fmla="*/ 76200 h 1460500"/>
              <a:gd name="connsiteX61" fmla="*/ 1441450 w 3187700"/>
              <a:gd name="connsiteY61" fmla="*/ 57150 h 1460500"/>
              <a:gd name="connsiteX62" fmla="*/ 1479550 w 3187700"/>
              <a:gd name="connsiteY62" fmla="*/ 25400 h 1460500"/>
              <a:gd name="connsiteX63" fmla="*/ 1517650 w 3187700"/>
              <a:gd name="connsiteY63" fmla="*/ 12700 h 1460500"/>
              <a:gd name="connsiteX64" fmla="*/ 1536700 w 3187700"/>
              <a:gd name="connsiteY64" fmla="*/ 6350 h 1460500"/>
              <a:gd name="connsiteX65" fmla="*/ 1555750 w 3187700"/>
              <a:gd name="connsiteY65" fmla="*/ 0 h 1460500"/>
              <a:gd name="connsiteX66" fmla="*/ 1663700 w 3187700"/>
              <a:gd name="connsiteY66" fmla="*/ 6350 h 1460500"/>
              <a:gd name="connsiteX67" fmla="*/ 1701800 w 3187700"/>
              <a:gd name="connsiteY67" fmla="*/ 31750 h 1460500"/>
              <a:gd name="connsiteX68" fmla="*/ 1739900 w 3187700"/>
              <a:gd name="connsiteY68" fmla="*/ 50800 h 1460500"/>
              <a:gd name="connsiteX69" fmla="*/ 1758950 w 3187700"/>
              <a:gd name="connsiteY69" fmla="*/ 63500 h 1460500"/>
              <a:gd name="connsiteX70" fmla="*/ 1771650 w 3187700"/>
              <a:gd name="connsiteY70" fmla="*/ 82550 h 1460500"/>
              <a:gd name="connsiteX71" fmla="*/ 1790700 w 3187700"/>
              <a:gd name="connsiteY71" fmla="*/ 101600 h 1460500"/>
              <a:gd name="connsiteX72" fmla="*/ 1828800 w 3187700"/>
              <a:gd name="connsiteY72" fmla="*/ 177800 h 1460500"/>
              <a:gd name="connsiteX73" fmla="*/ 1847850 w 3187700"/>
              <a:gd name="connsiteY73" fmla="*/ 184150 h 1460500"/>
              <a:gd name="connsiteX74" fmla="*/ 1854200 w 3187700"/>
              <a:gd name="connsiteY74" fmla="*/ 203200 h 1460500"/>
              <a:gd name="connsiteX75" fmla="*/ 1873250 w 3187700"/>
              <a:gd name="connsiteY75" fmla="*/ 209550 h 1460500"/>
              <a:gd name="connsiteX76" fmla="*/ 1892300 w 3187700"/>
              <a:gd name="connsiteY76" fmla="*/ 222250 h 1460500"/>
              <a:gd name="connsiteX77" fmla="*/ 1898650 w 3187700"/>
              <a:gd name="connsiteY77" fmla="*/ 241300 h 1460500"/>
              <a:gd name="connsiteX78" fmla="*/ 1924050 w 3187700"/>
              <a:gd name="connsiteY78" fmla="*/ 279400 h 1460500"/>
              <a:gd name="connsiteX79" fmla="*/ 1936750 w 3187700"/>
              <a:gd name="connsiteY79" fmla="*/ 298450 h 1460500"/>
              <a:gd name="connsiteX80" fmla="*/ 1949450 w 3187700"/>
              <a:gd name="connsiteY80" fmla="*/ 317500 h 1460500"/>
              <a:gd name="connsiteX81" fmla="*/ 1962150 w 3187700"/>
              <a:gd name="connsiteY81" fmla="*/ 355600 h 1460500"/>
              <a:gd name="connsiteX82" fmla="*/ 1968500 w 3187700"/>
              <a:gd name="connsiteY82" fmla="*/ 374650 h 1460500"/>
              <a:gd name="connsiteX83" fmla="*/ 2006600 w 3187700"/>
              <a:gd name="connsiteY83" fmla="*/ 431800 h 1460500"/>
              <a:gd name="connsiteX84" fmla="*/ 2019300 w 3187700"/>
              <a:gd name="connsiteY84" fmla="*/ 450850 h 1460500"/>
              <a:gd name="connsiteX85" fmla="*/ 2057400 w 3187700"/>
              <a:gd name="connsiteY85" fmla="*/ 527050 h 1460500"/>
              <a:gd name="connsiteX86" fmla="*/ 2095500 w 3187700"/>
              <a:gd name="connsiteY86" fmla="*/ 565150 h 1460500"/>
              <a:gd name="connsiteX87" fmla="*/ 2127250 w 3187700"/>
              <a:gd name="connsiteY87" fmla="*/ 622300 h 1460500"/>
              <a:gd name="connsiteX88" fmla="*/ 2165350 w 3187700"/>
              <a:gd name="connsiteY88" fmla="*/ 679450 h 1460500"/>
              <a:gd name="connsiteX89" fmla="*/ 2178050 w 3187700"/>
              <a:gd name="connsiteY89" fmla="*/ 698500 h 1460500"/>
              <a:gd name="connsiteX90" fmla="*/ 2190750 w 3187700"/>
              <a:gd name="connsiteY90" fmla="*/ 717550 h 1460500"/>
              <a:gd name="connsiteX91" fmla="*/ 2216150 w 3187700"/>
              <a:gd name="connsiteY91" fmla="*/ 774700 h 1460500"/>
              <a:gd name="connsiteX92" fmla="*/ 2235200 w 3187700"/>
              <a:gd name="connsiteY92" fmla="*/ 787400 h 1460500"/>
              <a:gd name="connsiteX93" fmla="*/ 2254250 w 3187700"/>
              <a:gd name="connsiteY93" fmla="*/ 831850 h 1460500"/>
              <a:gd name="connsiteX94" fmla="*/ 2279650 w 3187700"/>
              <a:gd name="connsiteY94" fmla="*/ 869950 h 1460500"/>
              <a:gd name="connsiteX95" fmla="*/ 2311400 w 3187700"/>
              <a:gd name="connsiteY95" fmla="*/ 927100 h 1460500"/>
              <a:gd name="connsiteX96" fmla="*/ 2324100 w 3187700"/>
              <a:gd name="connsiteY96" fmla="*/ 946150 h 1460500"/>
              <a:gd name="connsiteX97" fmla="*/ 2343150 w 3187700"/>
              <a:gd name="connsiteY97" fmla="*/ 952500 h 1460500"/>
              <a:gd name="connsiteX98" fmla="*/ 2381250 w 3187700"/>
              <a:gd name="connsiteY98" fmla="*/ 977900 h 1460500"/>
              <a:gd name="connsiteX99" fmla="*/ 2406650 w 3187700"/>
              <a:gd name="connsiteY99" fmla="*/ 1009650 h 1460500"/>
              <a:gd name="connsiteX100" fmla="*/ 2425700 w 3187700"/>
              <a:gd name="connsiteY100" fmla="*/ 1047750 h 1460500"/>
              <a:gd name="connsiteX101" fmla="*/ 2444750 w 3187700"/>
              <a:gd name="connsiteY101" fmla="*/ 1054100 h 1460500"/>
              <a:gd name="connsiteX102" fmla="*/ 2476500 w 3187700"/>
              <a:gd name="connsiteY102" fmla="*/ 1092200 h 1460500"/>
              <a:gd name="connsiteX103" fmla="*/ 2495550 w 3187700"/>
              <a:gd name="connsiteY103" fmla="*/ 1104900 h 1460500"/>
              <a:gd name="connsiteX104" fmla="*/ 2540000 w 3187700"/>
              <a:gd name="connsiteY104" fmla="*/ 1155700 h 1460500"/>
              <a:gd name="connsiteX105" fmla="*/ 2559050 w 3187700"/>
              <a:gd name="connsiteY105" fmla="*/ 1193800 h 1460500"/>
              <a:gd name="connsiteX106" fmla="*/ 2578100 w 3187700"/>
              <a:gd name="connsiteY106" fmla="*/ 1206500 h 1460500"/>
              <a:gd name="connsiteX107" fmla="*/ 2603500 w 3187700"/>
              <a:gd name="connsiteY107" fmla="*/ 1244600 h 1460500"/>
              <a:gd name="connsiteX108" fmla="*/ 2641600 w 3187700"/>
              <a:gd name="connsiteY108" fmla="*/ 1270000 h 1460500"/>
              <a:gd name="connsiteX109" fmla="*/ 2660650 w 3187700"/>
              <a:gd name="connsiteY109" fmla="*/ 1276350 h 1460500"/>
              <a:gd name="connsiteX110" fmla="*/ 2679700 w 3187700"/>
              <a:gd name="connsiteY110" fmla="*/ 1289050 h 1460500"/>
              <a:gd name="connsiteX111" fmla="*/ 2717800 w 3187700"/>
              <a:gd name="connsiteY111" fmla="*/ 1301750 h 1460500"/>
              <a:gd name="connsiteX112" fmla="*/ 2755900 w 3187700"/>
              <a:gd name="connsiteY112" fmla="*/ 1314450 h 1460500"/>
              <a:gd name="connsiteX113" fmla="*/ 2774950 w 3187700"/>
              <a:gd name="connsiteY113" fmla="*/ 1320800 h 1460500"/>
              <a:gd name="connsiteX114" fmla="*/ 2794000 w 3187700"/>
              <a:gd name="connsiteY114" fmla="*/ 1327150 h 1460500"/>
              <a:gd name="connsiteX115" fmla="*/ 2813050 w 3187700"/>
              <a:gd name="connsiteY115" fmla="*/ 1339850 h 1460500"/>
              <a:gd name="connsiteX116" fmla="*/ 2870200 w 3187700"/>
              <a:gd name="connsiteY116" fmla="*/ 1358900 h 1460500"/>
              <a:gd name="connsiteX117" fmla="*/ 2889250 w 3187700"/>
              <a:gd name="connsiteY117" fmla="*/ 1365250 h 1460500"/>
              <a:gd name="connsiteX118" fmla="*/ 2908300 w 3187700"/>
              <a:gd name="connsiteY118" fmla="*/ 1371600 h 1460500"/>
              <a:gd name="connsiteX119" fmla="*/ 2927350 w 3187700"/>
              <a:gd name="connsiteY119" fmla="*/ 1384300 h 1460500"/>
              <a:gd name="connsiteX120" fmla="*/ 2984500 w 3187700"/>
              <a:gd name="connsiteY120" fmla="*/ 1390650 h 1460500"/>
              <a:gd name="connsiteX121" fmla="*/ 3035300 w 3187700"/>
              <a:gd name="connsiteY121" fmla="*/ 1403350 h 1460500"/>
              <a:gd name="connsiteX122" fmla="*/ 3079750 w 3187700"/>
              <a:gd name="connsiteY122" fmla="*/ 1422400 h 1460500"/>
              <a:gd name="connsiteX123" fmla="*/ 3117850 w 3187700"/>
              <a:gd name="connsiteY123" fmla="*/ 1435100 h 1460500"/>
              <a:gd name="connsiteX124" fmla="*/ 3136900 w 3187700"/>
              <a:gd name="connsiteY124" fmla="*/ 1441450 h 1460500"/>
              <a:gd name="connsiteX125" fmla="*/ 3187700 w 3187700"/>
              <a:gd name="connsiteY125" fmla="*/ 144145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187700" h="1460500">
                <a:moveTo>
                  <a:pt x="0" y="1460500"/>
                </a:moveTo>
                <a:cubicBezTo>
                  <a:pt x="17040" y="1457092"/>
                  <a:pt x="56039" y="1450657"/>
                  <a:pt x="69850" y="1441450"/>
                </a:cubicBezTo>
                <a:cubicBezTo>
                  <a:pt x="76200" y="1437217"/>
                  <a:pt x="81754" y="1431430"/>
                  <a:pt x="88900" y="1428750"/>
                </a:cubicBezTo>
                <a:cubicBezTo>
                  <a:pt x="99006" y="1424960"/>
                  <a:pt x="110114" y="1424741"/>
                  <a:pt x="120650" y="1422400"/>
                </a:cubicBezTo>
                <a:cubicBezTo>
                  <a:pt x="129169" y="1420507"/>
                  <a:pt x="137691" y="1418558"/>
                  <a:pt x="146050" y="1416050"/>
                </a:cubicBezTo>
                <a:cubicBezTo>
                  <a:pt x="165284" y="1410280"/>
                  <a:pt x="184150" y="1403350"/>
                  <a:pt x="203200" y="1397000"/>
                </a:cubicBezTo>
                <a:cubicBezTo>
                  <a:pt x="209550" y="1394883"/>
                  <a:pt x="215756" y="1392273"/>
                  <a:pt x="222250" y="1390650"/>
                </a:cubicBezTo>
                <a:cubicBezTo>
                  <a:pt x="230717" y="1388533"/>
                  <a:pt x="239259" y="1386698"/>
                  <a:pt x="247650" y="1384300"/>
                </a:cubicBezTo>
                <a:cubicBezTo>
                  <a:pt x="254086" y="1382461"/>
                  <a:pt x="260206" y="1379573"/>
                  <a:pt x="266700" y="1377950"/>
                </a:cubicBezTo>
                <a:cubicBezTo>
                  <a:pt x="302954" y="1368886"/>
                  <a:pt x="291257" y="1375028"/>
                  <a:pt x="323850" y="1365250"/>
                </a:cubicBezTo>
                <a:cubicBezTo>
                  <a:pt x="336672" y="1361403"/>
                  <a:pt x="350811" y="1359976"/>
                  <a:pt x="361950" y="1352550"/>
                </a:cubicBezTo>
                <a:lnTo>
                  <a:pt x="400050" y="1327150"/>
                </a:lnTo>
                <a:lnTo>
                  <a:pt x="438150" y="1301750"/>
                </a:lnTo>
                <a:cubicBezTo>
                  <a:pt x="444500" y="1297517"/>
                  <a:pt x="449960" y="1291463"/>
                  <a:pt x="457200" y="1289050"/>
                </a:cubicBezTo>
                <a:cubicBezTo>
                  <a:pt x="463550" y="1286933"/>
                  <a:pt x="470399" y="1285951"/>
                  <a:pt x="476250" y="1282700"/>
                </a:cubicBezTo>
                <a:lnTo>
                  <a:pt x="533400" y="1244600"/>
                </a:lnTo>
                <a:lnTo>
                  <a:pt x="571500" y="1219200"/>
                </a:lnTo>
                <a:lnTo>
                  <a:pt x="590550" y="1206500"/>
                </a:lnTo>
                <a:cubicBezTo>
                  <a:pt x="594733" y="1193951"/>
                  <a:pt x="598409" y="1177352"/>
                  <a:pt x="609600" y="1168400"/>
                </a:cubicBezTo>
                <a:cubicBezTo>
                  <a:pt x="614827" y="1164219"/>
                  <a:pt x="622300" y="1164167"/>
                  <a:pt x="628650" y="1162050"/>
                </a:cubicBezTo>
                <a:cubicBezTo>
                  <a:pt x="665046" y="1107455"/>
                  <a:pt x="616583" y="1171703"/>
                  <a:pt x="660400" y="1136650"/>
                </a:cubicBezTo>
                <a:cubicBezTo>
                  <a:pt x="675565" y="1124518"/>
                  <a:pt x="671781" y="1113888"/>
                  <a:pt x="679450" y="1098550"/>
                </a:cubicBezTo>
                <a:cubicBezTo>
                  <a:pt x="682863" y="1091724"/>
                  <a:pt x="688737" y="1086326"/>
                  <a:pt x="692150" y="1079500"/>
                </a:cubicBezTo>
                <a:cubicBezTo>
                  <a:pt x="710530" y="1042741"/>
                  <a:pt x="681438" y="1077512"/>
                  <a:pt x="717550" y="1041400"/>
                </a:cubicBezTo>
                <a:lnTo>
                  <a:pt x="730250" y="1003300"/>
                </a:lnTo>
                <a:cubicBezTo>
                  <a:pt x="732367" y="996950"/>
                  <a:pt x="730106" y="985873"/>
                  <a:pt x="736600" y="984250"/>
                </a:cubicBezTo>
                <a:lnTo>
                  <a:pt x="762000" y="977900"/>
                </a:lnTo>
                <a:cubicBezTo>
                  <a:pt x="797199" y="954434"/>
                  <a:pt x="769358" y="978626"/>
                  <a:pt x="787400" y="946150"/>
                </a:cubicBezTo>
                <a:cubicBezTo>
                  <a:pt x="794813" y="932807"/>
                  <a:pt x="807973" y="922530"/>
                  <a:pt x="812800" y="908050"/>
                </a:cubicBezTo>
                <a:cubicBezTo>
                  <a:pt x="814917" y="901700"/>
                  <a:pt x="814969" y="894227"/>
                  <a:pt x="819150" y="889000"/>
                </a:cubicBezTo>
                <a:cubicBezTo>
                  <a:pt x="823918" y="883041"/>
                  <a:pt x="831850" y="880533"/>
                  <a:pt x="838200" y="876300"/>
                </a:cubicBezTo>
                <a:cubicBezTo>
                  <a:pt x="840317" y="869950"/>
                  <a:pt x="839817" y="861983"/>
                  <a:pt x="844550" y="857250"/>
                </a:cubicBezTo>
                <a:cubicBezTo>
                  <a:pt x="881169" y="820631"/>
                  <a:pt x="848110" y="888230"/>
                  <a:pt x="876300" y="831850"/>
                </a:cubicBezTo>
                <a:cubicBezTo>
                  <a:pt x="879293" y="825863"/>
                  <a:pt x="879399" y="818651"/>
                  <a:pt x="882650" y="812800"/>
                </a:cubicBezTo>
                <a:cubicBezTo>
                  <a:pt x="890063" y="799457"/>
                  <a:pt x="899583" y="787400"/>
                  <a:pt x="908050" y="774700"/>
                </a:cubicBezTo>
                <a:lnTo>
                  <a:pt x="920750" y="755650"/>
                </a:lnTo>
                <a:cubicBezTo>
                  <a:pt x="924983" y="749300"/>
                  <a:pt x="927100" y="740833"/>
                  <a:pt x="933450" y="736600"/>
                </a:cubicBezTo>
                <a:lnTo>
                  <a:pt x="952500" y="723900"/>
                </a:lnTo>
                <a:cubicBezTo>
                  <a:pt x="975658" y="654425"/>
                  <a:pt x="936868" y="757802"/>
                  <a:pt x="977900" y="692150"/>
                </a:cubicBezTo>
                <a:cubicBezTo>
                  <a:pt x="989252" y="673986"/>
                  <a:pt x="991813" y="642849"/>
                  <a:pt x="996950" y="622300"/>
                </a:cubicBezTo>
                <a:cubicBezTo>
                  <a:pt x="998573" y="615806"/>
                  <a:pt x="998567" y="607983"/>
                  <a:pt x="1003300" y="603250"/>
                </a:cubicBezTo>
                <a:cubicBezTo>
                  <a:pt x="1014093" y="592457"/>
                  <a:pt x="1028700" y="586317"/>
                  <a:pt x="1041400" y="577850"/>
                </a:cubicBezTo>
                <a:lnTo>
                  <a:pt x="1060450" y="565150"/>
                </a:lnTo>
                <a:cubicBezTo>
                  <a:pt x="1090083" y="520700"/>
                  <a:pt x="1073150" y="535517"/>
                  <a:pt x="1104900" y="514350"/>
                </a:cubicBezTo>
                <a:lnTo>
                  <a:pt x="1130300" y="438150"/>
                </a:lnTo>
                <a:cubicBezTo>
                  <a:pt x="1132417" y="431800"/>
                  <a:pt x="1132937" y="424669"/>
                  <a:pt x="1136650" y="419100"/>
                </a:cubicBezTo>
                <a:cubicBezTo>
                  <a:pt x="1154331" y="392578"/>
                  <a:pt x="1143954" y="405446"/>
                  <a:pt x="1168400" y="381000"/>
                </a:cubicBezTo>
                <a:lnTo>
                  <a:pt x="1181100" y="342900"/>
                </a:lnTo>
                <a:cubicBezTo>
                  <a:pt x="1183217" y="336550"/>
                  <a:pt x="1181100" y="325967"/>
                  <a:pt x="1187450" y="323850"/>
                </a:cubicBezTo>
                <a:lnTo>
                  <a:pt x="1206500" y="317500"/>
                </a:lnTo>
                <a:cubicBezTo>
                  <a:pt x="1217677" y="283970"/>
                  <a:pt x="1209137" y="304019"/>
                  <a:pt x="1238250" y="260350"/>
                </a:cubicBezTo>
                <a:lnTo>
                  <a:pt x="1250950" y="241300"/>
                </a:lnTo>
                <a:cubicBezTo>
                  <a:pt x="1255183" y="234950"/>
                  <a:pt x="1257300" y="226483"/>
                  <a:pt x="1263650" y="222250"/>
                </a:cubicBezTo>
                <a:lnTo>
                  <a:pt x="1282700" y="209550"/>
                </a:lnTo>
                <a:cubicBezTo>
                  <a:pt x="1286581" y="197908"/>
                  <a:pt x="1294378" y="163378"/>
                  <a:pt x="1308100" y="152400"/>
                </a:cubicBezTo>
                <a:cubicBezTo>
                  <a:pt x="1313327" y="148219"/>
                  <a:pt x="1320800" y="148167"/>
                  <a:pt x="1327150" y="146050"/>
                </a:cubicBezTo>
                <a:cubicBezTo>
                  <a:pt x="1329267" y="139700"/>
                  <a:pt x="1328767" y="131733"/>
                  <a:pt x="1333500" y="127000"/>
                </a:cubicBezTo>
                <a:cubicBezTo>
                  <a:pt x="1338233" y="122267"/>
                  <a:pt x="1346563" y="123643"/>
                  <a:pt x="1352550" y="120650"/>
                </a:cubicBezTo>
                <a:cubicBezTo>
                  <a:pt x="1359376" y="117237"/>
                  <a:pt x="1364774" y="111363"/>
                  <a:pt x="1371600" y="107950"/>
                </a:cubicBezTo>
                <a:cubicBezTo>
                  <a:pt x="1377587" y="104957"/>
                  <a:pt x="1384799" y="104851"/>
                  <a:pt x="1390650" y="101600"/>
                </a:cubicBezTo>
                <a:cubicBezTo>
                  <a:pt x="1403993" y="94187"/>
                  <a:pt x="1428750" y="76200"/>
                  <a:pt x="1428750" y="76200"/>
                </a:cubicBezTo>
                <a:cubicBezTo>
                  <a:pt x="1432983" y="69850"/>
                  <a:pt x="1436564" y="63013"/>
                  <a:pt x="1441450" y="57150"/>
                </a:cubicBezTo>
                <a:cubicBezTo>
                  <a:pt x="1450246" y="46594"/>
                  <a:pt x="1466328" y="31276"/>
                  <a:pt x="1479550" y="25400"/>
                </a:cubicBezTo>
                <a:cubicBezTo>
                  <a:pt x="1491783" y="19963"/>
                  <a:pt x="1504950" y="16933"/>
                  <a:pt x="1517650" y="12700"/>
                </a:cubicBezTo>
                <a:lnTo>
                  <a:pt x="1536700" y="6350"/>
                </a:lnTo>
                <a:lnTo>
                  <a:pt x="1555750" y="0"/>
                </a:lnTo>
                <a:cubicBezTo>
                  <a:pt x="1591733" y="2117"/>
                  <a:pt x="1628477" y="-1307"/>
                  <a:pt x="1663700" y="6350"/>
                </a:cubicBezTo>
                <a:cubicBezTo>
                  <a:pt x="1678615" y="9592"/>
                  <a:pt x="1689100" y="23283"/>
                  <a:pt x="1701800" y="31750"/>
                </a:cubicBezTo>
                <a:cubicBezTo>
                  <a:pt x="1756395" y="68146"/>
                  <a:pt x="1687320" y="24510"/>
                  <a:pt x="1739900" y="50800"/>
                </a:cubicBezTo>
                <a:cubicBezTo>
                  <a:pt x="1746726" y="54213"/>
                  <a:pt x="1752600" y="59267"/>
                  <a:pt x="1758950" y="63500"/>
                </a:cubicBezTo>
                <a:cubicBezTo>
                  <a:pt x="1763183" y="69850"/>
                  <a:pt x="1766764" y="76687"/>
                  <a:pt x="1771650" y="82550"/>
                </a:cubicBezTo>
                <a:cubicBezTo>
                  <a:pt x="1777399" y="89449"/>
                  <a:pt x="1786339" y="93750"/>
                  <a:pt x="1790700" y="101600"/>
                </a:cubicBezTo>
                <a:cubicBezTo>
                  <a:pt x="1799666" y="117738"/>
                  <a:pt x="1805735" y="170112"/>
                  <a:pt x="1828800" y="177800"/>
                </a:cubicBezTo>
                <a:lnTo>
                  <a:pt x="1847850" y="184150"/>
                </a:lnTo>
                <a:cubicBezTo>
                  <a:pt x="1849967" y="190500"/>
                  <a:pt x="1849467" y="198467"/>
                  <a:pt x="1854200" y="203200"/>
                </a:cubicBezTo>
                <a:cubicBezTo>
                  <a:pt x="1858933" y="207933"/>
                  <a:pt x="1867263" y="206557"/>
                  <a:pt x="1873250" y="209550"/>
                </a:cubicBezTo>
                <a:cubicBezTo>
                  <a:pt x="1880076" y="212963"/>
                  <a:pt x="1885950" y="218017"/>
                  <a:pt x="1892300" y="222250"/>
                </a:cubicBezTo>
                <a:cubicBezTo>
                  <a:pt x="1894417" y="228600"/>
                  <a:pt x="1895399" y="235449"/>
                  <a:pt x="1898650" y="241300"/>
                </a:cubicBezTo>
                <a:cubicBezTo>
                  <a:pt x="1906063" y="254643"/>
                  <a:pt x="1915583" y="266700"/>
                  <a:pt x="1924050" y="279400"/>
                </a:cubicBezTo>
                <a:lnTo>
                  <a:pt x="1936750" y="298450"/>
                </a:lnTo>
                <a:cubicBezTo>
                  <a:pt x="1940983" y="304800"/>
                  <a:pt x="1947037" y="310260"/>
                  <a:pt x="1949450" y="317500"/>
                </a:cubicBezTo>
                <a:lnTo>
                  <a:pt x="1962150" y="355600"/>
                </a:lnTo>
                <a:cubicBezTo>
                  <a:pt x="1964267" y="361950"/>
                  <a:pt x="1964787" y="369081"/>
                  <a:pt x="1968500" y="374650"/>
                </a:cubicBezTo>
                <a:lnTo>
                  <a:pt x="2006600" y="431800"/>
                </a:lnTo>
                <a:cubicBezTo>
                  <a:pt x="2010833" y="438150"/>
                  <a:pt x="2016887" y="443610"/>
                  <a:pt x="2019300" y="450850"/>
                </a:cubicBezTo>
                <a:cubicBezTo>
                  <a:pt x="2029629" y="481838"/>
                  <a:pt x="2032781" y="502431"/>
                  <a:pt x="2057400" y="527050"/>
                </a:cubicBezTo>
                <a:lnTo>
                  <a:pt x="2095500" y="565150"/>
                </a:lnTo>
                <a:cubicBezTo>
                  <a:pt x="2106677" y="598680"/>
                  <a:pt x="2098137" y="578631"/>
                  <a:pt x="2127250" y="622300"/>
                </a:cubicBezTo>
                <a:lnTo>
                  <a:pt x="2165350" y="679450"/>
                </a:lnTo>
                <a:lnTo>
                  <a:pt x="2178050" y="698500"/>
                </a:lnTo>
                <a:cubicBezTo>
                  <a:pt x="2182283" y="704850"/>
                  <a:pt x="2188337" y="710310"/>
                  <a:pt x="2190750" y="717550"/>
                </a:cubicBezTo>
                <a:cubicBezTo>
                  <a:pt x="2197038" y="736413"/>
                  <a:pt x="2201056" y="759606"/>
                  <a:pt x="2216150" y="774700"/>
                </a:cubicBezTo>
                <a:cubicBezTo>
                  <a:pt x="2221546" y="780096"/>
                  <a:pt x="2228850" y="783167"/>
                  <a:pt x="2235200" y="787400"/>
                </a:cubicBezTo>
                <a:cubicBezTo>
                  <a:pt x="2241769" y="807108"/>
                  <a:pt x="2242480" y="812233"/>
                  <a:pt x="2254250" y="831850"/>
                </a:cubicBezTo>
                <a:cubicBezTo>
                  <a:pt x="2262103" y="844938"/>
                  <a:pt x="2274823" y="855470"/>
                  <a:pt x="2279650" y="869950"/>
                </a:cubicBezTo>
                <a:cubicBezTo>
                  <a:pt x="2290827" y="903480"/>
                  <a:pt x="2282287" y="883431"/>
                  <a:pt x="2311400" y="927100"/>
                </a:cubicBezTo>
                <a:cubicBezTo>
                  <a:pt x="2315633" y="933450"/>
                  <a:pt x="2316860" y="943737"/>
                  <a:pt x="2324100" y="946150"/>
                </a:cubicBezTo>
                <a:cubicBezTo>
                  <a:pt x="2330450" y="948267"/>
                  <a:pt x="2337299" y="949249"/>
                  <a:pt x="2343150" y="952500"/>
                </a:cubicBezTo>
                <a:cubicBezTo>
                  <a:pt x="2356493" y="959913"/>
                  <a:pt x="2381250" y="977900"/>
                  <a:pt x="2381250" y="977900"/>
                </a:cubicBezTo>
                <a:cubicBezTo>
                  <a:pt x="2397211" y="1025783"/>
                  <a:pt x="2373824" y="968618"/>
                  <a:pt x="2406650" y="1009650"/>
                </a:cubicBezTo>
                <a:cubicBezTo>
                  <a:pt x="2427101" y="1035214"/>
                  <a:pt x="2395961" y="1023959"/>
                  <a:pt x="2425700" y="1047750"/>
                </a:cubicBezTo>
                <a:cubicBezTo>
                  <a:pt x="2430927" y="1051931"/>
                  <a:pt x="2438400" y="1051983"/>
                  <a:pt x="2444750" y="1054100"/>
                </a:cubicBezTo>
                <a:cubicBezTo>
                  <a:pt x="2457237" y="1072831"/>
                  <a:pt x="2458165" y="1076921"/>
                  <a:pt x="2476500" y="1092200"/>
                </a:cubicBezTo>
                <a:cubicBezTo>
                  <a:pt x="2482363" y="1097086"/>
                  <a:pt x="2489200" y="1100667"/>
                  <a:pt x="2495550" y="1104900"/>
                </a:cubicBezTo>
                <a:cubicBezTo>
                  <a:pt x="2525183" y="1149350"/>
                  <a:pt x="2508250" y="1134533"/>
                  <a:pt x="2540000" y="1155700"/>
                </a:cubicBezTo>
                <a:cubicBezTo>
                  <a:pt x="2545165" y="1171194"/>
                  <a:pt x="2546740" y="1181490"/>
                  <a:pt x="2559050" y="1193800"/>
                </a:cubicBezTo>
                <a:cubicBezTo>
                  <a:pt x="2564446" y="1199196"/>
                  <a:pt x="2571750" y="1202267"/>
                  <a:pt x="2578100" y="1206500"/>
                </a:cubicBezTo>
                <a:cubicBezTo>
                  <a:pt x="2586567" y="1219200"/>
                  <a:pt x="2590800" y="1236133"/>
                  <a:pt x="2603500" y="1244600"/>
                </a:cubicBezTo>
                <a:lnTo>
                  <a:pt x="2641600" y="1270000"/>
                </a:lnTo>
                <a:cubicBezTo>
                  <a:pt x="2647169" y="1273713"/>
                  <a:pt x="2654663" y="1273357"/>
                  <a:pt x="2660650" y="1276350"/>
                </a:cubicBezTo>
                <a:cubicBezTo>
                  <a:pt x="2667476" y="1279763"/>
                  <a:pt x="2672726" y="1285950"/>
                  <a:pt x="2679700" y="1289050"/>
                </a:cubicBezTo>
                <a:cubicBezTo>
                  <a:pt x="2691933" y="1294487"/>
                  <a:pt x="2705100" y="1297517"/>
                  <a:pt x="2717800" y="1301750"/>
                </a:cubicBezTo>
                <a:lnTo>
                  <a:pt x="2755900" y="1314450"/>
                </a:lnTo>
                <a:lnTo>
                  <a:pt x="2774950" y="1320800"/>
                </a:lnTo>
                <a:cubicBezTo>
                  <a:pt x="2781300" y="1322917"/>
                  <a:pt x="2788431" y="1323437"/>
                  <a:pt x="2794000" y="1327150"/>
                </a:cubicBezTo>
                <a:cubicBezTo>
                  <a:pt x="2800350" y="1331383"/>
                  <a:pt x="2806076" y="1336750"/>
                  <a:pt x="2813050" y="1339850"/>
                </a:cubicBezTo>
                <a:lnTo>
                  <a:pt x="2870200" y="1358900"/>
                </a:lnTo>
                <a:lnTo>
                  <a:pt x="2889250" y="1365250"/>
                </a:lnTo>
                <a:cubicBezTo>
                  <a:pt x="2895600" y="1367367"/>
                  <a:pt x="2902731" y="1367887"/>
                  <a:pt x="2908300" y="1371600"/>
                </a:cubicBezTo>
                <a:cubicBezTo>
                  <a:pt x="2914650" y="1375833"/>
                  <a:pt x="2919946" y="1382449"/>
                  <a:pt x="2927350" y="1384300"/>
                </a:cubicBezTo>
                <a:cubicBezTo>
                  <a:pt x="2945945" y="1388949"/>
                  <a:pt x="2965450" y="1388533"/>
                  <a:pt x="2984500" y="1390650"/>
                </a:cubicBezTo>
                <a:cubicBezTo>
                  <a:pt x="3001433" y="1394883"/>
                  <a:pt x="3020777" y="1393668"/>
                  <a:pt x="3035300" y="1403350"/>
                </a:cubicBezTo>
                <a:cubicBezTo>
                  <a:pt x="3065523" y="1423499"/>
                  <a:pt x="3042473" y="1411217"/>
                  <a:pt x="3079750" y="1422400"/>
                </a:cubicBezTo>
                <a:cubicBezTo>
                  <a:pt x="3092572" y="1426247"/>
                  <a:pt x="3105150" y="1430867"/>
                  <a:pt x="3117850" y="1435100"/>
                </a:cubicBezTo>
                <a:cubicBezTo>
                  <a:pt x="3124200" y="1437217"/>
                  <a:pt x="3130207" y="1441450"/>
                  <a:pt x="3136900" y="1441450"/>
                </a:cubicBezTo>
                <a:lnTo>
                  <a:pt x="3187700" y="1441450"/>
                </a:ln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9" grpId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Discussion of Decision Aid(s)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7244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Our group (NAAFP) has been working on this for more than 1.5 years</a:t>
            </a: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Applied for and received funding from USDA to develop nation-wide decision aid</a:t>
            </a: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Decided it was in the best interest of our producers to make our decision aid available prior to signing contract </a:t>
            </a:r>
            <a:r>
              <a:rPr lang="en-US" sz="2600" dirty="0">
                <a:latin typeface="Tahoma"/>
                <a:cs typeface="Tahoma"/>
              </a:rPr>
              <a:t>with USDA  </a:t>
            </a:r>
            <a:r>
              <a:rPr lang="en-US" sz="2000" dirty="0">
                <a:solidFill>
                  <a:srgbClr val="3366FF"/>
                </a:solidFill>
                <a:latin typeface="Tahoma"/>
                <a:cs typeface="Tahoma"/>
                <a:hlinkClick r:id="rId2"/>
              </a:rPr>
              <a:t>https://www.afpc.tamu.edu/models/decisionaid.php</a:t>
            </a:r>
            <a:endParaRPr lang="en-US" sz="2000" dirty="0" smtClean="0">
              <a:solidFill>
                <a:srgbClr val="3366FF"/>
              </a:solidFill>
              <a:latin typeface="Tahoma"/>
              <a:cs typeface="Tahoma"/>
            </a:endParaRPr>
          </a:p>
          <a:p>
            <a:pPr marL="0" indent="0">
              <a:buClr>
                <a:srgbClr val="0000FF"/>
              </a:buClr>
              <a:buNone/>
            </a:pPr>
            <a:endParaRPr lang="en-US" sz="2600" dirty="0" smtClean="0">
              <a:latin typeface="Tahoma"/>
              <a:cs typeface="Tahoma"/>
            </a:endParaRPr>
          </a:p>
          <a:p>
            <a:pPr>
              <a:buClr>
                <a:srgbClr val="0000FF"/>
              </a:buClr>
            </a:pPr>
            <a:endParaRPr lang="en-US" sz="2600" dirty="0" smtClean="0"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3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144000" cy="41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673505" y="-152400"/>
            <a:ext cx="7265180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5400" b="1" dirty="0" smtClean="0">
                <a:solidFill>
                  <a:srgbClr val="500000"/>
                </a:solidFill>
              </a:rPr>
              <a:t>Thanks!!!</a:t>
            </a:r>
            <a:endParaRPr lang="en-US" sz="5400" b="1" dirty="0">
              <a:solidFill>
                <a:srgbClr val="500000"/>
              </a:solidFill>
            </a:endParaRPr>
          </a:p>
          <a:p>
            <a:pPr algn="ctr" eaLnBrk="1" hangingPunct="1">
              <a:buFontTx/>
              <a:buNone/>
            </a:pPr>
            <a:endParaRPr lang="en-US" sz="5400" dirty="0"/>
          </a:p>
          <a:p>
            <a:pPr algn="ctr" eaLnBrk="1" hangingPunct="1">
              <a:buFontTx/>
              <a:buNone/>
            </a:pPr>
            <a:r>
              <a:rPr lang="en-US" sz="5400" dirty="0">
                <a:solidFill>
                  <a:srgbClr val="500000"/>
                </a:solidFill>
              </a:rPr>
              <a:t>Joe Outlaw</a:t>
            </a:r>
          </a:p>
          <a:p>
            <a:pPr algn="ctr" eaLnBrk="1" hangingPunct="1">
              <a:buFontTx/>
              <a:buNone/>
            </a:pPr>
            <a:r>
              <a:rPr lang="en-US" sz="5400" dirty="0" err="1">
                <a:solidFill>
                  <a:srgbClr val="0000FF"/>
                </a:solidFill>
              </a:rPr>
              <a:t>joutlaw@tamu.edu</a:t>
            </a:r>
            <a:endParaRPr lang="en-US" sz="5400" dirty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5400" dirty="0"/>
              <a:t>979-845-</a:t>
            </a:r>
            <a:r>
              <a:rPr lang="en-US" sz="5400" dirty="0" smtClean="0"/>
              <a:t>5913</a:t>
            </a:r>
          </a:p>
          <a:p>
            <a:pPr algn="ctr" eaLnBrk="1" hangingPunct="1">
              <a:buFontTx/>
              <a:buNone/>
            </a:pPr>
            <a:r>
              <a:rPr lang="en-US" sz="5400" dirty="0" smtClean="0"/>
              <a:t>WWW.AFPC.TAMU.EDU</a:t>
            </a:r>
          </a:p>
          <a:p>
            <a:pPr algn="ctr" eaLnBrk="1" hangingPunct="1">
              <a:buFontTx/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@AFPCTAMU</a:t>
            </a:r>
          </a:p>
          <a:p>
            <a:pPr algn="ctr" eaLnBrk="1" hangingPunct="1">
              <a:buFontTx/>
              <a:buNone/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-1270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>
              <a:latin typeface="Times New Roman" charset="0"/>
            </a:endParaRPr>
          </a:p>
        </p:txBody>
      </p:sp>
      <p:pic>
        <p:nvPicPr>
          <p:cNvPr id="4" name="Picture 3" descr="cartoon-tv-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92398"/>
            <a:ext cx="3030359" cy="2357701"/>
          </a:xfrm>
          <a:prstGeom prst="rect">
            <a:avLst/>
          </a:prstGeom>
        </p:spPr>
      </p:pic>
      <p:pic>
        <p:nvPicPr>
          <p:cNvPr id="5" name="Picture 4" descr="DSC_0728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257800"/>
            <a:ext cx="1828800" cy="1143000"/>
          </a:xfrm>
          <a:prstGeom prst="rect">
            <a:avLst/>
          </a:prstGeom>
        </p:spPr>
      </p:pic>
      <p:pic>
        <p:nvPicPr>
          <p:cNvPr id="6" name="Picture 5" descr="aa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13543"/>
            <a:ext cx="876300" cy="8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17972</TotalTime>
  <Words>266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 Few Things to Think About </vt:lpstr>
      <vt:lpstr>My Guess at the Sign-up Timeline</vt:lpstr>
      <vt:lpstr>PowerPoint Presentation</vt:lpstr>
      <vt:lpstr>Discussion of Decision Aid(s)</vt:lpstr>
      <vt:lpstr>PowerPoint Presentation</vt:lpstr>
      <vt:lpstr>PowerPoint Presentation</vt:lpstr>
      <vt:lpstr>PowerPoint Presentation</vt:lpstr>
      <vt:lpstr>PowerPoint Presentation</vt:lpstr>
    </vt:vector>
  </TitlesOfParts>
  <Company>Agricultural &amp; Food Policy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Outlaw</dc:creator>
  <cp:lastModifiedBy>Brad Lubben</cp:lastModifiedBy>
  <cp:revision>1175</cp:revision>
  <cp:lastPrinted>2014-05-27T19:00:22Z</cp:lastPrinted>
  <dcterms:created xsi:type="dcterms:W3CDTF">2012-04-25T21:47:13Z</dcterms:created>
  <dcterms:modified xsi:type="dcterms:W3CDTF">2014-09-04T13:04:55Z</dcterms:modified>
</cp:coreProperties>
</file>