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9" r:id="rId3"/>
    <p:sldId id="277" r:id="rId4"/>
    <p:sldId id="339" r:id="rId5"/>
    <p:sldId id="337" r:id="rId6"/>
    <p:sldId id="325" r:id="rId7"/>
    <p:sldId id="300" r:id="rId8"/>
    <p:sldId id="331" r:id="rId9"/>
    <p:sldId id="279" r:id="rId10"/>
    <p:sldId id="305" r:id="rId11"/>
    <p:sldId id="306" r:id="rId12"/>
    <p:sldId id="309" r:id="rId13"/>
    <p:sldId id="338" r:id="rId14"/>
    <p:sldId id="282" r:id="rId15"/>
    <p:sldId id="336" r:id="rId16"/>
    <p:sldId id="332" r:id="rId17"/>
    <p:sldId id="333" r:id="rId18"/>
    <p:sldId id="334" r:id="rId19"/>
    <p:sldId id="335" r:id="rId20"/>
    <p:sldId id="29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2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 autoAdjust="0"/>
    <p:restoredTop sz="87172" autoAdjust="0"/>
  </p:normalViewPr>
  <p:slideViewPr>
    <p:cSldViewPr snapToGrid="0" snapToObjects="1">
      <p:cViewPr>
        <p:scale>
          <a:sx n="100" d="100"/>
          <a:sy n="100" d="100"/>
        </p:scale>
        <p:origin x="-163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O%20NAME:Soybean%20Export%20Cha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US</a:t>
            </a:r>
            <a:r>
              <a:rPr lang="en-US" baseline="0" dirty="0"/>
              <a:t> Cotton and Soybeans </a:t>
            </a:r>
          </a:p>
          <a:p>
            <a:pPr>
              <a:defRPr/>
            </a:pPr>
            <a:r>
              <a:rPr lang="en-US" baseline="0" dirty="0"/>
              <a:t>% of Production Going to Export </a:t>
            </a:r>
            <a:r>
              <a:rPr lang="en-US" baseline="0" dirty="0" smtClean="0"/>
              <a:t>Markets (FAPRI)</a:t>
            </a:r>
            <a:endParaRPr lang="en-US" dirty="0"/>
          </a:p>
        </c:rich>
      </c:tx>
      <c:layout>
        <c:manualLayout>
          <c:xMode val="edge"/>
          <c:yMode val="edge"/>
          <c:x val="0.104398713001807"/>
          <c:y val="0.0409836065573771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Soybeans</c:v>
                </c:pt>
              </c:strCache>
            </c:strRef>
          </c:tx>
          <c:cat>
            <c:strRef>
              <c:f>Sheet1!$C$11:$N$11</c:f>
              <c:strCache>
                <c:ptCount val="12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  <c:pt idx="7">
                  <c:v>2018/19</c:v>
                </c:pt>
                <c:pt idx="8">
                  <c:v>2019/20</c:v>
                </c:pt>
                <c:pt idx="9">
                  <c:v>2020/21</c:v>
                </c:pt>
                <c:pt idx="10">
                  <c:v>2021/22</c:v>
                </c:pt>
                <c:pt idx="11">
                  <c:v>2022/23</c:v>
                </c:pt>
              </c:strCache>
            </c:strRef>
          </c:cat>
          <c:val>
            <c:numRef>
              <c:f>Sheet1!$C$12:$N$12</c:f>
              <c:numCache>
                <c:formatCode>0%</c:formatCode>
                <c:ptCount val="12"/>
                <c:pt idx="0">
                  <c:v>0.440206851971558</c:v>
                </c:pt>
                <c:pt idx="1">
                  <c:v>0.452709525412319</c:v>
                </c:pt>
                <c:pt idx="2">
                  <c:v>0.454272863568216</c:v>
                </c:pt>
                <c:pt idx="3">
                  <c:v>0.451219512195122</c:v>
                </c:pt>
                <c:pt idx="4">
                  <c:v>0.455357142857143</c:v>
                </c:pt>
                <c:pt idx="5">
                  <c:v>0.456808199121523</c:v>
                </c:pt>
                <c:pt idx="6">
                  <c:v>0.453890489913545</c:v>
                </c:pt>
                <c:pt idx="7">
                  <c:v>0.453890489913545</c:v>
                </c:pt>
                <c:pt idx="8">
                  <c:v>0.44978783592645</c:v>
                </c:pt>
                <c:pt idx="9">
                  <c:v>0.448179271708683</c:v>
                </c:pt>
                <c:pt idx="10">
                  <c:v>0.445833333333333</c:v>
                </c:pt>
                <c:pt idx="11">
                  <c:v>0.442916093535076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Cotton</c:v>
                </c:pt>
              </c:strCache>
            </c:strRef>
          </c:tx>
          <c:cat>
            <c:strRef>
              <c:f>Sheet1!$C$11:$N$11</c:f>
              <c:strCache>
                <c:ptCount val="12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  <c:pt idx="7">
                  <c:v>2018/19</c:v>
                </c:pt>
                <c:pt idx="8">
                  <c:v>2019/20</c:v>
                </c:pt>
                <c:pt idx="9">
                  <c:v>2020/21</c:v>
                </c:pt>
                <c:pt idx="10">
                  <c:v>2021/22</c:v>
                </c:pt>
                <c:pt idx="11">
                  <c:v>2022/23</c:v>
                </c:pt>
              </c:strCache>
            </c:strRef>
          </c:cat>
          <c:val>
            <c:numRef>
              <c:f>Sheet1!$C$13:$N$13</c:f>
              <c:numCache>
                <c:formatCode>0%</c:formatCode>
                <c:ptCount val="12"/>
                <c:pt idx="0">
                  <c:v>0.755332155957071</c:v>
                </c:pt>
                <c:pt idx="1">
                  <c:v>0.647706968433591</c:v>
                </c:pt>
                <c:pt idx="2">
                  <c:v>0.814393939393939</c:v>
                </c:pt>
                <c:pt idx="3">
                  <c:v>0.746753246753247</c:v>
                </c:pt>
                <c:pt idx="4">
                  <c:v>0.748502994011976</c:v>
                </c:pt>
                <c:pt idx="5">
                  <c:v>0.814393939393939</c:v>
                </c:pt>
                <c:pt idx="6">
                  <c:v>0.814393939393939</c:v>
                </c:pt>
                <c:pt idx="7">
                  <c:v>0.814393939393939</c:v>
                </c:pt>
                <c:pt idx="8">
                  <c:v>0.814393939393939</c:v>
                </c:pt>
                <c:pt idx="9">
                  <c:v>0.814393939393939</c:v>
                </c:pt>
                <c:pt idx="10">
                  <c:v>0.814393939393939</c:v>
                </c:pt>
                <c:pt idx="11">
                  <c:v>0.814393939393939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081160"/>
        <c:axId val="-2051406536"/>
      </c:lineChart>
      <c:catAx>
        <c:axId val="-20520811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1406536"/>
        <c:crosses val="autoZero"/>
        <c:auto val="1"/>
        <c:lblAlgn val="ctr"/>
        <c:lblOffset val="100"/>
        <c:noMultiLvlLbl val="0"/>
      </c:catAx>
      <c:valAx>
        <c:axId val="-2051406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52081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ADF8D-B2AD-E040-ADFE-16CEABE4D5C7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AA56C-B6D4-CC43-866C-5EE9C0CF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They include the Foreign Agricultural Service (FAS), Animal and Plant Health Inspection Service (APHIS), Food Safety and Inspection Service (FSIS) and Agricultural Marketing Service (AMS).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the current structure, FAS reports to the undersecretary for farm and foreign agricultural services, Michael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Scuse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APHIS and AMS report to the undersecretary for marketing and regulatory programs, Ed Avalos, while FSIS reports to the acting undersecretary for food safety, Brian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Ronholm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AA56C-B6D4-CC43-866C-5EE9C0CF3D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9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7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8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58FB8-ECC6-8A4C-A12E-6EFB1687A135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5A22-5F09-1D4F-8639-81ECB4C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832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Trade Programs, Policies, and Outlook</a:t>
            </a:r>
            <a:endParaRPr lang="en-US" sz="48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150" y="2616200"/>
            <a:ext cx="6400800" cy="1752600"/>
          </a:xfrm>
        </p:spPr>
        <p:txBody>
          <a:bodyPr>
            <a:normAutofit fontScale="25000" lnSpcReduction="20000"/>
          </a:bodyPr>
          <a:lstStyle/>
          <a:p>
            <a:endParaRPr lang="en-US" sz="12800" dirty="0" smtClean="0"/>
          </a:p>
          <a:p>
            <a:r>
              <a:rPr lang="en-US" sz="9600" dirty="0" smtClean="0">
                <a:solidFill>
                  <a:srgbClr val="0070C0"/>
                </a:solidFill>
              </a:rPr>
              <a:t>2014 Farm Bill Education Conference</a:t>
            </a:r>
            <a:endParaRPr lang="en-US" sz="9600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7200" dirty="0" smtClean="0">
                <a:solidFill>
                  <a:srgbClr val="0070C0"/>
                </a:solidFill>
              </a:rPr>
              <a:t>Luis A. Ribera</a:t>
            </a:r>
          </a:p>
          <a:p>
            <a:r>
              <a:rPr lang="en-US" sz="7200" dirty="0" smtClean="0">
                <a:solidFill>
                  <a:srgbClr val="0070C0"/>
                </a:solidFill>
              </a:rPr>
              <a:t>Associate Professor and Extension Economist</a:t>
            </a:r>
          </a:p>
          <a:p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5400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5308657"/>
            <a:ext cx="3829050" cy="140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3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on for Jo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5" y="1182143"/>
            <a:ext cx="160020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1193" y="1325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5 million EU jobs are supported by exports to the U.S. </a:t>
            </a:r>
            <a:endParaRPr lang="en-US" sz="2400" b="1" dirty="0"/>
          </a:p>
        </p:txBody>
      </p:sp>
      <p:pic>
        <p:nvPicPr>
          <p:cNvPr id="2052" name="Picture 4" descr="Icon for T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5" y="2514600"/>
            <a:ext cx="1676400" cy="9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52854" y="25880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Transatlantic trade represented 30% of global GDP in 2012.</a:t>
            </a:r>
            <a:endParaRPr lang="en-US" sz="2400" b="1" dirty="0"/>
          </a:p>
        </p:txBody>
      </p:sp>
      <p:pic>
        <p:nvPicPr>
          <p:cNvPr id="2054" name="Picture 6" descr="Icon for Agri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7" y="3851210"/>
            <a:ext cx="1687736" cy="9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8923" y="3743302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U.S. exported $9.9 billion in agricultural products to the EU in 2012</a:t>
            </a:r>
          </a:p>
          <a:p>
            <a:r>
              <a:rPr lang="en-US" sz="2400" b="1" dirty="0" smtClean="0"/>
              <a:t>Supporting about 68,000 jobs.</a:t>
            </a:r>
            <a:endParaRPr lang="en-US" sz="2400" b="1" dirty="0"/>
          </a:p>
        </p:txBody>
      </p:sp>
      <p:pic>
        <p:nvPicPr>
          <p:cNvPr id="2056" name="Picture 8" descr="Icon for Invest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7" y="5257800"/>
            <a:ext cx="1676400" cy="9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55373" y="5013856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62% of U.S. Foreign Direct Investment comes directly from the EU. U.S.-EU investments in each others’ economies reached $3.7 trillion in 2011.</a:t>
            </a:r>
          </a:p>
          <a:p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432584"/>
            <a:ext cx="3047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http://useu.usmission.gov/index.html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41283" y="109097"/>
            <a:ext cx="376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500000"/>
                </a:solidFill>
                <a:latin typeface="Arial Black"/>
                <a:cs typeface="Arial Black"/>
              </a:rPr>
              <a:t>Why TTIP?</a:t>
            </a:r>
            <a:endParaRPr lang="en-US" sz="4800" b="1" dirty="0">
              <a:solidFill>
                <a:srgbClr val="500000"/>
              </a:solidFill>
              <a:latin typeface="Arial Black"/>
              <a:cs typeface="Arial Black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3500" y="1105943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0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" y="1219200"/>
            <a:ext cx="8991600" cy="426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731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500000"/>
                </a:solidFill>
                <a:latin typeface="Arial Black" panose="020B0A04020102020204" pitchFamily="34" charset="0"/>
              </a:rPr>
              <a:t>TTIP May Help US Ag Trade Balance</a:t>
            </a:r>
            <a:endParaRPr lang="en-US" sz="2800" b="1" dirty="0">
              <a:solidFill>
                <a:srgbClr val="5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748" y="122078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6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jpg.euractiv.com/sites/all/euractiv/files/imagecache/Image-article-related-65/gallery/transatlantic%20budd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2038"/>
            <a:ext cx="3313310" cy="22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4050" y="3346450"/>
            <a:ext cx="77533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b="1" dirty="0" smtClean="0"/>
              <a:t>Food safety</a:t>
            </a:r>
            <a:r>
              <a:rPr lang="en-US" sz="3200" b="1" dirty="0"/>
              <a:t> </a:t>
            </a:r>
            <a:r>
              <a:rPr lang="en-US" sz="3200" b="1" dirty="0" smtClean="0"/>
              <a:t>(Beef Hormone etc.)</a:t>
            </a:r>
          </a:p>
          <a:p>
            <a:pPr marL="342900" indent="-342900">
              <a:buFont typeface="Arial"/>
              <a:buChar char="•"/>
            </a:pPr>
            <a:r>
              <a:rPr lang="en-US" sz="3200" b="1" dirty="0" smtClean="0"/>
              <a:t>GMO imports and cultivation</a:t>
            </a:r>
          </a:p>
          <a:p>
            <a:pPr marL="342900" indent="-342900">
              <a:buFont typeface="Arial"/>
              <a:buChar char="•"/>
            </a:pPr>
            <a:r>
              <a:rPr lang="en-US" sz="3200" b="1" dirty="0" smtClean="0"/>
              <a:t>Are Considered non-negotiable </a:t>
            </a:r>
            <a:r>
              <a:rPr lang="en-US" sz="3200" b="1" dirty="0"/>
              <a:t>areas in view of upcoming EU-US free trade talks, the French stressed. </a:t>
            </a:r>
            <a:endParaRPr lang="en-US" sz="3200" b="1" dirty="0" smtClean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76200"/>
            <a:ext cx="58675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500000"/>
                </a:solidFill>
                <a:latin typeface="Arial Black"/>
                <a:cs typeface="Arial Black"/>
              </a:rPr>
              <a:t>What Might Kill the Deal?</a:t>
            </a:r>
            <a:endParaRPr lang="en-US" sz="3200" b="1" dirty="0">
              <a:solidFill>
                <a:srgbClr val="500000"/>
              </a:solidFill>
              <a:latin typeface="Arial Black"/>
              <a:cs typeface="Arial Black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19176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0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048" y="457200"/>
            <a:ext cx="4401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500000"/>
                </a:solidFill>
                <a:latin typeface="Arial Black"/>
                <a:cs typeface="Arial Black"/>
              </a:rPr>
              <a:t>Why  </a:t>
            </a:r>
            <a:r>
              <a:rPr lang="en-US" sz="5400" b="1" dirty="0" smtClean="0">
                <a:solidFill>
                  <a:srgbClr val="500000"/>
                </a:solidFill>
                <a:latin typeface="Arial Black"/>
                <a:cs typeface="Arial Black"/>
              </a:rPr>
              <a:t>TTP </a:t>
            </a:r>
            <a:r>
              <a:rPr lang="en-US" sz="5400" b="1" dirty="0" smtClean="0">
                <a:solidFill>
                  <a:srgbClr val="500000"/>
                </a:solidFill>
                <a:latin typeface="Arial Black"/>
                <a:cs typeface="Arial Black"/>
              </a:rPr>
              <a:t>?</a:t>
            </a:r>
            <a:endParaRPr lang="en-US" sz="5400" b="1" dirty="0">
              <a:solidFill>
                <a:srgbClr val="500000"/>
              </a:solidFill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63246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Colin A. Carter, UC-Davis</a:t>
            </a:r>
            <a:endParaRPr lang="en-US" sz="12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43033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907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 Black" panose="020B0A04020102020204" pitchFamily="34" charset="0"/>
              </a:rPr>
              <a:t>The GDP of TPP-12 is $27.6 trillion, close to 40% of world economy and one-third of world trade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Population is 800 million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Total U.S. trade with TPP is $1.5 trillion in merchandise trade and $242 billion in services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TPP will upgrade existing trade agreements</a:t>
            </a:r>
          </a:p>
          <a:p>
            <a:pPr marL="914400" lvl="2" indent="0">
              <a:buFont typeface="Arial"/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7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5896"/>
            <a:ext cx="8465502" cy="546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300" y="68335"/>
            <a:ext cx="79121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00000"/>
                </a:solidFill>
                <a:latin typeface="Arial Black"/>
                <a:cs typeface="Arial Black"/>
              </a:rPr>
              <a:t>US Trade Under FTA’s</a:t>
            </a:r>
          </a:p>
          <a:p>
            <a:pPr algn="ctr"/>
            <a:r>
              <a:rPr lang="en-US" sz="2800" b="1" dirty="0" smtClean="0">
                <a:solidFill>
                  <a:srgbClr val="500000"/>
                </a:solidFill>
                <a:latin typeface="Arial Black"/>
                <a:cs typeface="Arial Black"/>
              </a:rPr>
              <a:t>TPP </a:t>
            </a:r>
            <a:r>
              <a:rPr lang="en-US" sz="2800" b="1" dirty="0">
                <a:solidFill>
                  <a:srgbClr val="500000"/>
                </a:solidFill>
                <a:latin typeface="Arial Black"/>
                <a:cs typeface="Arial Black"/>
              </a:rPr>
              <a:t>h</a:t>
            </a:r>
            <a:r>
              <a:rPr lang="en-US" sz="2800" b="1" dirty="0" smtClean="0">
                <a:solidFill>
                  <a:srgbClr val="500000"/>
                </a:solidFill>
                <a:latin typeface="Arial Black"/>
                <a:cs typeface="Arial Black"/>
              </a:rPr>
              <a:t>as Potential to be the Largest </a:t>
            </a:r>
            <a:endParaRPr lang="en-US" sz="2800" b="1" dirty="0">
              <a:solidFill>
                <a:srgbClr val="500000"/>
              </a:solidFill>
              <a:latin typeface="Arial Black"/>
              <a:cs typeface="Arial Black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074784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4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2"/>
          <p:cNvGrpSpPr>
            <a:grpSpLocks/>
          </p:cNvGrpSpPr>
          <p:nvPr/>
        </p:nvGrpSpPr>
        <p:grpSpPr bwMode="auto">
          <a:xfrm>
            <a:off x="0" y="1492250"/>
            <a:ext cx="8953500" cy="5149850"/>
            <a:chOff x="48" y="1152"/>
            <a:chExt cx="5640" cy="2741"/>
          </a:xfrm>
        </p:grpSpPr>
        <p:sp>
          <p:nvSpPr>
            <p:cNvPr id="308" name="Freeform 3"/>
            <p:cNvSpPr>
              <a:spLocks/>
            </p:cNvSpPr>
            <p:nvPr/>
          </p:nvSpPr>
          <p:spPr bwMode="auto">
            <a:xfrm>
              <a:off x="1631" y="2629"/>
              <a:ext cx="25" cy="9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2 w 25"/>
                <a:gd name="T5" fmla="*/ 8 h 9"/>
                <a:gd name="T6" fmla="*/ 24 w 25"/>
                <a:gd name="T7" fmla="*/ 4 h 9"/>
                <a:gd name="T8" fmla="*/ 0 w 25"/>
                <a:gd name="T9" fmla="*/ 0 h 9"/>
                <a:gd name="T10" fmla="*/ 0 w 2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9"/>
                <a:gd name="T20" fmla="*/ 25 w 2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9">
                  <a:moveTo>
                    <a:pt x="0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4" y="4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" name="Freeform 4"/>
            <p:cNvSpPr>
              <a:spLocks/>
            </p:cNvSpPr>
            <p:nvPr/>
          </p:nvSpPr>
          <p:spPr bwMode="auto">
            <a:xfrm>
              <a:off x="3639" y="2290"/>
              <a:ext cx="222" cy="160"/>
            </a:xfrm>
            <a:custGeom>
              <a:avLst/>
              <a:gdLst>
                <a:gd name="T0" fmla="*/ 0 w 222"/>
                <a:gd name="T1" fmla="*/ 76 h 160"/>
                <a:gd name="T2" fmla="*/ 0 w 222"/>
                <a:gd name="T3" fmla="*/ 76 h 160"/>
                <a:gd name="T4" fmla="*/ 1 w 222"/>
                <a:gd name="T5" fmla="*/ 117 h 160"/>
                <a:gd name="T6" fmla="*/ 17 w 222"/>
                <a:gd name="T7" fmla="*/ 130 h 160"/>
                <a:gd name="T8" fmla="*/ 5 w 222"/>
                <a:gd name="T9" fmla="*/ 151 h 160"/>
                <a:gd name="T10" fmla="*/ 29 w 222"/>
                <a:gd name="T11" fmla="*/ 159 h 160"/>
                <a:gd name="T12" fmla="*/ 87 w 222"/>
                <a:gd name="T13" fmla="*/ 151 h 160"/>
                <a:gd name="T14" fmla="*/ 98 w 222"/>
                <a:gd name="T15" fmla="*/ 128 h 160"/>
                <a:gd name="T16" fmla="*/ 136 w 222"/>
                <a:gd name="T17" fmla="*/ 115 h 160"/>
                <a:gd name="T18" fmla="*/ 141 w 222"/>
                <a:gd name="T19" fmla="*/ 95 h 160"/>
                <a:gd name="T20" fmla="*/ 153 w 222"/>
                <a:gd name="T21" fmla="*/ 90 h 160"/>
                <a:gd name="T22" fmla="*/ 148 w 222"/>
                <a:gd name="T23" fmla="*/ 80 h 160"/>
                <a:gd name="T24" fmla="*/ 162 w 222"/>
                <a:gd name="T25" fmla="*/ 79 h 160"/>
                <a:gd name="T26" fmla="*/ 172 w 222"/>
                <a:gd name="T27" fmla="*/ 59 h 160"/>
                <a:gd name="T28" fmla="*/ 167 w 222"/>
                <a:gd name="T29" fmla="*/ 40 h 160"/>
                <a:gd name="T30" fmla="*/ 220 w 222"/>
                <a:gd name="T31" fmla="*/ 26 h 160"/>
                <a:gd name="T32" fmla="*/ 221 w 222"/>
                <a:gd name="T33" fmla="*/ 22 h 160"/>
                <a:gd name="T34" fmla="*/ 202 w 222"/>
                <a:gd name="T35" fmla="*/ 18 h 160"/>
                <a:gd name="T36" fmla="*/ 174 w 222"/>
                <a:gd name="T37" fmla="*/ 31 h 160"/>
                <a:gd name="T38" fmla="*/ 161 w 222"/>
                <a:gd name="T39" fmla="*/ 0 h 160"/>
                <a:gd name="T40" fmla="*/ 137 w 222"/>
                <a:gd name="T41" fmla="*/ 24 h 160"/>
                <a:gd name="T42" fmla="*/ 69 w 222"/>
                <a:gd name="T43" fmla="*/ 22 h 160"/>
                <a:gd name="T44" fmla="*/ 34 w 222"/>
                <a:gd name="T45" fmla="*/ 58 h 160"/>
                <a:gd name="T46" fmla="*/ 10 w 222"/>
                <a:gd name="T47" fmla="*/ 46 h 160"/>
                <a:gd name="T48" fmla="*/ 0 w 222"/>
                <a:gd name="T49" fmla="*/ 76 h 160"/>
                <a:gd name="T50" fmla="*/ 0 w 222"/>
                <a:gd name="T51" fmla="*/ 76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160"/>
                <a:gd name="T80" fmla="*/ 222 w 222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160">
                  <a:moveTo>
                    <a:pt x="0" y="76"/>
                  </a:moveTo>
                  <a:lnTo>
                    <a:pt x="0" y="76"/>
                  </a:lnTo>
                  <a:lnTo>
                    <a:pt x="1" y="117"/>
                  </a:lnTo>
                  <a:lnTo>
                    <a:pt x="17" y="130"/>
                  </a:lnTo>
                  <a:lnTo>
                    <a:pt x="5" y="151"/>
                  </a:lnTo>
                  <a:lnTo>
                    <a:pt x="29" y="159"/>
                  </a:lnTo>
                  <a:lnTo>
                    <a:pt x="87" y="151"/>
                  </a:lnTo>
                  <a:lnTo>
                    <a:pt x="98" y="128"/>
                  </a:lnTo>
                  <a:lnTo>
                    <a:pt x="136" y="115"/>
                  </a:lnTo>
                  <a:lnTo>
                    <a:pt x="141" y="95"/>
                  </a:lnTo>
                  <a:lnTo>
                    <a:pt x="153" y="90"/>
                  </a:lnTo>
                  <a:lnTo>
                    <a:pt x="148" y="80"/>
                  </a:lnTo>
                  <a:lnTo>
                    <a:pt x="162" y="79"/>
                  </a:lnTo>
                  <a:lnTo>
                    <a:pt x="172" y="59"/>
                  </a:lnTo>
                  <a:lnTo>
                    <a:pt x="167" y="40"/>
                  </a:lnTo>
                  <a:lnTo>
                    <a:pt x="220" y="26"/>
                  </a:lnTo>
                  <a:lnTo>
                    <a:pt x="221" y="22"/>
                  </a:lnTo>
                  <a:lnTo>
                    <a:pt x="202" y="18"/>
                  </a:lnTo>
                  <a:lnTo>
                    <a:pt x="174" y="31"/>
                  </a:lnTo>
                  <a:lnTo>
                    <a:pt x="161" y="0"/>
                  </a:lnTo>
                  <a:lnTo>
                    <a:pt x="137" y="24"/>
                  </a:lnTo>
                  <a:lnTo>
                    <a:pt x="69" y="22"/>
                  </a:lnTo>
                  <a:lnTo>
                    <a:pt x="34" y="58"/>
                  </a:lnTo>
                  <a:lnTo>
                    <a:pt x="10" y="46"/>
                  </a:lnTo>
                  <a:lnTo>
                    <a:pt x="0" y="76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" name="Freeform 5"/>
            <p:cNvSpPr>
              <a:spLocks/>
            </p:cNvSpPr>
            <p:nvPr/>
          </p:nvSpPr>
          <p:spPr bwMode="auto">
            <a:xfrm>
              <a:off x="2552" y="2317"/>
              <a:ext cx="319" cy="305"/>
            </a:xfrm>
            <a:custGeom>
              <a:avLst/>
              <a:gdLst>
                <a:gd name="T0" fmla="*/ 0 w 319"/>
                <a:gd name="T1" fmla="*/ 162 h 305"/>
                <a:gd name="T2" fmla="*/ 0 w 319"/>
                <a:gd name="T3" fmla="*/ 162 h 305"/>
                <a:gd name="T4" fmla="*/ 1 w 319"/>
                <a:gd name="T5" fmla="*/ 168 h 305"/>
                <a:gd name="T6" fmla="*/ 59 w 319"/>
                <a:gd name="T7" fmla="*/ 206 h 305"/>
                <a:gd name="T8" fmla="*/ 185 w 319"/>
                <a:gd name="T9" fmla="*/ 290 h 305"/>
                <a:gd name="T10" fmla="*/ 187 w 319"/>
                <a:gd name="T11" fmla="*/ 304 h 305"/>
                <a:gd name="T12" fmla="*/ 199 w 319"/>
                <a:gd name="T13" fmla="*/ 302 h 305"/>
                <a:gd name="T14" fmla="*/ 223 w 319"/>
                <a:gd name="T15" fmla="*/ 295 h 305"/>
                <a:gd name="T16" fmla="*/ 318 w 319"/>
                <a:gd name="T17" fmla="*/ 230 h 305"/>
                <a:gd name="T18" fmla="*/ 282 w 319"/>
                <a:gd name="T19" fmla="*/ 187 h 305"/>
                <a:gd name="T20" fmla="*/ 282 w 319"/>
                <a:gd name="T21" fmla="*/ 117 h 305"/>
                <a:gd name="T22" fmla="*/ 278 w 319"/>
                <a:gd name="T23" fmla="*/ 85 h 305"/>
                <a:gd name="T24" fmla="*/ 251 w 319"/>
                <a:gd name="T25" fmla="*/ 54 h 305"/>
                <a:gd name="T26" fmla="*/ 265 w 319"/>
                <a:gd name="T27" fmla="*/ 43 h 305"/>
                <a:gd name="T28" fmla="*/ 272 w 319"/>
                <a:gd name="T29" fmla="*/ 0 h 305"/>
                <a:gd name="T30" fmla="*/ 159 w 319"/>
                <a:gd name="T31" fmla="*/ 7 h 305"/>
                <a:gd name="T32" fmla="*/ 101 w 319"/>
                <a:gd name="T33" fmla="*/ 32 h 305"/>
                <a:gd name="T34" fmla="*/ 116 w 319"/>
                <a:gd name="T35" fmla="*/ 84 h 305"/>
                <a:gd name="T36" fmla="*/ 90 w 319"/>
                <a:gd name="T37" fmla="*/ 85 h 305"/>
                <a:gd name="T38" fmla="*/ 77 w 319"/>
                <a:gd name="T39" fmla="*/ 91 h 305"/>
                <a:gd name="T40" fmla="*/ 79 w 319"/>
                <a:gd name="T41" fmla="*/ 105 h 305"/>
                <a:gd name="T42" fmla="*/ 8 w 319"/>
                <a:gd name="T43" fmla="*/ 136 h 305"/>
                <a:gd name="T44" fmla="*/ 0 w 319"/>
                <a:gd name="T45" fmla="*/ 162 h 305"/>
                <a:gd name="T46" fmla="*/ 0 w 319"/>
                <a:gd name="T47" fmla="*/ 162 h 3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9"/>
                <a:gd name="T73" fmla="*/ 0 h 305"/>
                <a:gd name="T74" fmla="*/ 319 w 319"/>
                <a:gd name="T75" fmla="*/ 305 h 3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9" h="305">
                  <a:moveTo>
                    <a:pt x="0" y="162"/>
                  </a:moveTo>
                  <a:lnTo>
                    <a:pt x="0" y="162"/>
                  </a:lnTo>
                  <a:lnTo>
                    <a:pt x="1" y="168"/>
                  </a:lnTo>
                  <a:lnTo>
                    <a:pt x="59" y="206"/>
                  </a:lnTo>
                  <a:lnTo>
                    <a:pt x="185" y="290"/>
                  </a:lnTo>
                  <a:lnTo>
                    <a:pt x="187" y="304"/>
                  </a:lnTo>
                  <a:lnTo>
                    <a:pt x="199" y="302"/>
                  </a:lnTo>
                  <a:lnTo>
                    <a:pt x="223" y="295"/>
                  </a:lnTo>
                  <a:lnTo>
                    <a:pt x="318" y="230"/>
                  </a:lnTo>
                  <a:lnTo>
                    <a:pt x="282" y="187"/>
                  </a:lnTo>
                  <a:lnTo>
                    <a:pt x="282" y="117"/>
                  </a:lnTo>
                  <a:lnTo>
                    <a:pt x="278" y="85"/>
                  </a:lnTo>
                  <a:lnTo>
                    <a:pt x="251" y="54"/>
                  </a:lnTo>
                  <a:lnTo>
                    <a:pt x="265" y="43"/>
                  </a:lnTo>
                  <a:lnTo>
                    <a:pt x="272" y="0"/>
                  </a:lnTo>
                  <a:lnTo>
                    <a:pt x="159" y="7"/>
                  </a:lnTo>
                  <a:lnTo>
                    <a:pt x="101" y="32"/>
                  </a:lnTo>
                  <a:lnTo>
                    <a:pt x="116" y="84"/>
                  </a:lnTo>
                  <a:lnTo>
                    <a:pt x="90" y="85"/>
                  </a:lnTo>
                  <a:lnTo>
                    <a:pt x="77" y="91"/>
                  </a:lnTo>
                  <a:lnTo>
                    <a:pt x="79" y="105"/>
                  </a:lnTo>
                  <a:lnTo>
                    <a:pt x="8" y="136"/>
                  </a:lnTo>
                  <a:lnTo>
                    <a:pt x="0" y="162"/>
                  </a:lnTo>
                </a:path>
              </a:pathLst>
            </a:custGeom>
            <a:solidFill>
              <a:srgbClr val="FF9933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11" name="Group 6"/>
            <p:cNvGrpSpPr>
              <a:grpSpLocks/>
            </p:cNvGrpSpPr>
            <p:nvPr/>
          </p:nvGrpSpPr>
          <p:grpSpPr bwMode="auto">
            <a:xfrm>
              <a:off x="1535" y="3265"/>
              <a:ext cx="310" cy="611"/>
              <a:chOff x="1913" y="3214"/>
              <a:chExt cx="310" cy="611"/>
            </a:xfrm>
          </p:grpSpPr>
          <p:sp>
            <p:nvSpPr>
              <p:cNvPr id="607" name="Freeform 7"/>
              <p:cNvSpPr>
                <a:spLocks/>
              </p:cNvSpPr>
              <p:nvPr/>
            </p:nvSpPr>
            <p:spPr bwMode="auto">
              <a:xfrm>
                <a:off x="1913" y="3214"/>
                <a:ext cx="310" cy="555"/>
              </a:xfrm>
              <a:custGeom>
                <a:avLst/>
                <a:gdLst>
                  <a:gd name="T0" fmla="*/ 0 w 310"/>
                  <a:gd name="T1" fmla="*/ 512 h 555"/>
                  <a:gd name="T2" fmla="*/ 0 w 310"/>
                  <a:gd name="T3" fmla="*/ 512 h 555"/>
                  <a:gd name="T4" fmla="*/ 3 w 310"/>
                  <a:gd name="T5" fmla="*/ 524 h 555"/>
                  <a:gd name="T6" fmla="*/ 16 w 310"/>
                  <a:gd name="T7" fmla="*/ 520 h 555"/>
                  <a:gd name="T8" fmla="*/ 21 w 310"/>
                  <a:gd name="T9" fmla="*/ 548 h 555"/>
                  <a:gd name="T10" fmla="*/ 78 w 310"/>
                  <a:gd name="T11" fmla="*/ 554 h 555"/>
                  <a:gd name="T12" fmla="*/ 62 w 310"/>
                  <a:gd name="T13" fmla="*/ 540 h 555"/>
                  <a:gd name="T14" fmla="*/ 74 w 310"/>
                  <a:gd name="T15" fmla="*/ 502 h 555"/>
                  <a:gd name="T16" fmla="*/ 85 w 310"/>
                  <a:gd name="T17" fmla="*/ 509 h 555"/>
                  <a:gd name="T18" fmla="*/ 120 w 310"/>
                  <a:gd name="T19" fmla="*/ 457 h 555"/>
                  <a:gd name="T20" fmla="*/ 93 w 310"/>
                  <a:gd name="T21" fmla="*/ 427 h 555"/>
                  <a:gd name="T22" fmla="*/ 123 w 310"/>
                  <a:gd name="T23" fmla="*/ 409 h 555"/>
                  <a:gd name="T24" fmla="*/ 128 w 310"/>
                  <a:gd name="T25" fmla="*/ 382 h 555"/>
                  <a:gd name="T26" fmla="*/ 142 w 310"/>
                  <a:gd name="T27" fmla="*/ 369 h 555"/>
                  <a:gd name="T28" fmla="*/ 130 w 310"/>
                  <a:gd name="T29" fmla="*/ 364 h 555"/>
                  <a:gd name="T30" fmla="*/ 153 w 310"/>
                  <a:gd name="T31" fmla="*/ 364 h 555"/>
                  <a:gd name="T32" fmla="*/ 151 w 310"/>
                  <a:gd name="T33" fmla="*/ 351 h 555"/>
                  <a:gd name="T34" fmla="*/ 140 w 310"/>
                  <a:gd name="T35" fmla="*/ 360 h 555"/>
                  <a:gd name="T36" fmla="*/ 130 w 310"/>
                  <a:gd name="T37" fmla="*/ 351 h 555"/>
                  <a:gd name="T38" fmla="*/ 129 w 310"/>
                  <a:gd name="T39" fmla="*/ 331 h 555"/>
                  <a:gd name="T40" fmla="*/ 171 w 310"/>
                  <a:gd name="T41" fmla="*/ 332 h 555"/>
                  <a:gd name="T42" fmla="*/ 175 w 310"/>
                  <a:gd name="T43" fmla="*/ 292 h 555"/>
                  <a:gd name="T44" fmla="*/ 241 w 310"/>
                  <a:gd name="T45" fmla="*/ 286 h 555"/>
                  <a:gd name="T46" fmla="*/ 260 w 310"/>
                  <a:gd name="T47" fmla="*/ 257 h 555"/>
                  <a:gd name="T48" fmla="*/ 234 w 310"/>
                  <a:gd name="T49" fmla="*/ 206 h 555"/>
                  <a:gd name="T50" fmla="*/ 248 w 310"/>
                  <a:gd name="T51" fmla="*/ 141 h 555"/>
                  <a:gd name="T52" fmla="*/ 309 w 310"/>
                  <a:gd name="T53" fmla="*/ 88 h 555"/>
                  <a:gd name="T54" fmla="*/ 306 w 310"/>
                  <a:gd name="T55" fmla="*/ 64 h 555"/>
                  <a:gd name="T56" fmla="*/ 294 w 310"/>
                  <a:gd name="T57" fmla="*/ 63 h 555"/>
                  <a:gd name="T58" fmla="*/ 278 w 310"/>
                  <a:gd name="T59" fmla="*/ 92 h 555"/>
                  <a:gd name="T60" fmla="*/ 235 w 310"/>
                  <a:gd name="T61" fmla="*/ 90 h 555"/>
                  <a:gd name="T62" fmla="*/ 244 w 310"/>
                  <a:gd name="T63" fmla="*/ 58 h 555"/>
                  <a:gd name="T64" fmla="*/ 169 w 310"/>
                  <a:gd name="T65" fmla="*/ 9 h 555"/>
                  <a:gd name="T66" fmla="*/ 144 w 310"/>
                  <a:gd name="T67" fmla="*/ 5 h 555"/>
                  <a:gd name="T68" fmla="*/ 142 w 310"/>
                  <a:gd name="T69" fmla="*/ 15 h 555"/>
                  <a:gd name="T70" fmla="*/ 113 w 310"/>
                  <a:gd name="T71" fmla="*/ 0 h 555"/>
                  <a:gd name="T72" fmla="*/ 96 w 310"/>
                  <a:gd name="T73" fmla="*/ 18 h 555"/>
                  <a:gd name="T74" fmla="*/ 94 w 310"/>
                  <a:gd name="T75" fmla="*/ 38 h 555"/>
                  <a:gd name="T76" fmla="*/ 77 w 310"/>
                  <a:gd name="T77" fmla="*/ 46 h 555"/>
                  <a:gd name="T78" fmla="*/ 78 w 310"/>
                  <a:gd name="T79" fmla="*/ 84 h 555"/>
                  <a:gd name="T80" fmla="*/ 59 w 310"/>
                  <a:gd name="T81" fmla="*/ 106 h 555"/>
                  <a:gd name="T82" fmla="*/ 44 w 310"/>
                  <a:gd name="T83" fmla="*/ 159 h 555"/>
                  <a:gd name="T84" fmla="*/ 55 w 310"/>
                  <a:gd name="T85" fmla="*/ 211 h 555"/>
                  <a:gd name="T86" fmla="*/ 35 w 310"/>
                  <a:gd name="T87" fmla="*/ 254 h 555"/>
                  <a:gd name="T88" fmla="*/ 21 w 310"/>
                  <a:gd name="T89" fmla="*/ 362 h 555"/>
                  <a:gd name="T90" fmla="*/ 32 w 310"/>
                  <a:gd name="T91" fmla="*/ 401 h 555"/>
                  <a:gd name="T92" fmla="*/ 21 w 310"/>
                  <a:gd name="T93" fmla="*/ 404 h 555"/>
                  <a:gd name="T94" fmla="*/ 26 w 310"/>
                  <a:gd name="T95" fmla="*/ 439 h 555"/>
                  <a:gd name="T96" fmla="*/ 0 w 310"/>
                  <a:gd name="T97" fmla="*/ 512 h 555"/>
                  <a:gd name="T98" fmla="*/ 0 w 310"/>
                  <a:gd name="T99" fmla="*/ 512 h 5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0"/>
                  <a:gd name="T151" fmla="*/ 0 h 555"/>
                  <a:gd name="T152" fmla="*/ 310 w 310"/>
                  <a:gd name="T153" fmla="*/ 555 h 5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0" h="555">
                    <a:moveTo>
                      <a:pt x="0" y="512"/>
                    </a:moveTo>
                    <a:lnTo>
                      <a:pt x="0" y="512"/>
                    </a:lnTo>
                    <a:lnTo>
                      <a:pt x="3" y="524"/>
                    </a:lnTo>
                    <a:lnTo>
                      <a:pt x="16" y="520"/>
                    </a:lnTo>
                    <a:lnTo>
                      <a:pt x="21" y="548"/>
                    </a:lnTo>
                    <a:lnTo>
                      <a:pt x="78" y="554"/>
                    </a:lnTo>
                    <a:lnTo>
                      <a:pt x="62" y="540"/>
                    </a:lnTo>
                    <a:lnTo>
                      <a:pt x="74" y="502"/>
                    </a:lnTo>
                    <a:lnTo>
                      <a:pt x="85" y="509"/>
                    </a:lnTo>
                    <a:lnTo>
                      <a:pt x="120" y="457"/>
                    </a:lnTo>
                    <a:lnTo>
                      <a:pt x="93" y="427"/>
                    </a:lnTo>
                    <a:lnTo>
                      <a:pt x="123" y="409"/>
                    </a:lnTo>
                    <a:lnTo>
                      <a:pt x="128" y="382"/>
                    </a:lnTo>
                    <a:lnTo>
                      <a:pt x="142" y="369"/>
                    </a:lnTo>
                    <a:lnTo>
                      <a:pt x="130" y="364"/>
                    </a:lnTo>
                    <a:lnTo>
                      <a:pt x="153" y="364"/>
                    </a:lnTo>
                    <a:lnTo>
                      <a:pt x="151" y="351"/>
                    </a:lnTo>
                    <a:lnTo>
                      <a:pt x="140" y="360"/>
                    </a:lnTo>
                    <a:lnTo>
                      <a:pt x="130" y="351"/>
                    </a:lnTo>
                    <a:lnTo>
                      <a:pt x="129" y="331"/>
                    </a:lnTo>
                    <a:lnTo>
                      <a:pt x="171" y="332"/>
                    </a:lnTo>
                    <a:lnTo>
                      <a:pt x="175" y="292"/>
                    </a:lnTo>
                    <a:lnTo>
                      <a:pt x="241" y="286"/>
                    </a:lnTo>
                    <a:lnTo>
                      <a:pt x="260" y="257"/>
                    </a:lnTo>
                    <a:lnTo>
                      <a:pt x="234" y="206"/>
                    </a:lnTo>
                    <a:lnTo>
                      <a:pt x="248" y="141"/>
                    </a:lnTo>
                    <a:lnTo>
                      <a:pt x="309" y="88"/>
                    </a:lnTo>
                    <a:lnTo>
                      <a:pt x="306" y="64"/>
                    </a:lnTo>
                    <a:lnTo>
                      <a:pt x="294" y="63"/>
                    </a:lnTo>
                    <a:lnTo>
                      <a:pt x="278" y="92"/>
                    </a:lnTo>
                    <a:lnTo>
                      <a:pt x="235" y="90"/>
                    </a:lnTo>
                    <a:lnTo>
                      <a:pt x="244" y="58"/>
                    </a:lnTo>
                    <a:lnTo>
                      <a:pt x="169" y="9"/>
                    </a:lnTo>
                    <a:lnTo>
                      <a:pt x="144" y="5"/>
                    </a:lnTo>
                    <a:lnTo>
                      <a:pt x="142" y="15"/>
                    </a:lnTo>
                    <a:lnTo>
                      <a:pt x="113" y="0"/>
                    </a:lnTo>
                    <a:lnTo>
                      <a:pt x="96" y="18"/>
                    </a:lnTo>
                    <a:lnTo>
                      <a:pt x="94" y="38"/>
                    </a:lnTo>
                    <a:lnTo>
                      <a:pt x="77" y="46"/>
                    </a:lnTo>
                    <a:lnTo>
                      <a:pt x="78" y="84"/>
                    </a:lnTo>
                    <a:lnTo>
                      <a:pt x="59" y="106"/>
                    </a:lnTo>
                    <a:lnTo>
                      <a:pt x="44" y="159"/>
                    </a:lnTo>
                    <a:lnTo>
                      <a:pt x="55" y="211"/>
                    </a:lnTo>
                    <a:lnTo>
                      <a:pt x="35" y="254"/>
                    </a:lnTo>
                    <a:lnTo>
                      <a:pt x="21" y="362"/>
                    </a:lnTo>
                    <a:lnTo>
                      <a:pt x="32" y="401"/>
                    </a:lnTo>
                    <a:lnTo>
                      <a:pt x="21" y="404"/>
                    </a:lnTo>
                    <a:lnTo>
                      <a:pt x="26" y="439"/>
                    </a:lnTo>
                    <a:lnTo>
                      <a:pt x="0" y="512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8" name="Freeform 8"/>
              <p:cNvSpPr>
                <a:spLocks/>
              </p:cNvSpPr>
              <p:nvPr/>
            </p:nvSpPr>
            <p:spPr bwMode="auto">
              <a:xfrm>
                <a:off x="1987" y="3776"/>
                <a:ext cx="56" cy="49"/>
              </a:xfrm>
              <a:custGeom>
                <a:avLst/>
                <a:gdLst>
                  <a:gd name="T0" fmla="*/ 0 w 56"/>
                  <a:gd name="T1" fmla="*/ 0 h 49"/>
                  <a:gd name="T2" fmla="*/ 0 w 56"/>
                  <a:gd name="T3" fmla="*/ 0 h 49"/>
                  <a:gd name="T4" fmla="*/ 1 w 56"/>
                  <a:gd name="T5" fmla="*/ 48 h 49"/>
                  <a:gd name="T6" fmla="*/ 55 w 56"/>
                  <a:gd name="T7" fmla="*/ 43 h 49"/>
                  <a:gd name="T8" fmla="*/ 12 w 56"/>
                  <a:gd name="T9" fmla="*/ 23 h 49"/>
                  <a:gd name="T10" fmla="*/ 0 w 56"/>
                  <a:gd name="T11" fmla="*/ 0 h 49"/>
                  <a:gd name="T12" fmla="*/ 0 w 56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9"/>
                  <a:gd name="T23" fmla="*/ 56 w 56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9">
                    <a:moveTo>
                      <a:pt x="0" y="0"/>
                    </a:moveTo>
                    <a:lnTo>
                      <a:pt x="0" y="0"/>
                    </a:lnTo>
                    <a:lnTo>
                      <a:pt x="1" y="48"/>
                    </a:lnTo>
                    <a:lnTo>
                      <a:pt x="55" y="43"/>
                    </a:lnTo>
                    <a:lnTo>
                      <a:pt x="12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12" name="Group 9"/>
            <p:cNvGrpSpPr>
              <a:grpSpLocks/>
            </p:cNvGrpSpPr>
            <p:nvPr/>
          </p:nvGrpSpPr>
          <p:grpSpPr bwMode="auto">
            <a:xfrm>
              <a:off x="4463" y="3088"/>
              <a:ext cx="636" cy="558"/>
              <a:chOff x="4841" y="3037"/>
              <a:chExt cx="636" cy="558"/>
            </a:xfrm>
          </p:grpSpPr>
          <p:sp>
            <p:nvSpPr>
              <p:cNvPr id="605" name="Freeform 10"/>
              <p:cNvSpPr>
                <a:spLocks/>
              </p:cNvSpPr>
              <p:nvPr/>
            </p:nvSpPr>
            <p:spPr bwMode="auto">
              <a:xfrm>
                <a:off x="4841" y="3037"/>
                <a:ext cx="636" cy="477"/>
              </a:xfrm>
              <a:custGeom>
                <a:avLst/>
                <a:gdLst>
                  <a:gd name="T0" fmla="*/ 0 w 636"/>
                  <a:gd name="T1" fmla="*/ 251 h 477"/>
                  <a:gd name="T2" fmla="*/ 4 w 636"/>
                  <a:gd name="T3" fmla="*/ 240 h 477"/>
                  <a:gd name="T4" fmla="*/ 4 w 636"/>
                  <a:gd name="T5" fmla="*/ 221 h 477"/>
                  <a:gd name="T6" fmla="*/ 16 w 636"/>
                  <a:gd name="T7" fmla="*/ 190 h 477"/>
                  <a:gd name="T8" fmla="*/ 121 w 636"/>
                  <a:gd name="T9" fmla="*/ 142 h 477"/>
                  <a:gd name="T10" fmla="*/ 143 w 636"/>
                  <a:gd name="T11" fmla="*/ 102 h 477"/>
                  <a:gd name="T12" fmla="*/ 162 w 636"/>
                  <a:gd name="T13" fmla="*/ 109 h 477"/>
                  <a:gd name="T14" fmla="*/ 177 w 636"/>
                  <a:gd name="T15" fmla="*/ 92 h 477"/>
                  <a:gd name="T16" fmla="*/ 201 w 636"/>
                  <a:gd name="T17" fmla="*/ 54 h 477"/>
                  <a:gd name="T18" fmla="*/ 232 w 636"/>
                  <a:gd name="T19" fmla="*/ 78 h 477"/>
                  <a:gd name="T20" fmla="*/ 260 w 636"/>
                  <a:gd name="T21" fmla="*/ 73 h 477"/>
                  <a:gd name="T22" fmla="*/ 268 w 636"/>
                  <a:gd name="T23" fmla="*/ 32 h 477"/>
                  <a:gd name="T24" fmla="*/ 296 w 636"/>
                  <a:gd name="T25" fmla="*/ 7 h 477"/>
                  <a:gd name="T26" fmla="*/ 352 w 636"/>
                  <a:gd name="T27" fmla="*/ 68 h 477"/>
                  <a:gd name="T28" fmla="*/ 441 w 636"/>
                  <a:gd name="T29" fmla="*/ 95 h 477"/>
                  <a:gd name="T30" fmla="*/ 466 w 636"/>
                  <a:gd name="T31" fmla="*/ 0 h 477"/>
                  <a:gd name="T32" fmla="*/ 506 w 636"/>
                  <a:gd name="T33" fmla="*/ 68 h 477"/>
                  <a:gd name="T34" fmla="*/ 561 w 636"/>
                  <a:gd name="T35" fmla="*/ 154 h 477"/>
                  <a:gd name="T36" fmla="*/ 589 w 636"/>
                  <a:gd name="T37" fmla="*/ 188 h 477"/>
                  <a:gd name="T38" fmla="*/ 624 w 636"/>
                  <a:gd name="T39" fmla="*/ 235 h 477"/>
                  <a:gd name="T40" fmla="*/ 627 w 636"/>
                  <a:gd name="T41" fmla="*/ 334 h 477"/>
                  <a:gd name="T42" fmla="*/ 579 w 636"/>
                  <a:gd name="T43" fmla="*/ 447 h 477"/>
                  <a:gd name="T44" fmla="*/ 522 w 636"/>
                  <a:gd name="T45" fmla="*/ 467 h 477"/>
                  <a:gd name="T46" fmla="*/ 500 w 636"/>
                  <a:gd name="T47" fmla="*/ 452 h 477"/>
                  <a:gd name="T48" fmla="*/ 446 w 636"/>
                  <a:gd name="T49" fmla="*/ 462 h 477"/>
                  <a:gd name="T50" fmla="*/ 411 w 636"/>
                  <a:gd name="T51" fmla="*/ 408 h 477"/>
                  <a:gd name="T52" fmla="*/ 392 w 636"/>
                  <a:gd name="T53" fmla="*/ 389 h 477"/>
                  <a:gd name="T54" fmla="*/ 373 w 636"/>
                  <a:gd name="T55" fmla="*/ 405 h 477"/>
                  <a:gd name="T56" fmla="*/ 359 w 636"/>
                  <a:gd name="T57" fmla="*/ 402 h 477"/>
                  <a:gd name="T58" fmla="*/ 332 w 636"/>
                  <a:gd name="T59" fmla="*/ 359 h 477"/>
                  <a:gd name="T60" fmla="*/ 201 w 636"/>
                  <a:gd name="T61" fmla="*/ 354 h 477"/>
                  <a:gd name="T62" fmla="*/ 108 w 636"/>
                  <a:gd name="T63" fmla="*/ 382 h 477"/>
                  <a:gd name="T64" fmla="*/ 31 w 636"/>
                  <a:gd name="T65" fmla="*/ 388 h 477"/>
                  <a:gd name="T66" fmla="*/ 0 w 636"/>
                  <a:gd name="T67" fmla="*/ 251 h 4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6"/>
                  <a:gd name="T103" fmla="*/ 0 h 477"/>
                  <a:gd name="T104" fmla="*/ 636 w 636"/>
                  <a:gd name="T105" fmla="*/ 477 h 4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6" h="477">
                    <a:moveTo>
                      <a:pt x="0" y="251"/>
                    </a:moveTo>
                    <a:lnTo>
                      <a:pt x="0" y="251"/>
                    </a:lnTo>
                    <a:lnTo>
                      <a:pt x="11" y="255"/>
                    </a:lnTo>
                    <a:lnTo>
                      <a:pt x="4" y="240"/>
                    </a:lnTo>
                    <a:lnTo>
                      <a:pt x="16" y="248"/>
                    </a:lnTo>
                    <a:lnTo>
                      <a:pt x="4" y="221"/>
                    </a:lnTo>
                    <a:lnTo>
                      <a:pt x="12" y="179"/>
                    </a:lnTo>
                    <a:lnTo>
                      <a:pt x="16" y="190"/>
                    </a:lnTo>
                    <a:lnTo>
                      <a:pt x="55" y="157"/>
                    </a:lnTo>
                    <a:lnTo>
                      <a:pt x="121" y="142"/>
                    </a:lnTo>
                    <a:lnTo>
                      <a:pt x="144" y="117"/>
                    </a:lnTo>
                    <a:lnTo>
                      <a:pt x="143" y="102"/>
                    </a:lnTo>
                    <a:lnTo>
                      <a:pt x="152" y="90"/>
                    </a:lnTo>
                    <a:lnTo>
                      <a:pt x="162" y="109"/>
                    </a:lnTo>
                    <a:lnTo>
                      <a:pt x="162" y="88"/>
                    </a:lnTo>
                    <a:lnTo>
                      <a:pt x="177" y="92"/>
                    </a:lnTo>
                    <a:lnTo>
                      <a:pt x="178" y="77"/>
                    </a:lnTo>
                    <a:lnTo>
                      <a:pt x="201" y="54"/>
                    </a:lnTo>
                    <a:lnTo>
                      <a:pt x="227" y="55"/>
                    </a:lnTo>
                    <a:lnTo>
                      <a:pt x="232" y="78"/>
                    </a:lnTo>
                    <a:lnTo>
                      <a:pt x="241" y="65"/>
                    </a:lnTo>
                    <a:lnTo>
                      <a:pt x="260" y="73"/>
                    </a:lnTo>
                    <a:lnTo>
                      <a:pt x="253" y="57"/>
                    </a:lnTo>
                    <a:lnTo>
                      <a:pt x="268" y="32"/>
                    </a:lnTo>
                    <a:lnTo>
                      <a:pt x="306" y="23"/>
                    </a:lnTo>
                    <a:lnTo>
                      <a:pt x="296" y="7"/>
                    </a:lnTo>
                    <a:lnTo>
                      <a:pt x="367" y="27"/>
                    </a:lnTo>
                    <a:lnTo>
                      <a:pt x="352" y="68"/>
                    </a:lnTo>
                    <a:lnTo>
                      <a:pt x="424" y="113"/>
                    </a:lnTo>
                    <a:lnTo>
                      <a:pt x="441" y="95"/>
                    </a:lnTo>
                    <a:lnTo>
                      <a:pt x="449" y="22"/>
                    </a:lnTo>
                    <a:lnTo>
                      <a:pt x="466" y="0"/>
                    </a:lnTo>
                    <a:lnTo>
                      <a:pt x="481" y="56"/>
                    </a:lnTo>
                    <a:lnTo>
                      <a:pt x="506" y="68"/>
                    </a:lnTo>
                    <a:lnTo>
                      <a:pt x="522" y="133"/>
                    </a:lnTo>
                    <a:lnTo>
                      <a:pt x="561" y="154"/>
                    </a:lnTo>
                    <a:lnTo>
                      <a:pt x="575" y="190"/>
                    </a:lnTo>
                    <a:lnTo>
                      <a:pt x="589" y="188"/>
                    </a:lnTo>
                    <a:lnTo>
                      <a:pt x="592" y="207"/>
                    </a:lnTo>
                    <a:lnTo>
                      <a:pt x="624" y="235"/>
                    </a:lnTo>
                    <a:lnTo>
                      <a:pt x="635" y="285"/>
                    </a:lnTo>
                    <a:lnTo>
                      <a:pt x="627" y="334"/>
                    </a:lnTo>
                    <a:lnTo>
                      <a:pt x="599" y="375"/>
                    </a:lnTo>
                    <a:lnTo>
                      <a:pt x="579" y="447"/>
                    </a:lnTo>
                    <a:lnTo>
                      <a:pt x="544" y="455"/>
                    </a:lnTo>
                    <a:lnTo>
                      <a:pt x="522" y="467"/>
                    </a:lnTo>
                    <a:lnTo>
                      <a:pt x="523" y="476"/>
                    </a:lnTo>
                    <a:lnTo>
                      <a:pt x="500" y="452"/>
                    </a:lnTo>
                    <a:lnTo>
                      <a:pt x="476" y="470"/>
                    </a:lnTo>
                    <a:lnTo>
                      <a:pt x="446" y="462"/>
                    </a:lnTo>
                    <a:lnTo>
                      <a:pt x="422" y="444"/>
                    </a:lnTo>
                    <a:lnTo>
                      <a:pt x="411" y="408"/>
                    </a:lnTo>
                    <a:lnTo>
                      <a:pt x="393" y="412"/>
                    </a:lnTo>
                    <a:lnTo>
                      <a:pt x="392" y="389"/>
                    </a:lnTo>
                    <a:lnTo>
                      <a:pt x="387" y="404"/>
                    </a:lnTo>
                    <a:lnTo>
                      <a:pt x="373" y="405"/>
                    </a:lnTo>
                    <a:lnTo>
                      <a:pt x="387" y="358"/>
                    </a:lnTo>
                    <a:lnTo>
                      <a:pt x="359" y="402"/>
                    </a:lnTo>
                    <a:lnTo>
                      <a:pt x="346" y="393"/>
                    </a:lnTo>
                    <a:lnTo>
                      <a:pt x="332" y="359"/>
                    </a:lnTo>
                    <a:lnTo>
                      <a:pt x="285" y="339"/>
                    </a:lnTo>
                    <a:lnTo>
                      <a:pt x="201" y="354"/>
                    </a:lnTo>
                    <a:lnTo>
                      <a:pt x="166" y="380"/>
                    </a:lnTo>
                    <a:lnTo>
                      <a:pt x="108" y="382"/>
                    </a:lnTo>
                    <a:lnTo>
                      <a:pt x="75" y="404"/>
                    </a:lnTo>
                    <a:lnTo>
                      <a:pt x="31" y="388"/>
                    </a:lnTo>
                    <a:lnTo>
                      <a:pt x="40" y="342"/>
                    </a:lnTo>
                    <a:lnTo>
                      <a:pt x="0" y="251"/>
                    </a:lnTo>
                  </a:path>
                </a:pathLst>
              </a:custGeom>
              <a:solidFill>
                <a:schemeClr val="accent1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6" name="Freeform 11"/>
              <p:cNvSpPr>
                <a:spLocks/>
              </p:cNvSpPr>
              <p:nvPr/>
            </p:nvSpPr>
            <p:spPr bwMode="auto">
              <a:xfrm>
                <a:off x="5339" y="3541"/>
                <a:ext cx="55" cy="54"/>
              </a:xfrm>
              <a:custGeom>
                <a:avLst/>
                <a:gdLst>
                  <a:gd name="T0" fmla="*/ 0 w 55"/>
                  <a:gd name="T1" fmla="*/ 9 h 54"/>
                  <a:gd name="T2" fmla="*/ 0 w 55"/>
                  <a:gd name="T3" fmla="*/ 9 h 54"/>
                  <a:gd name="T4" fmla="*/ 0 w 55"/>
                  <a:gd name="T5" fmla="*/ 0 h 54"/>
                  <a:gd name="T6" fmla="*/ 28 w 55"/>
                  <a:gd name="T7" fmla="*/ 7 h 54"/>
                  <a:gd name="T8" fmla="*/ 49 w 55"/>
                  <a:gd name="T9" fmla="*/ 1 h 54"/>
                  <a:gd name="T10" fmla="*/ 54 w 55"/>
                  <a:gd name="T11" fmla="*/ 14 h 54"/>
                  <a:gd name="T12" fmla="*/ 54 w 55"/>
                  <a:gd name="T13" fmla="*/ 30 h 54"/>
                  <a:gd name="T14" fmla="*/ 34 w 55"/>
                  <a:gd name="T15" fmla="*/ 53 h 54"/>
                  <a:gd name="T16" fmla="*/ 19 w 55"/>
                  <a:gd name="T17" fmla="*/ 52 h 54"/>
                  <a:gd name="T18" fmla="*/ 0 w 55"/>
                  <a:gd name="T19" fmla="*/ 9 h 54"/>
                  <a:gd name="T20" fmla="*/ 0 w 55"/>
                  <a:gd name="T21" fmla="*/ 9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54"/>
                  <a:gd name="T35" fmla="*/ 55 w 55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54">
                    <a:moveTo>
                      <a:pt x="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49" y="1"/>
                    </a:lnTo>
                    <a:lnTo>
                      <a:pt x="54" y="14"/>
                    </a:lnTo>
                    <a:lnTo>
                      <a:pt x="54" y="30"/>
                    </a:lnTo>
                    <a:lnTo>
                      <a:pt x="34" y="53"/>
                    </a:lnTo>
                    <a:lnTo>
                      <a:pt x="19" y="52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CC99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13" name="Freeform 12"/>
            <p:cNvSpPr>
              <a:spLocks/>
            </p:cNvSpPr>
            <p:nvPr/>
          </p:nvSpPr>
          <p:spPr bwMode="auto">
            <a:xfrm>
              <a:off x="4066" y="2497"/>
              <a:ext cx="76" cy="94"/>
            </a:xfrm>
            <a:custGeom>
              <a:avLst/>
              <a:gdLst>
                <a:gd name="T0" fmla="*/ 0 w 76"/>
                <a:gd name="T1" fmla="*/ 28 h 94"/>
                <a:gd name="T2" fmla="*/ 0 w 76"/>
                <a:gd name="T3" fmla="*/ 28 h 94"/>
                <a:gd name="T4" fmla="*/ 11 w 76"/>
                <a:gd name="T5" fmla="*/ 38 h 94"/>
                <a:gd name="T6" fmla="*/ 16 w 76"/>
                <a:gd name="T7" fmla="*/ 81 h 94"/>
                <a:gd name="T8" fmla="*/ 36 w 76"/>
                <a:gd name="T9" fmla="*/ 78 h 94"/>
                <a:gd name="T10" fmla="*/ 46 w 76"/>
                <a:gd name="T11" fmla="*/ 60 h 94"/>
                <a:gd name="T12" fmla="*/ 60 w 76"/>
                <a:gd name="T13" fmla="*/ 64 h 94"/>
                <a:gd name="T14" fmla="*/ 69 w 76"/>
                <a:gd name="T15" fmla="*/ 93 h 94"/>
                <a:gd name="T16" fmla="*/ 75 w 76"/>
                <a:gd name="T17" fmla="*/ 76 h 94"/>
                <a:gd name="T18" fmla="*/ 67 w 76"/>
                <a:gd name="T19" fmla="*/ 46 h 94"/>
                <a:gd name="T20" fmla="*/ 60 w 76"/>
                <a:gd name="T21" fmla="*/ 58 h 94"/>
                <a:gd name="T22" fmla="*/ 50 w 76"/>
                <a:gd name="T23" fmla="*/ 43 h 94"/>
                <a:gd name="T24" fmla="*/ 68 w 76"/>
                <a:gd name="T25" fmla="*/ 24 h 94"/>
                <a:gd name="T26" fmla="*/ 33 w 76"/>
                <a:gd name="T27" fmla="*/ 22 h 94"/>
                <a:gd name="T28" fmla="*/ 10 w 76"/>
                <a:gd name="T29" fmla="*/ 0 h 94"/>
                <a:gd name="T30" fmla="*/ 3 w 76"/>
                <a:gd name="T31" fmla="*/ 12 h 94"/>
                <a:gd name="T32" fmla="*/ 12 w 76"/>
                <a:gd name="T33" fmla="*/ 22 h 94"/>
                <a:gd name="T34" fmla="*/ 0 w 76"/>
                <a:gd name="T35" fmla="*/ 28 h 94"/>
                <a:gd name="T36" fmla="*/ 0 w 76"/>
                <a:gd name="T37" fmla="*/ 28 h 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94"/>
                <a:gd name="T59" fmla="*/ 76 w 76"/>
                <a:gd name="T60" fmla="*/ 94 h 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94">
                  <a:moveTo>
                    <a:pt x="0" y="28"/>
                  </a:moveTo>
                  <a:lnTo>
                    <a:pt x="0" y="28"/>
                  </a:lnTo>
                  <a:lnTo>
                    <a:pt x="11" y="38"/>
                  </a:lnTo>
                  <a:lnTo>
                    <a:pt x="16" y="81"/>
                  </a:lnTo>
                  <a:lnTo>
                    <a:pt x="36" y="78"/>
                  </a:lnTo>
                  <a:lnTo>
                    <a:pt x="46" y="60"/>
                  </a:lnTo>
                  <a:lnTo>
                    <a:pt x="60" y="64"/>
                  </a:lnTo>
                  <a:lnTo>
                    <a:pt x="69" y="93"/>
                  </a:lnTo>
                  <a:lnTo>
                    <a:pt x="75" y="76"/>
                  </a:lnTo>
                  <a:lnTo>
                    <a:pt x="67" y="46"/>
                  </a:lnTo>
                  <a:lnTo>
                    <a:pt x="60" y="58"/>
                  </a:lnTo>
                  <a:lnTo>
                    <a:pt x="50" y="43"/>
                  </a:lnTo>
                  <a:lnTo>
                    <a:pt x="68" y="24"/>
                  </a:lnTo>
                  <a:lnTo>
                    <a:pt x="33" y="22"/>
                  </a:lnTo>
                  <a:lnTo>
                    <a:pt x="10" y="0"/>
                  </a:lnTo>
                  <a:lnTo>
                    <a:pt x="3" y="12"/>
                  </a:lnTo>
                  <a:lnTo>
                    <a:pt x="12" y="22"/>
                  </a:lnTo>
                  <a:lnTo>
                    <a:pt x="0" y="28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4" name="Freeform 13"/>
            <p:cNvSpPr>
              <a:spLocks/>
            </p:cNvSpPr>
            <p:nvPr/>
          </p:nvSpPr>
          <p:spPr bwMode="auto">
            <a:xfrm>
              <a:off x="4082" y="2468"/>
              <a:ext cx="50" cy="28"/>
            </a:xfrm>
            <a:custGeom>
              <a:avLst/>
              <a:gdLst>
                <a:gd name="T0" fmla="*/ 0 w 50"/>
                <a:gd name="T1" fmla="*/ 16 h 28"/>
                <a:gd name="T2" fmla="*/ 0 w 50"/>
                <a:gd name="T3" fmla="*/ 16 h 28"/>
                <a:gd name="T4" fmla="*/ 7 w 50"/>
                <a:gd name="T5" fmla="*/ 27 h 28"/>
                <a:gd name="T6" fmla="*/ 49 w 50"/>
                <a:gd name="T7" fmla="*/ 22 h 28"/>
                <a:gd name="T8" fmla="*/ 46 w 50"/>
                <a:gd name="T9" fmla="*/ 8 h 28"/>
                <a:gd name="T10" fmla="*/ 16 w 50"/>
                <a:gd name="T11" fmla="*/ 0 h 28"/>
                <a:gd name="T12" fmla="*/ 0 w 50"/>
                <a:gd name="T13" fmla="*/ 16 h 28"/>
                <a:gd name="T14" fmla="*/ 0 w 50"/>
                <a:gd name="T15" fmla="*/ 16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28"/>
                <a:gd name="T26" fmla="*/ 50 w 5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28">
                  <a:moveTo>
                    <a:pt x="0" y="16"/>
                  </a:moveTo>
                  <a:lnTo>
                    <a:pt x="0" y="16"/>
                  </a:lnTo>
                  <a:lnTo>
                    <a:pt x="7" y="27"/>
                  </a:lnTo>
                  <a:lnTo>
                    <a:pt x="49" y="22"/>
                  </a:lnTo>
                  <a:lnTo>
                    <a:pt x="46" y="8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5" name="Freeform 14"/>
            <p:cNvSpPr>
              <a:spLocks/>
            </p:cNvSpPr>
            <p:nvPr/>
          </p:nvSpPr>
          <p:spPr bwMode="auto">
            <a:xfrm>
              <a:off x="1592" y="3071"/>
              <a:ext cx="190" cy="213"/>
            </a:xfrm>
            <a:custGeom>
              <a:avLst/>
              <a:gdLst>
                <a:gd name="T0" fmla="*/ 0 w 190"/>
                <a:gd name="T1" fmla="*/ 21 h 213"/>
                <a:gd name="T2" fmla="*/ 0 w 190"/>
                <a:gd name="T3" fmla="*/ 21 h 213"/>
                <a:gd name="T4" fmla="*/ 15 w 190"/>
                <a:gd name="T5" fmla="*/ 44 h 213"/>
                <a:gd name="T6" fmla="*/ 5 w 190"/>
                <a:gd name="T7" fmla="*/ 92 h 213"/>
                <a:gd name="T8" fmla="*/ 15 w 190"/>
                <a:gd name="T9" fmla="*/ 97 h 213"/>
                <a:gd name="T10" fmla="*/ 10 w 190"/>
                <a:gd name="T11" fmla="*/ 104 h 213"/>
                <a:gd name="T12" fmla="*/ 2 w 190"/>
                <a:gd name="T13" fmla="*/ 124 h 213"/>
                <a:gd name="T14" fmla="*/ 18 w 190"/>
                <a:gd name="T15" fmla="*/ 153 h 213"/>
                <a:gd name="T16" fmla="*/ 28 w 190"/>
                <a:gd name="T17" fmla="*/ 211 h 213"/>
                <a:gd name="T18" fmla="*/ 39 w 190"/>
                <a:gd name="T19" fmla="*/ 212 h 213"/>
                <a:gd name="T20" fmla="*/ 56 w 190"/>
                <a:gd name="T21" fmla="*/ 194 h 213"/>
                <a:gd name="T22" fmla="*/ 85 w 190"/>
                <a:gd name="T23" fmla="*/ 209 h 213"/>
                <a:gd name="T24" fmla="*/ 87 w 190"/>
                <a:gd name="T25" fmla="*/ 199 h 213"/>
                <a:gd name="T26" fmla="*/ 112 w 190"/>
                <a:gd name="T27" fmla="*/ 203 h 213"/>
                <a:gd name="T28" fmla="*/ 121 w 190"/>
                <a:gd name="T29" fmla="*/ 160 h 213"/>
                <a:gd name="T30" fmla="*/ 167 w 190"/>
                <a:gd name="T31" fmla="*/ 153 h 213"/>
                <a:gd name="T32" fmla="*/ 183 w 190"/>
                <a:gd name="T33" fmla="*/ 167 h 213"/>
                <a:gd name="T34" fmla="*/ 189 w 190"/>
                <a:gd name="T35" fmla="*/ 135 h 213"/>
                <a:gd name="T36" fmla="*/ 178 w 190"/>
                <a:gd name="T37" fmla="*/ 107 h 213"/>
                <a:gd name="T38" fmla="*/ 152 w 190"/>
                <a:gd name="T39" fmla="*/ 105 h 213"/>
                <a:gd name="T40" fmla="*/ 141 w 190"/>
                <a:gd name="T41" fmla="*/ 63 h 213"/>
                <a:gd name="T42" fmla="*/ 71 w 190"/>
                <a:gd name="T43" fmla="*/ 35 h 213"/>
                <a:gd name="T44" fmla="*/ 67 w 190"/>
                <a:gd name="T45" fmla="*/ 0 h 213"/>
                <a:gd name="T46" fmla="*/ 20 w 190"/>
                <a:gd name="T47" fmla="*/ 22 h 213"/>
                <a:gd name="T48" fmla="*/ 0 w 190"/>
                <a:gd name="T49" fmla="*/ 21 h 213"/>
                <a:gd name="T50" fmla="*/ 0 w 190"/>
                <a:gd name="T51" fmla="*/ 21 h 2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13"/>
                <a:gd name="T80" fmla="*/ 190 w 190"/>
                <a:gd name="T81" fmla="*/ 213 h 2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13">
                  <a:moveTo>
                    <a:pt x="0" y="21"/>
                  </a:moveTo>
                  <a:lnTo>
                    <a:pt x="0" y="21"/>
                  </a:lnTo>
                  <a:lnTo>
                    <a:pt x="15" y="44"/>
                  </a:lnTo>
                  <a:lnTo>
                    <a:pt x="5" y="92"/>
                  </a:lnTo>
                  <a:lnTo>
                    <a:pt x="15" y="97"/>
                  </a:lnTo>
                  <a:lnTo>
                    <a:pt x="10" y="104"/>
                  </a:lnTo>
                  <a:lnTo>
                    <a:pt x="2" y="124"/>
                  </a:lnTo>
                  <a:lnTo>
                    <a:pt x="18" y="153"/>
                  </a:lnTo>
                  <a:lnTo>
                    <a:pt x="28" y="211"/>
                  </a:lnTo>
                  <a:lnTo>
                    <a:pt x="39" y="212"/>
                  </a:lnTo>
                  <a:lnTo>
                    <a:pt x="56" y="194"/>
                  </a:lnTo>
                  <a:lnTo>
                    <a:pt x="85" y="209"/>
                  </a:lnTo>
                  <a:lnTo>
                    <a:pt x="87" y="199"/>
                  </a:lnTo>
                  <a:lnTo>
                    <a:pt x="112" y="203"/>
                  </a:lnTo>
                  <a:lnTo>
                    <a:pt x="121" y="160"/>
                  </a:lnTo>
                  <a:lnTo>
                    <a:pt x="167" y="153"/>
                  </a:lnTo>
                  <a:lnTo>
                    <a:pt x="183" y="167"/>
                  </a:lnTo>
                  <a:lnTo>
                    <a:pt x="189" y="135"/>
                  </a:lnTo>
                  <a:lnTo>
                    <a:pt x="178" y="107"/>
                  </a:lnTo>
                  <a:lnTo>
                    <a:pt x="152" y="105"/>
                  </a:lnTo>
                  <a:lnTo>
                    <a:pt x="141" y="63"/>
                  </a:lnTo>
                  <a:lnTo>
                    <a:pt x="71" y="35"/>
                  </a:lnTo>
                  <a:lnTo>
                    <a:pt x="67" y="0"/>
                  </a:lnTo>
                  <a:lnTo>
                    <a:pt x="20" y="22"/>
                  </a:lnTo>
                  <a:lnTo>
                    <a:pt x="0" y="21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6" name="Freeform 15"/>
            <p:cNvSpPr>
              <a:spLocks/>
            </p:cNvSpPr>
            <p:nvPr/>
          </p:nvSpPr>
          <p:spPr bwMode="auto">
            <a:xfrm>
              <a:off x="1527" y="2841"/>
              <a:ext cx="614" cy="626"/>
            </a:xfrm>
            <a:custGeom>
              <a:avLst/>
              <a:gdLst>
                <a:gd name="T0" fmla="*/ 0 w 614"/>
                <a:gd name="T1" fmla="*/ 197 h 626"/>
                <a:gd name="T2" fmla="*/ 35 w 614"/>
                <a:gd name="T3" fmla="*/ 236 h 626"/>
                <a:gd name="T4" fmla="*/ 52 w 614"/>
                <a:gd name="T5" fmla="*/ 251 h 626"/>
                <a:gd name="T6" fmla="*/ 85 w 614"/>
                <a:gd name="T7" fmla="*/ 252 h 626"/>
                <a:gd name="T8" fmla="*/ 136 w 614"/>
                <a:gd name="T9" fmla="*/ 265 h 626"/>
                <a:gd name="T10" fmla="*/ 217 w 614"/>
                <a:gd name="T11" fmla="*/ 335 h 626"/>
                <a:gd name="T12" fmla="*/ 254 w 614"/>
                <a:gd name="T13" fmla="*/ 365 h 626"/>
                <a:gd name="T14" fmla="*/ 252 w 614"/>
                <a:gd name="T15" fmla="*/ 429 h 626"/>
                <a:gd name="T16" fmla="*/ 288 w 614"/>
                <a:gd name="T17" fmla="*/ 456 h 626"/>
                <a:gd name="T18" fmla="*/ 302 w 614"/>
                <a:gd name="T19" fmla="*/ 487 h 626"/>
                <a:gd name="T20" fmla="*/ 317 w 614"/>
                <a:gd name="T21" fmla="*/ 512 h 626"/>
                <a:gd name="T22" fmla="*/ 267 w 614"/>
                <a:gd name="T23" fmla="*/ 562 h 626"/>
                <a:gd name="T24" fmla="*/ 324 w 614"/>
                <a:gd name="T25" fmla="*/ 608 h 626"/>
                <a:gd name="T26" fmla="*/ 395 w 614"/>
                <a:gd name="T27" fmla="*/ 532 h 626"/>
                <a:gd name="T28" fmla="*/ 460 w 614"/>
                <a:gd name="T29" fmla="*/ 442 h 626"/>
                <a:gd name="T30" fmla="*/ 513 w 614"/>
                <a:gd name="T31" fmla="*/ 427 h 626"/>
                <a:gd name="T32" fmla="*/ 548 w 614"/>
                <a:gd name="T33" fmla="*/ 286 h 626"/>
                <a:gd name="T34" fmla="*/ 613 w 614"/>
                <a:gd name="T35" fmla="*/ 191 h 626"/>
                <a:gd name="T36" fmla="*/ 579 w 614"/>
                <a:gd name="T37" fmla="*/ 158 h 626"/>
                <a:gd name="T38" fmla="*/ 462 w 614"/>
                <a:gd name="T39" fmla="*/ 121 h 626"/>
                <a:gd name="T40" fmla="*/ 421 w 614"/>
                <a:gd name="T41" fmla="*/ 90 h 626"/>
                <a:gd name="T42" fmla="*/ 385 w 614"/>
                <a:gd name="T43" fmla="*/ 118 h 626"/>
                <a:gd name="T44" fmla="*/ 352 w 614"/>
                <a:gd name="T45" fmla="*/ 113 h 626"/>
                <a:gd name="T46" fmla="*/ 353 w 614"/>
                <a:gd name="T47" fmla="*/ 86 h 626"/>
                <a:gd name="T48" fmla="*/ 351 w 614"/>
                <a:gd name="T49" fmla="*/ 17 h 626"/>
                <a:gd name="T50" fmla="*/ 306 w 614"/>
                <a:gd name="T51" fmla="*/ 45 h 626"/>
                <a:gd name="T52" fmla="*/ 228 w 614"/>
                <a:gd name="T53" fmla="*/ 56 h 626"/>
                <a:gd name="T54" fmla="*/ 223 w 614"/>
                <a:gd name="T55" fmla="*/ 10 h 626"/>
                <a:gd name="T56" fmla="*/ 170 w 614"/>
                <a:gd name="T57" fmla="*/ 18 h 626"/>
                <a:gd name="T58" fmla="*/ 151 w 614"/>
                <a:gd name="T59" fmla="*/ 42 h 626"/>
                <a:gd name="T60" fmla="*/ 128 w 614"/>
                <a:gd name="T61" fmla="*/ 67 h 626"/>
                <a:gd name="T62" fmla="*/ 101 w 614"/>
                <a:gd name="T63" fmla="*/ 49 h 626"/>
                <a:gd name="T64" fmla="*/ 75 w 614"/>
                <a:gd name="T65" fmla="*/ 71 h 626"/>
                <a:gd name="T66" fmla="*/ 69 w 614"/>
                <a:gd name="T67" fmla="*/ 100 h 626"/>
                <a:gd name="T68" fmla="*/ 22 w 614"/>
                <a:gd name="T69" fmla="*/ 161 h 626"/>
                <a:gd name="T70" fmla="*/ 0 w 614"/>
                <a:gd name="T71" fmla="*/ 197 h 6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4"/>
                <a:gd name="T109" fmla="*/ 0 h 626"/>
                <a:gd name="T110" fmla="*/ 614 w 614"/>
                <a:gd name="T111" fmla="*/ 626 h 6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4" h="626">
                  <a:moveTo>
                    <a:pt x="0" y="197"/>
                  </a:moveTo>
                  <a:lnTo>
                    <a:pt x="0" y="197"/>
                  </a:lnTo>
                  <a:lnTo>
                    <a:pt x="14" y="226"/>
                  </a:lnTo>
                  <a:lnTo>
                    <a:pt x="35" y="236"/>
                  </a:lnTo>
                  <a:lnTo>
                    <a:pt x="52" y="225"/>
                  </a:lnTo>
                  <a:lnTo>
                    <a:pt x="52" y="251"/>
                  </a:lnTo>
                  <a:lnTo>
                    <a:pt x="65" y="251"/>
                  </a:lnTo>
                  <a:lnTo>
                    <a:pt x="85" y="252"/>
                  </a:lnTo>
                  <a:lnTo>
                    <a:pt x="132" y="230"/>
                  </a:lnTo>
                  <a:lnTo>
                    <a:pt x="136" y="265"/>
                  </a:lnTo>
                  <a:lnTo>
                    <a:pt x="206" y="293"/>
                  </a:lnTo>
                  <a:lnTo>
                    <a:pt x="217" y="335"/>
                  </a:lnTo>
                  <a:lnTo>
                    <a:pt x="243" y="337"/>
                  </a:lnTo>
                  <a:lnTo>
                    <a:pt x="254" y="365"/>
                  </a:lnTo>
                  <a:lnTo>
                    <a:pt x="248" y="397"/>
                  </a:lnTo>
                  <a:lnTo>
                    <a:pt x="252" y="429"/>
                  </a:lnTo>
                  <a:lnTo>
                    <a:pt x="284" y="434"/>
                  </a:lnTo>
                  <a:lnTo>
                    <a:pt x="288" y="456"/>
                  </a:lnTo>
                  <a:lnTo>
                    <a:pt x="305" y="460"/>
                  </a:lnTo>
                  <a:lnTo>
                    <a:pt x="302" y="487"/>
                  </a:lnTo>
                  <a:lnTo>
                    <a:pt x="314" y="488"/>
                  </a:lnTo>
                  <a:lnTo>
                    <a:pt x="317" y="512"/>
                  </a:lnTo>
                  <a:lnTo>
                    <a:pt x="256" y="565"/>
                  </a:lnTo>
                  <a:lnTo>
                    <a:pt x="267" y="562"/>
                  </a:lnTo>
                  <a:lnTo>
                    <a:pt x="314" y="595"/>
                  </a:lnTo>
                  <a:lnTo>
                    <a:pt x="324" y="608"/>
                  </a:lnTo>
                  <a:lnTo>
                    <a:pt x="320" y="625"/>
                  </a:lnTo>
                  <a:lnTo>
                    <a:pt x="395" y="532"/>
                  </a:lnTo>
                  <a:lnTo>
                    <a:pt x="400" y="485"/>
                  </a:lnTo>
                  <a:lnTo>
                    <a:pt x="460" y="442"/>
                  </a:lnTo>
                  <a:lnTo>
                    <a:pt x="497" y="442"/>
                  </a:lnTo>
                  <a:lnTo>
                    <a:pt x="513" y="427"/>
                  </a:lnTo>
                  <a:lnTo>
                    <a:pt x="544" y="356"/>
                  </a:lnTo>
                  <a:lnTo>
                    <a:pt x="548" y="286"/>
                  </a:lnTo>
                  <a:lnTo>
                    <a:pt x="607" y="220"/>
                  </a:lnTo>
                  <a:lnTo>
                    <a:pt x="613" y="191"/>
                  </a:lnTo>
                  <a:lnTo>
                    <a:pt x="603" y="162"/>
                  </a:lnTo>
                  <a:lnTo>
                    <a:pt x="579" y="158"/>
                  </a:lnTo>
                  <a:lnTo>
                    <a:pt x="539" y="128"/>
                  </a:lnTo>
                  <a:lnTo>
                    <a:pt x="462" y="121"/>
                  </a:lnTo>
                  <a:lnTo>
                    <a:pt x="455" y="104"/>
                  </a:lnTo>
                  <a:lnTo>
                    <a:pt x="421" y="90"/>
                  </a:lnTo>
                  <a:lnTo>
                    <a:pt x="406" y="91"/>
                  </a:lnTo>
                  <a:lnTo>
                    <a:pt x="385" y="118"/>
                  </a:lnTo>
                  <a:lnTo>
                    <a:pt x="385" y="108"/>
                  </a:lnTo>
                  <a:lnTo>
                    <a:pt x="352" y="113"/>
                  </a:lnTo>
                  <a:lnTo>
                    <a:pt x="365" y="107"/>
                  </a:lnTo>
                  <a:lnTo>
                    <a:pt x="353" y="86"/>
                  </a:lnTo>
                  <a:lnTo>
                    <a:pt x="377" y="56"/>
                  </a:lnTo>
                  <a:lnTo>
                    <a:pt x="351" y="17"/>
                  </a:lnTo>
                  <a:lnTo>
                    <a:pt x="328" y="47"/>
                  </a:lnTo>
                  <a:lnTo>
                    <a:pt x="306" y="45"/>
                  </a:lnTo>
                  <a:lnTo>
                    <a:pt x="273" y="50"/>
                  </a:lnTo>
                  <a:lnTo>
                    <a:pt x="228" y="56"/>
                  </a:lnTo>
                  <a:lnTo>
                    <a:pt x="220" y="40"/>
                  </a:lnTo>
                  <a:lnTo>
                    <a:pt x="223" y="10"/>
                  </a:lnTo>
                  <a:lnTo>
                    <a:pt x="209" y="0"/>
                  </a:lnTo>
                  <a:lnTo>
                    <a:pt x="170" y="18"/>
                  </a:lnTo>
                  <a:lnTo>
                    <a:pt x="143" y="13"/>
                  </a:lnTo>
                  <a:lnTo>
                    <a:pt x="151" y="42"/>
                  </a:lnTo>
                  <a:lnTo>
                    <a:pt x="166" y="46"/>
                  </a:lnTo>
                  <a:lnTo>
                    <a:pt x="128" y="67"/>
                  </a:lnTo>
                  <a:lnTo>
                    <a:pt x="110" y="60"/>
                  </a:lnTo>
                  <a:lnTo>
                    <a:pt x="101" y="49"/>
                  </a:lnTo>
                  <a:lnTo>
                    <a:pt x="64" y="54"/>
                  </a:lnTo>
                  <a:lnTo>
                    <a:pt x="75" y="71"/>
                  </a:lnTo>
                  <a:lnTo>
                    <a:pt x="60" y="72"/>
                  </a:lnTo>
                  <a:lnTo>
                    <a:pt x="69" y="100"/>
                  </a:lnTo>
                  <a:lnTo>
                    <a:pt x="62" y="145"/>
                  </a:lnTo>
                  <a:lnTo>
                    <a:pt x="22" y="161"/>
                  </a:lnTo>
                  <a:lnTo>
                    <a:pt x="0" y="197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7" name="Freeform 16"/>
            <p:cNvSpPr>
              <a:spLocks/>
            </p:cNvSpPr>
            <p:nvPr/>
          </p:nvSpPr>
          <p:spPr bwMode="auto">
            <a:xfrm>
              <a:off x="1286" y="2629"/>
              <a:ext cx="14" cy="42"/>
            </a:xfrm>
            <a:custGeom>
              <a:avLst/>
              <a:gdLst>
                <a:gd name="T0" fmla="*/ 0 w 14"/>
                <a:gd name="T1" fmla="*/ 9 h 42"/>
                <a:gd name="T2" fmla="*/ 0 w 14"/>
                <a:gd name="T3" fmla="*/ 9 h 42"/>
                <a:gd name="T4" fmla="*/ 5 w 14"/>
                <a:gd name="T5" fmla="*/ 41 h 42"/>
                <a:gd name="T6" fmla="*/ 13 w 14"/>
                <a:gd name="T7" fmla="*/ 0 h 42"/>
                <a:gd name="T8" fmla="*/ 0 w 14"/>
                <a:gd name="T9" fmla="*/ 9 h 42"/>
                <a:gd name="T10" fmla="*/ 0 w 14"/>
                <a:gd name="T11" fmla="*/ 9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42"/>
                <a:gd name="T20" fmla="*/ 14 w 14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42">
                  <a:moveTo>
                    <a:pt x="0" y="9"/>
                  </a:moveTo>
                  <a:lnTo>
                    <a:pt x="0" y="9"/>
                  </a:lnTo>
                  <a:lnTo>
                    <a:pt x="5" y="41"/>
                  </a:lnTo>
                  <a:lnTo>
                    <a:pt x="13" y="0"/>
                  </a:lnTo>
                  <a:lnTo>
                    <a:pt x="0" y="9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8" name="Freeform 17"/>
            <p:cNvSpPr>
              <a:spLocks/>
            </p:cNvSpPr>
            <p:nvPr/>
          </p:nvSpPr>
          <p:spPr bwMode="auto">
            <a:xfrm>
              <a:off x="4478" y="2842"/>
              <a:ext cx="19" cy="17"/>
            </a:xfrm>
            <a:custGeom>
              <a:avLst/>
              <a:gdLst>
                <a:gd name="T0" fmla="*/ 0 w 19"/>
                <a:gd name="T1" fmla="*/ 7 h 17"/>
                <a:gd name="T2" fmla="*/ 0 w 19"/>
                <a:gd name="T3" fmla="*/ 7 h 17"/>
                <a:gd name="T4" fmla="*/ 9 w 19"/>
                <a:gd name="T5" fmla="*/ 16 h 17"/>
                <a:gd name="T6" fmla="*/ 18 w 19"/>
                <a:gd name="T7" fmla="*/ 0 h 17"/>
                <a:gd name="T8" fmla="*/ 0 w 19"/>
                <a:gd name="T9" fmla="*/ 7 h 17"/>
                <a:gd name="T10" fmla="*/ 0 w 19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0" y="7"/>
                  </a:moveTo>
                  <a:lnTo>
                    <a:pt x="0" y="7"/>
                  </a:lnTo>
                  <a:lnTo>
                    <a:pt x="9" y="16"/>
                  </a:lnTo>
                  <a:lnTo>
                    <a:pt x="18" y="0"/>
                  </a:lnTo>
                  <a:lnTo>
                    <a:pt x="0" y="7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9" name="Freeform 18"/>
            <p:cNvSpPr>
              <a:spLocks/>
            </p:cNvSpPr>
            <p:nvPr/>
          </p:nvSpPr>
          <p:spPr bwMode="auto">
            <a:xfrm>
              <a:off x="4135" y="2471"/>
              <a:ext cx="142" cy="292"/>
            </a:xfrm>
            <a:custGeom>
              <a:avLst/>
              <a:gdLst>
                <a:gd name="T0" fmla="*/ 0 w 142"/>
                <a:gd name="T1" fmla="*/ 119 h 292"/>
                <a:gd name="T2" fmla="*/ 0 w 142"/>
                <a:gd name="T3" fmla="*/ 119 h 292"/>
                <a:gd name="T4" fmla="*/ 6 w 142"/>
                <a:gd name="T5" fmla="*/ 102 h 292"/>
                <a:gd name="T6" fmla="*/ 47 w 142"/>
                <a:gd name="T7" fmla="*/ 27 h 292"/>
                <a:gd name="T8" fmla="*/ 75 w 142"/>
                <a:gd name="T9" fmla="*/ 17 h 292"/>
                <a:gd name="T10" fmla="*/ 81 w 142"/>
                <a:gd name="T11" fmla="*/ 0 h 292"/>
                <a:gd name="T12" fmla="*/ 101 w 142"/>
                <a:gd name="T13" fmla="*/ 10 h 292"/>
                <a:gd name="T14" fmla="*/ 102 w 142"/>
                <a:gd name="T15" fmla="*/ 24 h 292"/>
                <a:gd name="T16" fmla="*/ 85 w 142"/>
                <a:gd name="T17" fmla="*/ 71 h 292"/>
                <a:gd name="T18" fmla="*/ 103 w 142"/>
                <a:gd name="T19" fmla="*/ 67 h 292"/>
                <a:gd name="T20" fmla="*/ 112 w 142"/>
                <a:gd name="T21" fmla="*/ 99 h 292"/>
                <a:gd name="T22" fmla="*/ 141 w 142"/>
                <a:gd name="T23" fmla="*/ 107 h 292"/>
                <a:gd name="T24" fmla="*/ 127 w 142"/>
                <a:gd name="T25" fmla="*/ 122 h 292"/>
                <a:gd name="T26" fmla="*/ 93 w 142"/>
                <a:gd name="T27" fmla="*/ 141 h 292"/>
                <a:gd name="T28" fmla="*/ 85 w 142"/>
                <a:gd name="T29" fmla="*/ 160 h 292"/>
                <a:gd name="T30" fmla="*/ 103 w 142"/>
                <a:gd name="T31" fmla="*/ 196 h 292"/>
                <a:gd name="T32" fmla="*/ 96 w 142"/>
                <a:gd name="T33" fmla="*/ 216 h 292"/>
                <a:gd name="T34" fmla="*/ 118 w 142"/>
                <a:gd name="T35" fmla="*/ 263 h 292"/>
                <a:gd name="T36" fmla="*/ 102 w 142"/>
                <a:gd name="T37" fmla="*/ 291 h 292"/>
                <a:gd name="T38" fmla="*/ 85 w 142"/>
                <a:gd name="T39" fmla="*/ 191 h 292"/>
                <a:gd name="T40" fmla="*/ 72 w 142"/>
                <a:gd name="T41" fmla="*/ 176 h 292"/>
                <a:gd name="T42" fmla="*/ 49 w 142"/>
                <a:gd name="T43" fmla="*/ 202 h 292"/>
                <a:gd name="T44" fmla="*/ 32 w 142"/>
                <a:gd name="T45" fmla="*/ 197 h 292"/>
                <a:gd name="T46" fmla="*/ 35 w 142"/>
                <a:gd name="T47" fmla="*/ 161 h 292"/>
                <a:gd name="T48" fmla="*/ 0 w 142"/>
                <a:gd name="T49" fmla="*/ 119 h 292"/>
                <a:gd name="T50" fmla="*/ 0 w 142"/>
                <a:gd name="T51" fmla="*/ 119 h 2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2"/>
                <a:gd name="T79" fmla="*/ 0 h 292"/>
                <a:gd name="T80" fmla="*/ 142 w 142"/>
                <a:gd name="T81" fmla="*/ 292 h 2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2" h="292">
                  <a:moveTo>
                    <a:pt x="0" y="119"/>
                  </a:moveTo>
                  <a:lnTo>
                    <a:pt x="0" y="119"/>
                  </a:lnTo>
                  <a:lnTo>
                    <a:pt x="6" y="102"/>
                  </a:lnTo>
                  <a:lnTo>
                    <a:pt x="47" y="27"/>
                  </a:lnTo>
                  <a:lnTo>
                    <a:pt x="75" y="17"/>
                  </a:lnTo>
                  <a:lnTo>
                    <a:pt x="81" y="0"/>
                  </a:lnTo>
                  <a:lnTo>
                    <a:pt x="101" y="10"/>
                  </a:lnTo>
                  <a:lnTo>
                    <a:pt x="102" y="24"/>
                  </a:lnTo>
                  <a:lnTo>
                    <a:pt x="85" y="71"/>
                  </a:lnTo>
                  <a:lnTo>
                    <a:pt x="103" y="67"/>
                  </a:lnTo>
                  <a:lnTo>
                    <a:pt x="112" y="99"/>
                  </a:lnTo>
                  <a:lnTo>
                    <a:pt x="141" y="107"/>
                  </a:lnTo>
                  <a:lnTo>
                    <a:pt x="127" y="122"/>
                  </a:lnTo>
                  <a:lnTo>
                    <a:pt x="93" y="141"/>
                  </a:lnTo>
                  <a:lnTo>
                    <a:pt x="85" y="160"/>
                  </a:lnTo>
                  <a:lnTo>
                    <a:pt x="103" y="196"/>
                  </a:lnTo>
                  <a:lnTo>
                    <a:pt x="96" y="216"/>
                  </a:lnTo>
                  <a:lnTo>
                    <a:pt x="118" y="263"/>
                  </a:lnTo>
                  <a:lnTo>
                    <a:pt x="102" y="291"/>
                  </a:lnTo>
                  <a:lnTo>
                    <a:pt x="85" y="191"/>
                  </a:lnTo>
                  <a:lnTo>
                    <a:pt x="72" y="176"/>
                  </a:lnTo>
                  <a:lnTo>
                    <a:pt x="49" y="202"/>
                  </a:lnTo>
                  <a:lnTo>
                    <a:pt x="32" y="197"/>
                  </a:lnTo>
                  <a:lnTo>
                    <a:pt x="35" y="161"/>
                  </a:lnTo>
                  <a:lnTo>
                    <a:pt x="0" y="119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0" name="Freeform 19"/>
            <p:cNvSpPr>
              <a:spLocks/>
            </p:cNvSpPr>
            <p:nvPr/>
          </p:nvSpPr>
          <p:spPr bwMode="auto">
            <a:xfrm>
              <a:off x="4297" y="2690"/>
              <a:ext cx="80" cy="68"/>
            </a:xfrm>
            <a:custGeom>
              <a:avLst/>
              <a:gdLst>
                <a:gd name="T0" fmla="*/ 0 w 80"/>
                <a:gd name="T1" fmla="*/ 14 h 68"/>
                <a:gd name="T2" fmla="*/ 0 w 80"/>
                <a:gd name="T3" fmla="*/ 14 h 68"/>
                <a:gd name="T4" fmla="*/ 6 w 80"/>
                <a:gd name="T5" fmla="*/ 47 h 68"/>
                <a:gd name="T6" fmla="*/ 16 w 80"/>
                <a:gd name="T7" fmla="*/ 64 h 68"/>
                <a:gd name="T8" fmla="*/ 32 w 80"/>
                <a:gd name="T9" fmla="*/ 67 h 68"/>
                <a:gd name="T10" fmla="*/ 79 w 80"/>
                <a:gd name="T11" fmla="*/ 36 h 68"/>
                <a:gd name="T12" fmla="*/ 77 w 80"/>
                <a:gd name="T13" fmla="*/ 0 h 68"/>
                <a:gd name="T14" fmla="*/ 42 w 80"/>
                <a:gd name="T15" fmla="*/ 6 h 68"/>
                <a:gd name="T16" fmla="*/ 11 w 80"/>
                <a:gd name="T17" fmla="*/ 4 h 68"/>
                <a:gd name="T18" fmla="*/ 0 w 80"/>
                <a:gd name="T19" fmla="*/ 14 h 68"/>
                <a:gd name="T20" fmla="*/ 0 w 80"/>
                <a:gd name="T21" fmla="*/ 14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8"/>
                <a:gd name="T35" fmla="*/ 80 w 80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8">
                  <a:moveTo>
                    <a:pt x="0" y="14"/>
                  </a:moveTo>
                  <a:lnTo>
                    <a:pt x="0" y="14"/>
                  </a:lnTo>
                  <a:lnTo>
                    <a:pt x="6" y="47"/>
                  </a:lnTo>
                  <a:lnTo>
                    <a:pt x="16" y="64"/>
                  </a:lnTo>
                  <a:lnTo>
                    <a:pt x="32" y="67"/>
                  </a:lnTo>
                  <a:lnTo>
                    <a:pt x="79" y="36"/>
                  </a:lnTo>
                  <a:lnTo>
                    <a:pt x="77" y="0"/>
                  </a:lnTo>
                  <a:lnTo>
                    <a:pt x="42" y="6"/>
                  </a:lnTo>
                  <a:lnTo>
                    <a:pt x="11" y="4"/>
                  </a:lnTo>
                  <a:lnTo>
                    <a:pt x="0" y="14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21" name="Group 20"/>
            <p:cNvGrpSpPr>
              <a:grpSpLocks/>
            </p:cNvGrpSpPr>
            <p:nvPr/>
          </p:nvGrpSpPr>
          <p:grpSpPr bwMode="auto">
            <a:xfrm>
              <a:off x="472" y="1169"/>
              <a:ext cx="1389" cy="1058"/>
              <a:chOff x="850" y="1118"/>
              <a:chExt cx="1389" cy="1058"/>
            </a:xfrm>
          </p:grpSpPr>
          <p:sp>
            <p:nvSpPr>
              <p:cNvPr id="586" name="Freeform 21"/>
              <p:cNvSpPr>
                <a:spLocks/>
              </p:cNvSpPr>
              <p:nvPr/>
            </p:nvSpPr>
            <p:spPr bwMode="auto">
              <a:xfrm>
                <a:off x="850" y="1491"/>
                <a:ext cx="1342" cy="685"/>
              </a:xfrm>
              <a:custGeom>
                <a:avLst/>
                <a:gdLst>
                  <a:gd name="T0" fmla="*/ 107 w 1342"/>
                  <a:gd name="T1" fmla="*/ 95 h 685"/>
                  <a:gd name="T2" fmla="*/ 127 w 1342"/>
                  <a:gd name="T3" fmla="*/ 81 h 685"/>
                  <a:gd name="T4" fmla="*/ 203 w 1342"/>
                  <a:gd name="T5" fmla="*/ 41 h 685"/>
                  <a:gd name="T6" fmla="*/ 288 w 1342"/>
                  <a:gd name="T7" fmla="*/ 60 h 685"/>
                  <a:gd name="T8" fmla="*/ 400 w 1342"/>
                  <a:gd name="T9" fmla="*/ 110 h 685"/>
                  <a:gd name="T10" fmla="*/ 521 w 1342"/>
                  <a:gd name="T11" fmla="*/ 143 h 685"/>
                  <a:gd name="T12" fmla="*/ 518 w 1342"/>
                  <a:gd name="T13" fmla="*/ 107 h 685"/>
                  <a:gd name="T14" fmla="*/ 592 w 1342"/>
                  <a:gd name="T15" fmla="*/ 107 h 685"/>
                  <a:gd name="T16" fmla="*/ 685 w 1342"/>
                  <a:gd name="T17" fmla="*/ 122 h 685"/>
                  <a:gd name="T18" fmla="*/ 687 w 1342"/>
                  <a:gd name="T19" fmla="*/ 98 h 685"/>
                  <a:gd name="T20" fmla="*/ 718 w 1342"/>
                  <a:gd name="T21" fmla="*/ 132 h 685"/>
                  <a:gd name="T22" fmla="*/ 728 w 1342"/>
                  <a:gd name="T23" fmla="*/ 91 h 685"/>
                  <a:gd name="T24" fmla="*/ 714 w 1342"/>
                  <a:gd name="T25" fmla="*/ 21 h 685"/>
                  <a:gd name="T26" fmla="*/ 778 w 1342"/>
                  <a:gd name="T27" fmla="*/ 51 h 685"/>
                  <a:gd name="T28" fmla="*/ 788 w 1342"/>
                  <a:gd name="T29" fmla="*/ 70 h 685"/>
                  <a:gd name="T30" fmla="*/ 830 w 1342"/>
                  <a:gd name="T31" fmla="*/ 88 h 685"/>
                  <a:gd name="T32" fmla="*/ 855 w 1342"/>
                  <a:gd name="T33" fmla="*/ 126 h 685"/>
                  <a:gd name="T34" fmla="*/ 917 w 1342"/>
                  <a:gd name="T35" fmla="*/ 65 h 685"/>
                  <a:gd name="T36" fmla="*/ 918 w 1342"/>
                  <a:gd name="T37" fmla="*/ 99 h 685"/>
                  <a:gd name="T38" fmla="*/ 901 w 1342"/>
                  <a:gd name="T39" fmla="*/ 158 h 685"/>
                  <a:gd name="T40" fmla="*/ 801 w 1342"/>
                  <a:gd name="T41" fmla="*/ 165 h 685"/>
                  <a:gd name="T42" fmla="*/ 803 w 1342"/>
                  <a:gd name="T43" fmla="*/ 211 h 685"/>
                  <a:gd name="T44" fmla="*/ 793 w 1342"/>
                  <a:gd name="T45" fmla="*/ 239 h 685"/>
                  <a:gd name="T46" fmla="*/ 761 w 1342"/>
                  <a:gd name="T47" fmla="*/ 261 h 685"/>
                  <a:gd name="T48" fmla="*/ 752 w 1342"/>
                  <a:gd name="T49" fmla="*/ 338 h 685"/>
                  <a:gd name="T50" fmla="*/ 873 w 1342"/>
                  <a:gd name="T51" fmla="*/ 414 h 685"/>
                  <a:gd name="T52" fmla="*/ 921 w 1342"/>
                  <a:gd name="T53" fmla="*/ 465 h 685"/>
                  <a:gd name="T54" fmla="*/ 941 w 1342"/>
                  <a:gd name="T55" fmla="*/ 507 h 685"/>
                  <a:gd name="T56" fmla="*/ 962 w 1342"/>
                  <a:gd name="T57" fmla="*/ 432 h 685"/>
                  <a:gd name="T58" fmla="*/ 978 w 1342"/>
                  <a:gd name="T59" fmla="*/ 338 h 685"/>
                  <a:gd name="T60" fmla="*/ 987 w 1342"/>
                  <a:gd name="T61" fmla="*/ 291 h 685"/>
                  <a:gd name="T62" fmla="*/ 1036 w 1342"/>
                  <a:gd name="T63" fmla="*/ 259 h 685"/>
                  <a:gd name="T64" fmla="*/ 1122 w 1342"/>
                  <a:gd name="T65" fmla="*/ 285 h 685"/>
                  <a:gd name="T66" fmla="*/ 1128 w 1342"/>
                  <a:gd name="T67" fmla="*/ 326 h 685"/>
                  <a:gd name="T68" fmla="*/ 1126 w 1342"/>
                  <a:gd name="T69" fmla="*/ 360 h 685"/>
                  <a:gd name="T70" fmla="*/ 1176 w 1342"/>
                  <a:gd name="T71" fmla="*/ 346 h 685"/>
                  <a:gd name="T72" fmla="*/ 1222 w 1342"/>
                  <a:gd name="T73" fmla="*/ 329 h 685"/>
                  <a:gd name="T74" fmla="*/ 1217 w 1342"/>
                  <a:gd name="T75" fmla="*/ 345 h 685"/>
                  <a:gd name="T76" fmla="*/ 1242 w 1342"/>
                  <a:gd name="T77" fmla="*/ 364 h 685"/>
                  <a:gd name="T78" fmla="*/ 1245 w 1342"/>
                  <a:gd name="T79" fmla="*/ 387 h 685"/>
                  <a:gd name="T80" fmla="*/ 1287 w 1342"/>
                  <a:gd name="T81" fmla="*/ 417 h 685"/>
                  <a:gd name="T82" fmla="*/ 1316 w 1342"/>
                  <a:gd name="T83" fmla="*/ 439 h 685"/>
                  <a:gd name="T84" fmla="*/ 1331 w 1342"/>
                  <a:gd name="T85" fmla="*/ 461 h 685"/>
                  <a:gd name="T86" fmla="*/ 1133 w 1342"/>
                  <a:gd name="T87" fmla="*/ 550 h 685"/>
                  <a:gd name="T88" fmla="*/ 1205 w 1342"/>
                  <a:gd name="T89" fmla="*/ 556 h 685"/>
                  <a:gd name="T90" fmla="*/ 1212 w 1342"/>
                  <a:gd name="T91" fmla="*/ 607 h 685"/>
                  <a:gd name="T92" fmla="*/ 1275 w 1342"/>
                  <a:gd name="T93" fmla="*/ 603 h 685"/>
                  <a:gd name="T94" fmla="*/ 1176 w 1342"/>
                  <a:gd name="T95" fmla="*/ 636 h 685"/>
                  <a:gd name="T96" fmla="*/ 1163 w 1342"/>
                  <a:gd name="T97" fmla="*/ 622 h 685"/>
                  <a:gd name="T98" fmla="*/ 1105 w 1342"/>
                  <a:gd name="T99" fmla="*/ 620 h 685"/>
                  <a:gd name="T100" fmla="*/ 974 w 1342"/>
                  <a:gd name="T101" fmla="*/ 661 h 685"/>
                  <a:gd name="T102" fmla="*/ 918 w 1342"/>
                  <a:gd name="T103" fmla="*/ 671 h 685"/>
                  <a:gd name="T104" fmla="*/ 944 w 1342"/>
                  <a:gd name="T105" fmla="*/ 633 h 685"/>
                  <a:gd name="T106" fmla="*/ 887 w 1342"/>
                  <a:gd name="T107" fmla="*/ 597 h 685"/>
                  <a:gd name="T108" fmla="*/ 847 w 1342"/>
                  <a:gd name="T109" fmla="*/ 552 h 685"/>
                  <a:gd name="T110" fmla="*/ 730 w 1342"/>
                  <a:gd name="T111" fmla="*/ 553 h 685"/>
                  <a:gd name="T112" fmla="*/ 281 w 1342"/>
                  <a:gd name="T113" fmla="*/ 532 h 685"/>
                  <a:gd name="T114" fmla="*/ 216 w 1342"/>
                  <a:gd name="T115" fmla="*/ 497 h 685"/>
                  <a:gd name="T116" fmla="*/ 171 w 1342"/>
                  <a:gd name="T117" fmla="*/ 422 h 685"/>
                  <a:gd name="T118" fmla="*/ 55 w 1342"/>
                  <a:gd name="T119" fmla="*/ 335 h 685"/>
                  <a:gd name="T120" fmla="*/ 0 w 1342"/>
                  <a:gd name="T121" fmla="*/ 304 h 6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2"/>
                  <a:gd name="T184" fmla="*/ 0 h 685"/>
                  <a:gd name="T185" fmla="*/ 1342 w 1342"/>
                  <a:gd name="T186" fmla="*/ 685 h 6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2" h="685">
                    <a:moveTo>
                      <a:pt x="0" y="304"/>
                    </a:moveTo>
                    <a:lnTo>
                      <a:pt x="0" y="304"/>
                    </a:lnTo>
                    <a:lnTo>
                      <a:pt x="0" y="64"/>
                    </a:lnTo>
                    <a:lnTo>
                      <a:pt x="107" y="95"/>
                    </a:lnTo>
                    <a:lnTo>
                      <a:pt x="101" y="82"/>
                    </a:lnTo>
                    <a:lnTo>
                      <a:pt x="112" y="75"/>
                    </a:lnTo>
                    <a:lnTo>
                      <a:pt x="177" y="49"/>
                    </a:lnTo>
                    <a:lnTo>
                      <a:pt x="127" y="81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210" y="50"/>
                    </a:lnTo>
                    <a:lnTo>
                      <a:pt x="203" y="41"/>
                    </a:lnTo>
                    <a:lnTo>
                      <a:pt x="239" y="74"/>
                    </a:lnTo>
                    <a:lnTo>
                      <a:pt x="261" y="54"/>
                    </a:lnTo>
                    <a:lnTo>
                      <a:pt x="259" y="74"/>
                    </a:lnTo>
                    <a:lnTo>
                      <a:pt x="288" y="60"/>
                    </a:lnTo>
                    <a:lnTo>
                      <a:pt x="367" y="85"/>
                    </a:lnTo>
                    <a:lnTo>
                      <a:pt x="404" y="84"/>
                    </a:lnTo>
                    <a:lnTo>
                      <a:pt x="424" y="98"/>
                    </a:lnTo>
                    <a:lnTo>
                      <a:pt x="400" y="110"/>
                    </a:lnTo>
                    <a:lnTo>
                      <a:pt x="414" y="116"/>
                    </a:lnTo>
                    <a:lnTo>
                      <a:pt x="486" y="109"/>
                    </a:lnTo>
                    <a:lnTo>
                      <a:pt x="517" y="129"/>
                    </a:lnTo>
                    <a:lnTo>
                      <a:pt x="521" y="143"/>
                    </a:lnTo>
                    <a:lnTo>
                      <a:pt x="529" y="134"/>
                    </a:lnTo>
                    <a:lnTo>
                      <a:pt x="517" y="116"/>
                    </a:lnTo>
                    <a:lnTo>
                      <a:pt x="551" y="93"/>
                    </a:lnTo>
                    <a:lnTo>
                      <a:pt x="518" y="107"/>
                    </a:lnTo>
                    <a:lnTo>
                      <a:pt x="506" y="101"/>
                    </a:lnTo>
                    <a:lnTo>
                      <a:pt x="547" y="83"/>
                    </a:lnTo>
                    <a:lnTo>
                      <a:pt x="569" y="108"/>
                    </a:lnTo>
                    <a:lnTo>
                      <a:pt x="592" y="107"/>
                    </a:lnTo>
                    <a:lnTo>
                      <a:pt x="607" y="118"/>
                    </a:lnTo>
                    <a:lnTo>
                      <a:pt x="670" y="116"/>
                    </a:lnTo>
                    <a:lnTo>
                      <a:pt x="668" y="108"/>
                    </a:lnTo>
                    <a:lnTo>
                      <a:pt x="685" y="122"/>
                    </a:lnTo>
                    <a:lnTo>
                      <a:pt x="688" y="110"/>
                    </a:lnTo>
                    <a:lnTo>
                      <a:pt x="675" y="114"/>
                    </a:lnTo>
                    <a:lnTo>
                      <a:pt x="664" y="100"/>
                    </a:lnTo>
                    <a:lnTo>
                      <a:pt x="687" y="98"/>
                    </a:lnTo>
                    <a:lnTo>
                      <a:pt x="696" y="109"/>
                    </a:lnTo>
                    <a:lnTo>
                      <a:pt x="706" y="106"/>
                    </a:lnTo>
                    <a:lnTo>
                      <a:pt x="701" y="123"/>
                    </a:lnTo>
                    <a:lnTo>
                      <a:pt x="718" y="132"/>
                    </a:lnTo>
                    <a:lnTo>
                      <a:pt x="714" y="108"/>
                    </a:lnTo>
                    <a:lnTo>
                      <a:pt x="745" y="94"/>
                    </a:lnTo>
                    <a:lnTo>
                      <a:pt x="737" y="82"/>
                    </a:lnTo>
                    <a:lnTo>
                      <a:pt x="728" y="91"/>
                    </a:lnTo>
                    <a:lnTo>
                      <a:pt x="744" y="70"/>
                    </a:lnTo>
                    <a:lnTo>
                      <a:pt x="699" y="55"/>
                    </a:lnTo>
                    <a:lnTo>
                      <a:pt x="703" y="21"/>
                    </a:lnTo>
                    <a:lnTo>
                      <a:pt x="714" y="21"/>
                    </a:lnTo>
                    <a:lnTo>
                      <a:pt x="720" y="0"/>
                    </a:lnTo>
                    <a:lnTo>
                      <a:pt x="754" y="21"/>
                    </a:lnTo>
                    <a:lnTo>
                      <a:pt x="755" y="34"/>
                    </a:lnTo>
                    <a:lnTo>
                      <a:pt x="778" y="51"/>
                    </a:lnTo>
                    <a:lnTo>
                      <a:pt x="763" y="51"/>
                    </a:lnTo>
                    <a:lnTo>
                      <a:pt x="769" y="57"/>
                    </a:lnTo>
                    <a:lnTo>
                      <a:pt x="760" y="65"/>
                    </a:lnTo>
                    <a:lnTo>
                      <a:pt x="788" y="70"/>
                    </a:lnTo>
                    <a:lnTo>
                      <a:pt x="780" y="74"/>
                    </a:lnTo>
                    <a:lnTo>
                      <a:pt x="796" y="104"/>
                    </a:lnTo>
                    <a:lnTo>
                      <a:pt x="810" y="77"/>
                    </a:lnTo>
                    <a:lnTo>
                      <a:pt x="830" y="88"/>
                    </a:lnTo>
                    <a:lnTo>
                      <a:pt x="835" y="105"/>
                    </a:lnTo>
                    <a:lnTo>
                      <a:pt x="826" y="110"/>
                    </a:lnTo>
                    <a:lnTo>
                      <a:pt x="844" y="132"/>
                    </a:lnTo>
                    <a:lnTo>
                      <a:pt x="855" y="126"/>
                    </a:lnTo>
                    <a:lnTo>
                      <a:pt x="869" y="94"/>
                    </a:lnTo>
                    <a:lnTo>
                      <a:pt x="885" y="90"/>
                    </a:lnTo>
                    <a:lnTo>
                      <a:pt x="873" y="62"/>
                    </a:lnTo>
                    <a:lnTo>
                      <a:pt x="917" y="65"/>
                    </a:lnTo>
                    <a:lnTo>
                      <a:pt x="936" y="81"/>
                    </a:lnTo>
                    <a:lnTo>
                      <a:pt x="929" y="89"/>
                    </a:lnTo>
                    <a:lnTo>
                      <a:pt x="938" y="94"/>
                    </a:lnTo>
                    <a:lnTo>
                      <a:pt x="918" y="99"/>
                    </a:lnTo>
                    <a:lnTo>
                      <a:pt x="936" y="135"/>
                    </a:lnTo>
                    <a:lnTo>
                      <a:pt x="907" y="154"/>
                    </a:lnTo>
                    <a:lnTo>
                      <a:pt x="896" y="145"/>
                    </a:lnTo>
                    <a:lnTo>
                      <a:pt x="901" y="158"/>
                    </a:lnTo>
                    <a:lnTo>
                      <a:pt x="856" y="149"/>
                    </a:lnTo>
                    <a:lnTo>
                      <a:pt x="865" y="162"/>
                    </a:lnTo>
                    <a:lnTo>
                      <a:pt x="847" y="179"/>
                    </a:lnTo>
                    <a:lnTo>
                      <a:pt x="801" y="165"/>
                    </a:lnTo>
                    <a:lnTo>
                      <a:pt x="817" y="180"/>
                    </a:lnTo>
                    <a:lnTo>
                      <a:pt x="850" y="184"/>
                    </a:lnTo>
                    <a:lnTo>
                      <a:pt x="828" y="213"/>
                    </a:lnTo>
                    <a:lnTo>
                      <a:pt x="803" y="211"/>
                    </a:lnTo>
                    <a:lnTo>
                      <a:pt x="791" y="227"/>
                    </a:lnTo>
                    <a:lnTo>
                      <a:pt x="748" y="214"/>
                    </a:lnTo>
                    <a:lnTo>
                      <a:pt x="788" y="227"/>
                    </a:lnTo>
                    <a:lnTo>
                      <a:pt x="793" y="239"/>
                    </a:lnTo>
                    <a:lnTo>
                      <a:pt x="763" y="245"/>
                    </a:lnTo>
                    <a:lnTo>
                      <a:pt x="769" y="248"/>
                    </a:lnTo>
                    <a:lnTo>
                      <a:pt x="761" y="249"/>
                    </a:lnTo>
                    <a:lnTo>
                      <a:pt x="761" y="261"/>
                    </a:lnTo>
                    <a:lnTo>
                      <a:pt x="729" y="278"/>
                    </a:lnTo>
                    <a:lnTo>
                      <a:pt x="722" y="333"/>
                    </a:lnTo>
                    <a:lnTo>
                      <a:pt x="735" y="345"/>
                    </a:lnTo>
                    <a:lnTo>
                      <a:pt x="752" y="338"/>
                    </a:lnTo>
                    <a:lnTo>
                      <a:pt x="759" y="380"/>
                    </a:lnTo>
                    <a:lnTo>
                      <a:pt x="784" y="372"/>
                    </a:lnTo>
                    <a:lnTo>
                      <a:pt x="813" y="383"/>
                    </a:lnTo>
                    <a:lnTo>
                      <a:pt x="873" y="414"/>
                    </a:lnTo>
                    <a:lnTo>
                      <a:pt x="869" y="426"/>
                    </a:lnTo>
                    <a:lnTo>
                      <a:pt x="876" y="417"/>
                    </a:lnTo>
                    <a:lnTo>
                      <a:pt x="921" y="419"/>
                    </a:lnTo>
                    <a:lnTo>
                      <a:pt x="921" y="465"/>
                    </a:lnTo>
                    <a:lnTo>
                      <a:pt x="935" y="481"/>
                    </a:lnTo>
                    <a:lnTo>
                      <a:pt x="925" y="484"/>
                    </a:lnTo>
                    <a:lnTo>
                      <a:pt x="947" y="492"/>
                    </a:lnTo>
                    <a:lnTo>
                      <a:pt x="941" y="507"/>
                    </a:lnTo>
                    <a:lnTo>
                      <a:pt x="962" y="506"/>
                    </a:lnTo>
                    <a:lnTo>
                      <a:pt x="992" y="481"/>
                    </a:lnTo>
                    <a:lnTo>
                      <a:pt x="979" y="476"/>
                    </a:lnTo>
                    <a:lnTo>
                      <a:pt x="962" y="432"/>
                    </a:lnTo>
                    <a:lnTo>
                      <a:pt x="1018" y="394"/>
                    </a:lnTo>
                    <a:lnTo>
                      <a:pt x="1010" y="394"/>
                    </a:lnTo>
                    <a:lnTo>
                      <a:pt x="998" y="349"/>
                    </a:lnTo>
                    <a:lnTo>
                      <a:pt x="978" y="338"/>
                    </a:lnTo>
                    <a:lnTo>
                      <a:pt x="1004" y="319"/>
                    </a:lnTo>
                    <a:lnTo>
                      <a:pt x="994" y="310"/>
                    </a:lnTo>
                    <a:lnTo>
                      <a:pt x="999" y="293"/>
                    </a:lnTo>
                    <a:lnTo>
                      <a:pt x="987" y="291"/>
                    </a:lnTo>
                    <a:lnTo>
                      <a:pt x="999" y="274"/>
                    </a:lnTo>
                    <a:lnTo>
                      <a:pt x="986" y="264"/>
                    </a:lnTo>
                    <a:lnTo>
                      <a:pt x="993" y="249"/>
                    </a:lnTo>
                    <a:lnTo>
                      <a:pt x="1036" y="259"/>
                    </a:lnTo>
                    <a:lnTo>
                      <a:pt x="1055" y="251"/>
                    </a:lnTo>
                    <a:lnTo>
                      <a:pt x="1091" y="274"/>
                    </a:lnTo>
                    <a:lnTo>
                      <a:pt x="1091" y="283"/>
                    </a:lnTo>
                    <a:lnTo>
                      <a:pt x="1122" y="285"/>
                    </a:lnTo>
                    <a:lnTo>
                      <a:pt x="1125" y="308"/>
                    </a:lnTo>
                    <a:lnTo>
                      <a:pt x="1097" y="309"/>
                    </a:lnTo>
                    <a:lnTo>
                      <a:pt x="1120" y="313"/>
                    </a:lnTo>
                    <a:lnTo>
                      <a:pt x="1128" y="326"/>
                    </a:lnTo>
                    <a:lnTo>
                      <a:pt x="1103" y="346"/>
                    </a:lnTo>
                    <a:lnTo>
                      <a:pt x="1140" y="336"/>
                    </a:lnTo>
                    <a:lnTo>
                      <a:pt x="1142" y="353"/>
                    </a:lnTo>
                    <a:lnTo>
                      <a:pt x="1126" y="360"/>
                    </a:lnTo>
                    <a:lnTo>
                      <a:pt x="1148" y="342"/>
                    </a:lnTo>
                    <a:lnTo>
                      <a:pt x="1151" y="353"/>
                    </a:lnTo>
                    <a:lnTo>
                      <a:pt x="1172" y="336"/>
                    </a:lnTo>
                    <a:lnTo>
                      <a:pt x="1176" y="346"/>
                    </a:lnTo>
                    <a:lnTo>
                      <a:pt x="1191" y="322"/>
                    </a:lnTo>
                    <a:lnTo>
                      <a:pt x="1186" y="317"/>
                    </a:lnTo>
                    <a:lnTo>
                      <a:pt x="1202" y="304"/>
                    </a:lnTo>
                    <a:lnTo>
                      <a:pt x="1222" y="329"/>
                    </a:lnTo>
                    <a:lnTo>
                      <a:pt x="1205" y="335"/>
                    </a:lnTo>
                    <a:lnTo>
                      <a:pt x="1223" y="331"/>
                    </a:lnTo>
                    <a:lnTo>
                      <a:pt x="1229" y="342"/>
                    </a:lnTo>
                    <a:lnTo>
                      <a:pt x="1217" y="345"/>
                    </a:lnTo>
                    <a:lnTo>
                      <a:pt x="1233" y="347"/>
                    </a:lnTo>
                    <a:lnTo>
                      <a:pt x="1223" y="355"/>
                    </a:lnTo>
                    <a:lnTo>
                      <a:pt x="1234" y="353"/>
                    </a:lnTo>
                    <a:lnTo>
                      <a:pt x="1242" y="364"/>
                    </a:lnTo>
                    <a:lnTo>
                      <a:pt x="1236" y="369"/>
                    </a:lnTo>
                    <a:lnTo>
                      <a:pt x="1252" y="378"/>
                    </a:lnTo>
                    <a:lnTo>
                      <a:pt x="1227" y="387"/>
                    </a:lnTo>
                    <a:lnTo>
                      <a:pt x="1245" y="387"/>
                    </a:lnTo>
                    <a:lnTo>
                      <a:pt x="1241" y="396"/>
                    </a:lnTo>
                    <a:lnTo>
                      <a:pt x="1268" y="404"/>
                    </a:lnTo>
                    <a:lnTo>
                      <a:pt x="1277" y="425"/>
                    </a:lnTo>
                    <a:lnTo>
                      <a:pt x="1287" y="417"/>
                    </a:lnTo>
                    <a:lnTo>
                      <a:pt x="1314" y="432"/>
                    </a:lnTo>
                    <a:lnTo>
                      <a:pt x="1256" y="450"/>
                    </a:lnTo>
                    <a:lnTo>
                      <a:pt x="1268" y="460"/>
                    </a:lnTo>
                    <a:lnTo>
                      <a:pt x="1316" y="439"/>
                    </a:lnTo>
                    <a:lnTo>
                      <a:pt x="1316" y="456"/>
                    </a:lnTo>
                    <a:lnTo>
                      <a:pt x="1338" y="453"/>
                    </a:lnTo>
                    <a:lnTo>
                      <a:pt x="1341" y="461"/>
                    </a:lnTo>
                    <a:lnTo>
                      <a:pt x="1331" y="461"/>
                    </a:lnTo>
                    <a:lnTo>
                      <a:pt x="1341" y="482"/>
                    </a:lnTo>
                    <a:lnTo>
                      <a:pt x="1273" y="522"/>
                    </a:lnTo>
                    <a:lnTo>
                      <a:pt x="1175" y="522"/>
                    </a:lnTo>
                    <a:lnTo>
                      <a:pt x="1133" y="550"/>
                    </a:lnTo>
                    <a:lnTo>
                      <a:pt x="1100" y="590"/>
                    </a:lnTo>
                    <a:lnTo>
                      <a:pt x="1133" y="560"/>
                    </a:lnTo>
                    <a:lnTo>
                      <a:pt x="1186" y="542"/>
                    </a:lnTo>
                    <a:lnTo>
                      <a:pt x="1205" y="556"/>
                    </a:lnTo>
                    <a:lnTo>
                      <a:pt x="1171" y="567"/>
                    </a:lnTo>
                    <a:lnTo>
                      <a:pt x="1198" y="573"/>
                    </a:lnTo>
                    <a:lnTo>
                      <a:pt x="1191" y="585"/>
                    </a:lnTo>
                    <a:lnTo>
                      <a:pt x="1212" y="607"/>
                    </a:lnTo>
                    <a:lnTo>
                      <a:pt x="1253" y="616"/>
                    </a:lnTo>
                    <a:lnTo>
                      <a:pt x="1264" y="588"/>
                    </a:lnTo>
                    <a:lnTo>
                      <a:pt x="1264" y="605"/>
                    </a:lnTo>
                    <a:lnTo>
                      <a:pt x="1275" y="603"/>
                    </a:lnTo>
                    <a:lnTo>
                      <a:pt x="1256" y="621"/>
                    </a:lnTo>
                    <a:lnTo>
                      <a:pt x="1207" y="633"/>
                    </a:lnTo>
                    <a:lnTo>
                      <a:pt x="1190" y="655"/>
                    </a:lnTo>
                    <a:lnTo>
                      <a:pt x="1176" y="636"/>
                    </a:lnTo>
                    <a:lnTo>
                      <a:pt x="1222" y="619"/>
                    </a:lnTo>
                    <a:lnTo>
                      <a:pt x="1198" y="620"/>
                    </a:lnTo>
                    <a:lnTo>
                      <a:pt x="1202" y="607"/>
                    </a:lnTo>
                    <a:lnTo>
                      <a:pt x="1163" y="622"/>
                    </a:lnTo>
                    <a:lnTo>
                      <a:pt x="1151" y="612"/>
                    </a:lnTo>
                    <a:lnTo>
                      <a:pt x="1151" y="588"/>
                    </a:lnTo>
                    <a:lnTo>
                      <a:pt x="1125" y="579"/>
                    </a:lnTo>
                    <a:lnTo>
                      <a:pt x="1105" y="620"/>
                    </a:lnTo>
                    <a:lnTo>
                      <a:pt x="1026" y="636"/>
                    </a:lnTo>
                    <a:lnTo>
                      <a:pt x="970" y="651"/>
                    </a:lnTo>
                    <a:lnTo>
                      <a:pt x="962" y="659"/>
                    </a:lnTo>
                    <a:lnTo>
                      <a:pt x="974" y="661"/>
                    </a:lnTo>
                    <a:lnTo>
                      <a:pt x="977" y="667"/>
                    </a:lnTo>
                    <a:lnTo>
                      <a:pt x="910" y="684"/>
                    </a:lnTo>
                    <a:lnTo>
                      <a:pt x="914" y="676"/>
                    </a:lnTo>
                    <a:lnTo>
                      <a:pt x="918" y="671"/>
                    </a:lnTo>
                    <a:lnTo>
                      <a:pt x="920" y="663"/>
                    </a:lnTo>
                    <a:lnTo>
                      <a:pt x="931" y="657"/>
                    </a:lnTo>
                    <a:lnTo>
                      <a:pt x="932" y="621"/>
                    </a:lnTo>
                    <a:lnTo>
                      <a:pt x="944" y="633"/>
                    </a:lnTo>
                    <a:lnTo>
                      <a:pt x="963" y="629"/>
                    </a:lnTo>
                    <a:lnTo>
                      <a:pt x="947" y="607"/>
                    </a:lnTo>
                    <a:lnTo>
                      <a:pt x="889" y="597"/>
                    </a:lnTo>
                    <a:lnTo>
                      <a:pt x="887" y="597"/>
                    </a:lnTo>
                    <a:lnTo>
                      <a:pt x="881" y="568"/>
                    </a:lnTo>
                    <a:lnTo>
                      <a:pt x="869" y="570"/>
                    </a:lnTo>
                    <a:lnTo>
                      <a:pt x="859" y="553"/>
                    </a:lnTo>
                    <a:lnTo>
                      <a:pt x="847" y="552"/>
                    </a:lnTo>
                    <a:lnTo>
                      <a:pt x="847" y="562"/>
                    </a:lnTo>
                    <a:lnTo>
                      <a:pt x="832" y="547"/>
                    </a:lnTo>
                    <a:lnTo>
                      <a:pt x="804" y="568"/>
                    </a:lnTo>
                    <a:lnTo>
                      <a:pt x="730" y="553"/>
                    </a:lnTo>
                    <a:lnTo>
                      <a:pt x="721" y="539"/>
                    </a:lnTo>
                    <a:lnTo>
                      <a:pt x="720" y="548"/>
                    </a:lnTo>
                    <a:lnTo>
                      <a:pt x="287" y="548"/>
                    </a:lnTo>
                    <a:lnTo>
                      <a:pt x="281" y="532"/>
                    </a:lnTo>
                    <a:lnTo>
                      <a:pt x="258" y="528"/>
                    </a:lnTo>
                    <a:lnTo>
                      <a:pt x="259" y="518"/>
                    </a:lnTo>
                    <a:lnTo>
                      <a:pt x="210" y="504"/>
                    </a:lnTo>
                    <a:lnTo>
                      <a:pt x="216" y="497"/>
                    </a:lnTo>
                    <a:lnTo>
                      <a:pt x="205" y="477"/>
                    </a:lnTo>
                    <a:lnTo>
                      <a:pt x="193" y="476"/>
                    </a:lnTo>
                    <a:lnTo>
                      <a:pt x="166" y="435"/>
                    </a:lnTo>
                    <a:lnTo>
                      <a:pt x="171" y="422"/>
                    </a:lnTo>
                    <a:lnTo>
                      <a:pt x="172" y="399"/>
                    </a:lnTo>
                    <a:lnTo>
                      <a:pt x="142" y="387"/>
                    </a:lnTo>
                    <a:lnTo>
                      <a:pt x="87" y="314"/>
                    </a:lnTo>
                    <a:lnTo>
                      <a:pt x="55" y="335"/>
                    </a:lnTo>
                    <a:lnTo>
                      <a:pt x="47" y="326"/>
                    </a:lnTo>
                    <a:lnTo>
                      <a:pt x="45" y="324"/>
                    </a:lnTo>
                    <a:lnTo>
                      <a:pt x="29" y="304"/>
                    </a:lnTo>
                    <a:lnTo>
                      <a:pt x="0" y="304"/>
                    </a:lnTo>
                  </a:path>
                </a:pathLst>
              </a:custGeom>
              <a:solidFill>
                <a:srgbClr val="FF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7" name="Freeform 22"/>
              <p:cNvSpPr>
                <a:spLocks/>
              </p:cNvSpPr>
              <p:nvPr/>
            </p:nvSpPr>
            <p:spPr bwMode="auto">
              <a:xfrm>
                <a:off x="1050" y="2003"/>
                <a:ext cx="80" cy="46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0 h 46"/>
                  <a:gd name="T4" fmla="*/ 43 w 80"/>
                  <a:gd name="T5" fmla="*/ 9 h 46"/>
                  <a:gd name="T6" fmla="*/ 79 w 80"/>
                  <a:gd name="T7" fmla="*/ 45 h 46"/>
                  <a:gd name="T8" fmla="*/ 58 w 80"/>
                  <a:gd name="T9" fmla="*/ 38 h 46"/>
                  <a:gd name="T10" fmla="*/ 0 w 80"/>
                  <a:gd name="T11" fmla="*/ 0 h 46"/>
                  <a:gd name="T12" fmla="*/ 0 w 8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46"/>
                  <a:gd name="T23" fmla="*/ 80 w 8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46">
                    <a:moveTo>
                      <a:pt x="0" y="0"/>
                    </a:moveTo>
                    <a:lnTo>
                      <a:pt x="0" y="0"/>
                    </a:lnTo>
                    <a:lnTo>
                      <a:pt x="43" y="9"/>
                    </a:lnTo>
                    <a:lnTo>
                      <a:pt x="79" y="45"/>
                    </a:lnTo>
                    <a:lnTo>
                      <a:pt x="58" y="38"/>
                    </a:lnTo>
                    <a:lnTo>
                      <a:pt x="0" y="0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8" name="Freeform 23"/>
              <p:cNvSpPr>
                <a:spLocks/>
              </p:cNvSpPr>
              <p:nvPr/>
            </p:nvSpPr>
            <p:spPr bwMode="auto">
              <a:xfrm>
                <a:off x="1087" y="1414"/>
                <a:ext cx="166" cy="103"/>
              </a:xfrm>
              <a:custGeom>
                <a:avLst/>
                <a:gdLst>
                  <a:gd name="T0" fmla="*/ 0 w 166"/>
                  <a:gd name="T1" fmla="*/ 77 h 103"/>
                  <a:gd name="T2" fmla="*/ 0 w 166"/>
                  <a:gd name="T3" fmla="*/ 77 h 103"/>
                  <a:gd name="T4" fmla="*/ 7 w 166"/>
                  <a:gd name="T5" fmla="*/ 64 h 103"/>
                  <a:gd name="T6" fmla="*/ 31 w 166"/>
                  <a:gd name="T7" fmla="*/ 21 h 103"/>
                  <a:gd name="T8" fmla="*/ 20 w 166"/>
                  <a:gd name="T9" fmla="*/ 4 h 103"/>
                  <a:gd name="T10" fmla="*/ 71 w 166"/>
                  <a:gd name="T11" fmla="*/ 0 h 103"/>
                  <a:gd name="T12" fmla="*/ 106 w 166"/>
                  <a:gd name="T13" fmla="*/ 17 h 103"/>
                  <a:gd name="T14" fmla="*/ 129 w 166"/>
                  <a:gd name="T15" fmla="*/ 7 h 103"/>
                  <a:gd name="T16" fmla="*/ 165 w 166"/>
                  <a:gd name="T17" fmla="*/ 31 h 103"/>
                  <a:gd name="T18" fmla="*/ 89 w 166"/>
                  <a:gd name="T19" fmla="*/ 68 h 103"/>
                  <a:gd name="T20" fmla="*/ 82 w 166"/>
                  <a:gd name="T21" fmla="*/ 91 h 103"/>
                  <a:gd name="T22" fmla="*/ 46 w 166"/>
                  <a:gd name="T23" fmla="*/ 102 h 103"/>
                  <a:gd name="T24" fmla="*/ 29 w 166"/>
                  <a:gd name="T25" fmla="*/ 84 h 103"/>
                  <a:gd name="T26" fmla="*/ 0 w 166"/>
                  <a:gd name="T27" fmla="*/ 77 h 103"/>
                  <a:gd name="T28" fmla="*/ 0 w 166"/>
                  <a:gd name="T29" fmla="*/ 77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6"/>
                  <a:gd name="T46" fmla="*/ 0 h 103"/>
                  <a:gd name="T47" fmla="*/ 166 w 166"/>
                  <a:gd name="T48" fmla="*/ 103 h 1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6" h="103">
                    <a:moveTo>
                      <a:pt x="0" y="77"/>
                    </a:moveTo>
                    <a:lnTo>
                      <a:pt x="0" y="77"/>
                    </a:lnTo>
                    <a:lnTo>
                      <a:pt x="7" y="64"/>
                    </a:lnTo>
                    <a:lnTo>
                      <a:pt x="31" y="21"/>
                    </a:lnTo>
                    <a:lnTo>
                      <a:pt x="20" y="4"/>
                    </a:lnTo>
                    <a:lnTo>
                      <a:pt x="71" y="0"/>
                    </a:lnTo>
                    <a:lnTo>
                      <a:pt x="106" y="17"/>
                    </a:lnTo>
                    <a:lnTo>
                      <a:pt x="129" y="7"/>
                    </a:lnTo>
                    <a:lnTo>
                      <a:pt x="165" y="31"/>
                    </a:lnTo>
                    <a:lnTo>
                      <a:pt x="89" y="68"/>
                    </a:lnTo>
                    <a:lnTo>
                      <a:pt x="82" y="91"/>
                    </a:lnTo>
                    <a:lnTo>
                      <a:pt x="46" y="102"/>
                    </a:lnTo>
                    <a:lnTo>
                      <a:pt x="29" y="84"/>
                    </a:lnTo>
                    <a:lnTo>
                      <a:pt x="0" y="77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9" name="Freeform 24"/>
              <p:cNvSpPr>
                <a:spLocks/>
              </p:cNvSpPr>
              <p:nvPr/>
            </p:nvSpPr>
            <p:spPr bwMode="auto">
              <a:xfrm>
                <a:off x="1135" y="1318"/>
                <a:ext cx="116" cy="59"/>
              </a:xfrm>
              <a:custGeom>
                <a:avLst/>
                <a:gdLst>
                  <a:gd name="T0" fmla="*/ 0 w 116"/>
                  <a:gd name="T1" fmla="*/ 44 h 59"/>
                  <a:gd name="T2" fmla="*/ 0 w 116"/>
                  <a:gd name="T3" fmla="*/ 44 h 59"/>
                  <a:gd name="T4" fmla="*/ 26 w 116"/>
                  <a:gd name="T5" fmla="*/ 52 h 59"/>
                  <a:gd name="T6" fmla="*/ 33 w 116"/>
                  <a:gd name="T7" fmla="*/ 44 h 59"/>
                  <a:gd name="T8" fmla="*/ 39 w 116"/>
                  <a:gd name="T9" fmla="*/ 58 h 59"/>
                  <a:gd name="T10" fmla="*/ 51 w 116"/>
                  <a:gd name="T11" fmla="*/ 52 h 59"/>
                  <a:gd name="T12" fmla="*/ 49 w 116"/>
                  <a:gd name="T13" fmla="*/ 38 h 59"/>
                  <a:gd name="T14" fmla="*/ 61 w 116"/>
                  <a:gd name="T15" fmla="*/ 46 h 59"/>
                  <a:gd name="T16" fmla="*/ 68 w 116"/>
                  <a:gd name="T17" fmla="*/ 25 h 59"/>
                  <a:gd name="T18" fmla="*/ 79 w 116"/>
                  <a:gd name="T19" fmla="*/ 24 h 59"/>
                  <a:gd name="T20" fmla="*/ 82 w 116"/>
                  <a:gd name="T21" fmla="*/ 43 h 59"/>
                  <a:gd name="T22" fmla="*/ 107 w 116"/>
                  <a:gd name="T23" fmla="*/ 29 h 59"/>
                  <a:gd name="T24" fmla="*/ 99 w 116"/>
                  <a:gd name="T25" fmla="*/ 13 h 59"/>
                  <a:gd name="T26" fmla="*/ 115 w 116"/>
                  <a:gd name="T27" fmla="*/ 8 h 59"/>
                  <a:gd name="T28" fmla="*/ 99 w 116"/>
                  <a:gd name="T29" fmla="*/ 0 h 59"/>
                  <a:gd name="T30" fmla="*/ 56 w 116"/>
                  <a:gd name="T31" fmla="*/ 8 h 59"/>
                  <a:gd name="T32" fmla="*/ 0 w 116"/>
                  <a:gd name="T33" fmla="*/ 44 h 59"/>
                  <a:gd name="T34" fmla="*/ 0 w 116"/>
                  <a:gd name="T35" fmla="*/ 44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6"/>
                  <a:gd name="T55" fmla="*/ 0 h 59"/>
                  <a:gd name="T56" fmla="*/ 116 w 116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6" h="59">
                    <a:moveTo>
                      <a:pt x="0" y="44"/>
                    </a:moveTo>
                    <a:lnTo>
                      <a:pt x="0" y="44"/>
                    </a:lnTo>
                    <a:lnTo>
                      <a:pt x="26" y="52"/>
                    </a:lnTo>
                    <a:lnTo>
                      <a:pt x="33" y="44"/>
                    </a:lnTo>
                    <a:lnTo>
                      <a:pt x="39" y="58"/>
                    </a:lnTo>
                    <a:lnTo>
                      <a:pt x="51" y="52"/>
                    </a:lnTo>
                    <a:lnTo>
                      <a:pt x="49" y="38"/>
                    </a:lnTo>
                    <a:lnTo>
                      <a:pt x="61" y="46"/>
                    </a:lnTo>
                    <a:lnTo>
                      <a:pt x="68" y="25"/>
                    </a:lnTo>
                    <a:lnTo>
                      <a:pt x="79" y="24"/>
                    </a:lnTo>
                    <a:lnTo>
                      <a:pt x="82" y="43"/>
                    </a:lnTo>
                    <a:lnTo>
                      <a:pt x="107" y="29"/>
                    </a:lnTo>
                    <a:lnTo>
                      <a:pt x="99" y="13"/>
                    </a:lnTo>
                    <a:lnTo>
                      <a:pt x="115" y="8"/>
                    </a:lnTo>
                    <a:lnTo>
                      <a:pt x="99" y="0"/>
                    </a:lnTo>
                    <a:lnTo>
                      <a:pt x="56" y="8"/>
                    </a:lnTo>
                    <a:lnTo>
                      <a:pt x="0" y="44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0" name="Freeform 25"/>
              <p:cNvSpPr>
                <a:spLocks/>
              </p:cNvSpPr>
              <p:nvPr/>
            </p:nvSpPr>
            <p:spPr bwMode="auto">
              <a:xfrm>
                <a:off x="1196" y="1450"/>
                <a:ext cx="284" cy="140"/>
              </a:xfrm>
              <a:custGeom>
                <a:avLst/>
                <a:gdLst>
                  <a:gd name="T0" fmla="*/ 0 w 284"/>
                  <a:gd name="T1" fmla="*/ 45 h 140"/>
                  <a:gd name="T2" fmla="*/ 0 w 284"/>
                  <a:gd name="T3" fmla="*/ 45 h 140"/>
                  <a:gd name="T4" fmla="*/ 14 w 284"/>
                  <a:gd name="T5" fmla="*/ 34 h 140"/>
                  <a:gd name="T6" fmla="*/ 7 w 284"/>
                  <a:gd name="T7" fmla="*/ 28 h 140"/>
                  <a:gd name="T8" fmla="*/ 41 w 284"/>
                  <a:gd name="T9" fmla="*/ 8 h 140"/>
                  <a:gd name="T10" fmla="*/ 69 w 284"/>
                  <a:gd name="T11" fmla="*/ 0 h 140"/>
                  <a:gd name="T12" fmla="*/ 78 w 284"/>
                  <a:gd name="T13" fmla="*/ 14 h 140"/>
                  <a:gd name="T14" fmla="*/ 68 w 284"/>
                  <a:gd name="T15" fmla="*/ 23 h 140"/>
                  <a:gd name="T16" fmla="*/ 93 w 284"/>
                  <a:gd name="T17" fmla="*/ 11 h 140"/>
                  <a:gd name="T18" fmla="*/ 121 w 284"/>
                  <a:gd name="T19" fmla="*/ 21 h 140"/>
                  <a:gd name="T20" fmla="*/ 111 w 284"/>
                  <a:gd name="T21" fmla="*/ 31 h 140"/>
                  <a:gd name="T22" fmla="*/ 143 w 284"/>
                  <a:gd name="T23" fmla="*/ 24 h 140"/>
                  <a:gd name="T24" fmla="*/ 134 w 284"/>
                  <a:gd name="T25" fmla="*/ 12 h 140"/>
                  <a:gd name="T26" fmla="*/ 147 w 284"/>
                  <a:gd name="T27" fmla="*/ 14 h 140"/>
                  <a:gd name="T28" fmla="*/ 172 w 284"/>
                  <a:gd name="T29" fmla="*/ 51 h 140"/>
                  <a:gd name="T30" fmla="*/ 181 w 284"/>
                  <a:gd name="T31" fmla="*/ 42 h 140"/>
                  <a:gd name="T32" fmla="*/ 171 w 284"/>
                  <a:gd name="T33" fmla="*/ 1 h 140"/>
                  <a:gd name="T34" fmla="*/ 191 w 284"/>
                  <a:gd name="T35" fmla="*/ 2 h 140"/>
                  <a:gd name="T36" fmla="*/ 214 w 284"/>
                  <a:gd name="T37" fmla="*/ 16 h 140"/>
                  <a:gd name="T38" fmla="*/ 227 w 284"/>
                  <a:gd name="T39" fmla="*/ 67 h 140"/>
                  <a:gd name="T40" fmla="*/ 283 w 284"/>
                  <a:gd name="T41" fmla="*/ 92 h 140"/>
                  <a:gd name="T42" fmla="*/ 283 w 284"/>
                  <a:gd name="T43" fmla="*/ 106 h 140"/>
                  <a:gd name="T44" fmla="*/ 267 w 284"/>
                  <a:gd name="T45" fmla="*/ 100 h 140"/>
                  <a:gd name="T46" fmla="*/ 250 w 284"/>
                  <a:gd name="T47" fmla="*/ 109 h 140"/>
                  <a:gd name="T48" fmla="*/ 274 w 284"/>
                  <a:gd name="T49" fmla="*/ 120 h 140"/>
                  <a:gd name="T50" fmla="*/ 252 w 284"/>
                  <a:gd name="T51" fmla="*/ 131 h 140"/>
                  <a:gd name="T52" fmla="*/ 216 w 284"/>
                  <a:gd name="T53" fmla="*/ 126 h 140"/>
                  <a:gd name="T54" fmla="*/ 195 w 284"/>
                  <a:gd name="T55" fmla="*/ 111 h 140"/>
                  <a:gd name="T56" fmla="*/ 148 w 284"/>
                  <a:gd name="T57" fmla="*/ 135 h 140"/>
                  <a:gd name="T58" fmla="*/ 90 w 284"/>
                  <a:gd name="T59" fmla="*/ 139 h 140"/>
                  <a:gd name="T60" fmla="*/ 78 w 284"/>
                  <a:gd name="T61" fmla="*/ 117 h 140"/>
                  <a:gd name="T62" fmla="*/ 46 w 284"/>
                  <a:gd name="T63" fmla="*/ 116 h 140"/>
                  <a:gd name="T64" fmla="*/ 25 w 284"/>
                  <a:gd name="T65" fmla="*/ 97 h 140"/>
                  <a:gd name="T66" fmla="*/ 107 w 284"/>
                  <a:gd name="T67" fmla="*/ 85 h 140"/>
                  <a:gd name="T68" fmla="*/ 22 w 284"/>
                  <a:gd name="T69" fmla="*/ 80 h 140"/>
                  <a:gd name="T70" fmla="*/ 11 w 284"/>
                  <a:gd name="T71" fmla="*/ 68 h 140"/>
                  <a:gd name="T72" fmla="*/ 55 w 284"/>
                  <a:gd name="T73" fmla="*/ 55 h 140"/>
                  <a:gd name="T74" fmla="*/ 14 w 284"/>
                  <a:gd name="T75" fmla="*/ 57 h 140"/>
                  <a:gd name="T76" fmla="*/ 18 w 284"/>
                  <a:gd name="T77" fmla="*/ 51 h 140"/>
                  <a:gd name="T78" fmla="*/ 0 w 284"/>
                  <a:gd name="T79" fmla="*/ 45 h 140"/>
                  <a:gd name="T80" fmla="*/ 0 w 284"/>
                  <a:gd name="T81" fmla="*/ 45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4"/>
                  <a:gd name="T124" fmla="*/ 0 h 140"/>
                  <a:gd name="T125" fmla="*/ 284 w 284"/>
                  <a:gd name="T126" fmla="*/ 140 h 1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4" h="140">
                    <a:moveTo>
                      <a:pt x="0" y="45"/>
                    </a:moveTo>
                    <a:lnTo>
                      <a:pt x="0" y="45"/>
                    </a:lnTo>
                    <a:lnTo>
                      <a:pt x="14" y="34"/>
                    </a:lnTo>
                    <a:lnTo>
                      <a:pt x="7" y="28"/>
                    </a:lnTo>
                    <a:lnTo>
                      <a:pt x="41" y="8"/>
                    </a:lnTo>
                    <a:lnTo>
                      <a:pt x="69" y="0"/>
                    </a:lnTo>
                    <a:lnTo>
                      <a:pt x="78" y="14"/>
                    </a:lnTo>
                    <a:lnTo>
                      <a:pt x="68" y="23"/>
                    </a:lnTo>
                    <a:lnTo>
                      <a:pt x="93" y="11"/>
                    </a:lnTo>
                    <a:lnTo>
                      <a:pt x="121" y="21"/>
                    </a:lnTo>
                    <a:lnTo>
                      <a:pt x="111" y="31"/>
                    </a:lnTo>
                    <a:lnTo>
                      <a:pt x="143" y="24"/>
                    </a:lnTo>
                    <a:lnTo>
                      <a:pt x="134" y="12"/>
                    </a:lnTo>
                    <a:lnTo>
                      <a:pt x="147" y="14"/>
                    </a:lnTo>
                    <a:lnTo>
                      <a:pt x="172" y="51"/>
                    </a:lnTo>
                    <a:lnTo>
                      <a:pt x="181" y="42"/>
                    </a:lnTo>
                    <a:lnTo>
                      <a:pt x="171" y="1"/>
                    </a:lnTo>
                    <a:lnTo>
                      <a:pt x="191" y="2"/>
                    </a:lnTo>
                    <a:lnTo>
                      <a:pt x="214" y="16"/>
                    </a:lnTo>
                    <a:lnTo>
                      <a:pt x="227" y="67"/>
                    </a:lnTo>
                    <a:lnTo>
                      <a:pt x="283" y="92"/>
                    </a:lnTo>
                    <a:lnTo>
                      <a:pt x="283" y="106"/>
                    </a:lnTo>
                    <a:lnTo>
                      <a:pt x="267" y="100"/>
                    </a:lnTo>
                    <a:lnTo>
                      <a:pt x="250" y="109"/>
                    </a:lnTo>
                    <a:lnTo>
                      <a:pt x="274" y="120"/>
                    </a:lnTo>
                    <a:lnTo>
                      <a:pt x="252" y="131"/>
                    </a:lnTo>
                    <a:lnTo>
                      <a:pt x="216" y="126"/>
                    </a:lnTo>
                    <a:lnTo>
                      <a:pt x="195" y="111"/>
                    </a:lnTo>
                    <a:lnTo>
                      <a:pt x="148" y="135"/>
                    </a:lnTo>
                    <a:lnTo>
                      <a:pt x="90" y="139"/>
                    </a:lnTo>
                    <a:lnTo>
                      <a:pt x="78" y="117"/>
                    </a:lnTo>
                    <a:lnTo>
                      <a:pt x="46" y="116"/>
                    </a:lnTo>
                    <a:lnTo>
                      <a:pt x="25" y="97"/>
                    </a:lnTo>
                    <a:lnTo>
                      <a:pt x="107" y="85"/>
                    </a:lnTo>
                    <a:lnTo>
                      <a:pt x="22" y="80"/>
                    </a:lnTo>
                    <a:lnTo>
                      <a:pt x="11" y="68"/>
                    </a:lnTo>
                    <a:lnTo>
                      <a:pt x="55" y="55"/>
                    </a:lnTo>
                    <a:lnTo>
                      <a:pt x="14" y="57"/>
                    </a:lnTo>
                    <a:lnTo>
                      <a:pt x="18" y="51"/>
                    </a:lnTo>
                    <a:lnTo>
                      <a:pt x="0" y="45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1" name="Freeform 26"/>
              <p:cNvSpPr>
                <a:spLocks/>
              </p:cNvSpPr>
              <p:nvPr/>
            </p:nvSpPr>
            <p:spPr bwMode="auto">
              <a:xfrm>
                <a:off x="1217" y="1340"/>
                <a:ext cx="193" cy="78"/>
              </a:xfrm>
              <a:custGeom>
                <a:avLst/>
                <a:gdLst>
                  <a:gd name="T0" fmla="*/ 0 w 193"/>
                  <a:gd name="T1" fmla="*/ 51 h 78"/>
                  <a:gd name="T2" fmla="*/ 0 w 193"/>
                  <a:gd name="T3" fmla="*/ 51 h 78"/>
                  <a:gd name="T4" fmla="*/ 7 w 193"/>
                  <a:gd name="T5" fmla="*/ 45 h 78"/>
                  <a:gd name="T6" fmla="*/ 40 w 193"/>
                  <a:gd name="T7" fmla="*/ 38 h 78"/>
                  <a:gd name="T8" fmla="*/ 7 w 193"/>
                  <a:gd name="T9" fmla="*/ 39 h 78"/>
                  <a:gd name="T10" fmla="*/ 45 w 193"/>
                  <a:gd name="T11" fmla="*/ 31 h 78"/>
                  <a:gd name="T12" fmla="*/ 14 w 193"/>
                  <a:gd name="T13" fmla="*/ 31 h 78"/>
                  <a:gd name="T14" fmla="*/ 17 w 193"/>
                  <a:gd name="T15" fmla="*/ 23 h 78"/>
                  <a:gd name="T16" fmla="*/ 46 w 193"/>
                  <a:gd name="T17" fmla="*/ 22 h 78"/>
                  <a:gd name="T18" fmla="*/ 26 w 193"/>
                  <a:gd name="T19" fmla="*/ 20 h 78"/>
                  <a:gd name="T20" fmla="*/ 42 w 193"/>
                  <a:gd name="T21" fmla="*/ 13 h 78"/>
                  <a:gd name="T22" fmla="*/ 80 w 193"/>
                  <a:gd name="T23" fmla="*/ 22 h 78"/>
                  <a:gd name="T24" fmla="*/ 100 w 193"/>
                  <a:gd name="T25" fmla="*/ 42 h 78"/>
                  <a:gd name="T26" fmla="*/ 136 w 193"/>
                  <a:gd name="T27" fmla="*/ 43 h 78"/>
                  <a:gd name="T28" fmla="*/ 122 w 193"/>
                  <a:gd name="T29" fmla="*/ 31 h 78"/>
                  <a:gd name="T30" fmla="*/ 130 w 193"/>
                  <a:gd name="T31" fmla="*/ 23 h 78"/>
                  <a:gd name="T32" fmla="*/ 114 w 193"/>
                  <a:gd name="T33" fmla="*/ 14 h 78"/>
                  <a:gd name="T34" fmla="*/ 139 w 193"/>
                  <a:gd name="T35" fmla="*/ 0 h 78"/>
                  <a:gd name="T36" fmla="*/ 150 w 193"/>
                  <a:gd name="T37" fmla="*/ 17 h 78"/>
                  <a:gd name="T38" fmla="*/ 143 w 193"/>
                  <a:gd name="T39" fmla="*/ 25 h 78"/>
                  <a:gd name="T40" fmla="*/ 157 w 193"/>
                  <a:gd name="T41" fmla="*/ 27 h 78"/>
                  <a:gd name="T42" fmla="*/ 152 w 193"/>
                  <a:gd name="T43" fmla="*/ 36 h 78"/>
                  <a:gd name="T44" fmla="*/ 170 w 193"/>
                  <a:gd name="T45" fmla="*/ 38 h 78"/>
                  <a:gd name="T46" fmla="*/ 179 w 193"/>
                  <a:gd name="T47" fmla="*/ 27 h 78"/>
                  <a:gd name="T48" fmla="*/ 192 w 193"/>
                  <a:gd name="T49" fmla="*/ 40 h 78"/>
                  <a:gd name="T50" fmla="*/ 182 w 193"/>
                  <a:gd name="T51" fmla="*/ 58 h 78"/>
                  <a:gd name="T52" fmla="*/ 141 w 193"/>
                  <a:gd name="T53" fmla="*/ 56 h 78"/>
                  <a:gd name="T54" fmla="*/ 78 w 193"/>
                  <a:gd name="T55" fmla="*/ 77 h 78"/>
                  <a:gd name="T56" fmla="*/ 51 w 193"/>
                  <a:gd name="T57" fmla="*/ 66 h 78"/>
                  <a:gd name="T58" fmla="*/ 105 w 193"/>
                  <a:gd name="T59" fmla="*/ 49 h 78"/>
                  <a:gd name="T60" fmla="*/ 59 w 193"/>
                  <a:gd name="T61" fmla="*/ 60 h 78"/>
                  <a:gd name="T62" fmla="*/ 67 w 193"/>
                  <a:gd name="T63" fmla="*/ 45 h 78"/>
                  <a:gd name="T64" fmla="*/ 44 w 193"/>
                  <a:gd name="T65" fmla="*/ 60 h 78"/>
                  <a:gd name="T66" fmla="*/ 17 w 193"/>
                  <a:gd name="T67" fmla="*/ 56 h 78"/>
                  <a:gd name="T68" fmla="*/ 0 w 193"/>
                  <a:gd name="T69" fmla="*/ 51 h 78"/>
                  <a:gd name="T70" fmla="*/ 0 w 193"/>
                  <a:gd name="T71" fmla="*/ 51 h 7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3"/>
                  <a:gd name="T109" fmla="*/ 0 h 78"/>
                  <a:gd name="T110" fmla="*/ 193 w 193"/>
                  <a:gd name="T111" fmla="*/ 78 h 7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3" h="78">
                    <a:moveTo>
                      <a:pt x="0" y="51"/>
                    </a:moveTo>
                    <a:lnTo>
                      <a:pt x="0" y="51"/>
                    </a:lnTo>
                    <a:lnTo>
                      <a:pt x="7" y="45"/>
                    </a:lnTo>
                    <a:lnTo>
                      <a:pt x="40" y="38"/>
                    </a:lnTo>
                    <a:lnTo>
                      <a:pt x="7" y="39"/>
                    </a:lnTo>
                    <a:lnTo>
                      <a:pt x="45" y="31"/>
                    </a:lnTo>
                    <a:lnTo>
                      <a:pt x="14" y="31"/>
                    </a:lnTo>
                    <a:lnTo>
                      <a:pt x="17" y="23"/>
                    </a:lnTo>
                    <a:lnTo>
                      <a:pt x="46" y="22"/>
                    </a:lnTo>
                    <a:lnTo>
                      <a:pt x="26" y="20"/>
                    </a:lnTo>
                    <a:lnTo>
                      <a:pt x="42" y="13"/>
                    </a:lnTo>
                    <a:lnTo>
                      <a:pt x="80" y="22"/>
                    </a:lnTo>
                    <a:lnTo>
                      <a:pt x="100" y="42"/>
                    </a:lnTo>
                    <a:lnTo>
                      <a:pt x="136" y="43"/>
                    </a:lnTo>
                    <a:lnTo>
                      <a:pt x="122" y="31"/>
                    </a:lnTo>
                    <a:lnTo>
                      <a:pt x="130" y="23"/>
                    </a:lnTo>
                    <a:lnTo>
                      <a:pt x="114" y="14"/>
                    </a:lnTo>
                    <a:lnTo>
                      <a:pt x="139" y="0"/>
                    </a:lnTo>
                    <a:lnTo>
                      <a:pt x="150" y="17"/>
                    </a:lnTo>
                    <a:lnTo>
                      <a:pt x="143" y="25"/>
                    </a:lnTo>
                    <a:lnTo>
                      <a:pt x="157" y="27"/>
                    </a:lnTo>
                    <a:lnTo>
                      <a:pt x="152" y="36"/>
                    </a:lnTo>
                    <a:lnTo>
                      <a:pt x="170" y="38"/>
                    </a:lnTo>
                    <a:lnTo>
                      <a:pt x="179" y="27"/>
                    </a:lnTo>
                    <a:lnTo>
                      <a:pt x="192" y="40"/>
                    </a:lnTo>
                    <a:lnTo>
                      <a:pt x="182" y="58"/>
                    </a:lnTo>
                    <a:lnTo>
                      <a:pt x="141" y="56"/>
                    </a:lnTo>
                    <a:lnTo>
                      <a:pt x="78" y="77"/>
                    </a:lnTo>
                    <a:lnTo>
                      <a:pt x="51" y="66"/>
                    </a:lnTo>
                    <a:lnTo>
                      <a:pt x="105" y="49"/>
                    </a:lnTo>
                    <a:lnTo>
                      <a:pt x="59" y="60"/>
                    </a:lnTo>
                    <a:lnTo>
                      <a:pt x="67" y="45"/>
                    </a:lnTo>
                    <a:lnTo>
                      <a:pt x="44" y="60"/>
                    </a:lnTo>
                    <a:lnTo>
                      <a:pt x="17" y="56"/>
                    </a:lnTo>
                    <a:lnTo>
                      <a:pt x="0" y="51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2" name="Freeform 27"/>
              <p:cNvSpPr>
                <a:spLocks/>
              </p:cNvSpPr>
              <p:nvPr/>
            </p:nvSpPr>
            <p:spPr bwMode="auto">
              <a:xfrm>
                <a:off x="1408" y="1260"/>
                <a:ext cx="101" cy="49"/>
              </a:xfrm>
              <a:custGeom>
                <a:avLst/>
                <a:gdLst>
                  <a:gd name="T0" fmla="*/ 0 w 101"/>
                  <a:gd name="T1" fmla="*/ 0 h 49"/>
                  <a:gd name="T2" fmla="*/ 0 w 101"/>
                  <a:gd name="T3" fmla="*/ 0 h 49"/>
                  <a:gd name="T4" fmla="*/ 8 w 101"/>
                  <a:gd name="T5" fmla="*/ 17 h 49"/>
                  <a:gd name="T6" fmla="*/ 32 w 101"/>
                  <a:gd name="T7" fmla="*/ 17 h 49"/>
                  <a:gd name="T8" fmla="*/ 25 w 101"/>
                  <a:gd name="T9" fmla="*/ 21 h 49"/>
                  <a:gd name="T10" fmla="*/ 30 w 101"/>
                  <a:gd name="T11" fmla="*/ 27 h 49"/>
                  <a:gd name="T12" fmla="*/ 9 w 101"/>
                  <a:gd name="T13" fmla="*/ 29 h 49"/>
                  <a:gd name="T14" fmla="*/ 44 w 101"/>
                  <a:gd name="T15" fmla="*/ 35 h 49"/>
                  <a:gd name="T16" fmla="*/ 100 w 101"/>
                  <a:gd name="T17" fmla="*/ 48 h 49"/>
                  <a:gd name="T18" fmla="*/ 91 w 101"/>
                  <a:gd name="T19" fmla="*/ 20 h 49"/>
                  <a:gd name="T20" fmla="*/ 51 w 101"/>
                  <a:gd name="T21" fmla="*/ 4 h 49"/>
                  <a:gd name="T22" fmla="*/ 38 w 101"/>
                  <a:gd name="T23" fmla="*/ 11 h 49"/>
                  <a:gd name="T24" fmla="*/ 34 w 101"/>
                  <a:gd name="T25" fmla="*/ 0 h 49"/>
                  <a:gd name="T26" fmla="*/ 0 w 101"/>
                  <a:gd name="T27" fmla="*/ 0 h 49"/>
                  <a:gd name="T28" fmla="*/ 0 w 101"/>
                  <a:gd name="T29" fmla="*/ 0 h 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49"/>
                  <a:gd name="T47" fmla="*/ 101 w 101"/>
                  <a:gd name="T48" fmla="*/ 49 h 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49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32" y="17"/>
                    </a:lnTo>
                    <a:lnTo>
                      <a:pt x="25" y="21"/>
                    </a:lnTo>
                    <a:lnTo>
                      <a:pt x="30" y="27"/>
                    </a:lnTo>
                    <a:lnTo>
                      <a:pt x="9" y="29"/>
                    </a:lnTo>
                    <a:lnTo>
                      <a:pt x="44" y="35"/>
                    </a:lnTo>
                    <a:lnTo>
                      <a:pt x="100" y="48"/>
                    </a:lnTo>
                    <a:lnTo>
                      <a:pt x="91" y="20"/>
                    </a:lnTo>
                    <a:lnTo>
                      <a:pt x="51" y="4"/>
                    </a:lnTo>
                    <a:lnTo>
                      <a:pt x="38" y="11"/>
                    </a:lnTo>
                    <a:lnTo>
                      <a:pt x="34" y="0"/>
                    </a:lnTo>
                    <a:lnTo>
                      <a:pt x="0" y="0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3" name="Freeform 28"/>
              <p:cNvSpPr>
                <a:spLocks/>
              </p:cNvSpPr>
              <p:nvPr/>
            </p:nvSpPr>
            <p:spPr bwMode="auto">
              <a:xfrm>
                <a:off x="1455" y="1351"/>
                <a:ext cx="80" cy="50"/>
              </a:xfrm>
              <a:custGeom>
                <a:avLst/>
                <a:gdLst>
                  <a:gd name="T0" fmla="*/ 0 w 80"/>
                  <a:gd name="T1" fmla="*/ 32 h 50"/>
                  <a:gd name="T2" fmla="*/ 0 w 80"/>
                  <a:gd name="T3" fmla="*/ 32 h 50"/>
                  <a:gd name="T4" fmla="*/ 8 w 80"/>
                  <a:gd name="T5" fmla="*/ 20 h 50"/>
                  <a:gd name="T6" fmla="*/ 24 w 80"/>
                  <a:gd name="T7" fmla="*/ 22 h 50"/>
                  <a:gd name="T8" fmla="*/ 4 w 80"/>
                  <a:gd name="T9" fmla="*/ 11 h 50"/>
                  <a:gd name="T10" fmla="*/ 9 w 80"/>
                  <a:gd name="T11" fmla="*/ 3 h 50"/>
                  <a:gd name="T12" fmla="*/ 41 w 80"/>
                  <a:gd name="T13" fmla="*/ 19 h 50"/>
                  <a:gd name="T14" fmla="*/ 23 w 80"/>
                  <a:gd name="T15" fmla="*/ 2 h 50"/>
                  <a:gd name="T16" fmla="*/ 71 w 80"/>
                  <a:gd name="T17" fmla="*/ 0 h 50"/>
                  <a:gd name="T18" fmla="*/ 79 w 80"/>
                  <a:gd name="T19" fmla="*/ 36 h 50"/>
                  <a:gd name="T20" fmla="*/ 70 w 80"/>
                  <a:gd name="T21" fmla="*/ 30 h 50"/>
                  <a:gd name="T22" fmla="*/ 69 w 80"/>
                  <a:gd name="T23" fmla="*/ 49 h 50"/>
                  <a:gd name="T24" fmla="*/ 30 w 80"/>
                  <a:gd name="T25" fmla="*/ 47 h 50"/>
                  <a:gd name="T26" fmla="*/ 38 w 80"/>
                  <a:gd name="T27" fmla="*/ 41 h 50"/>
                  <a:gd name="T28" fmla="*/ 27 w 80"/>
                  <a:gd name="T29" fmla="*/ 34 h 50"/>
                  <a:gd name="T30" fmla="*/ 55 w 80"/>
                  <a:gd name="T31" fmla="*/ 25 h 50"/>
                  <a:gd name="T32" fmla="*/ 0 w 80"/>
                  <a:gd name="T33" fmla="*/ 32 h 50"/>
                  <a:gd name="T34" fmla="*/ 0 w 80"/>
                  <a:gd name="T35" fmla="*/ 32 h 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50"/>
                  <a:gd name="T56" fmla="*/ 80 w 80"/>
                  <a:gd name="T57" fmla="*/ 50 h 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50">
                    <a:moveTo>
                      <a:pt x="0" y="32"/>
                    </a:moveTo>
                    <a:lnTo>
                      <a:pt x="0" y="32"/>
                    </a:lnTo>
                    <a:lnTo>
                      <a:pt x="8" y="20"/>
                    </a:lnTo>
                    <a:lnTo>
                      <a:pt x="24" y="22"/>
                    </a:lnTo>
                    <a:lnTo>
                      <a:pt x="4" y="11"/>
                    </a:lnTo>
                    <a:lnTo>
                      <a:pt x="9" y="3"/>
                    </a:lnTo>
                    <a:lnTo>
                      <a:pt x="41" y="19"/>
                    </a:lnTo>
                    <a:lnTo>
                      <a:pt x="23" y="2"/>
                    </a:lnTo>
                    <a:lnTo>
                      <a:pt x="71" y="0"/>
                    </a:lnTo>
                    <a:lnTo>
                      <a:pt x="79" y="36"/>
                    </a:lnTo>
                    <a:lnTo>
                      <a:pt x="70" y="30"/>
                    </a:lnTo>
                    <a:lnTo>
                      <a:pt x="69" y="49"/>
                    </a:lnTo>
                    <a:lnTo>
                      <a:pt x="30" y="47"/>
                    </a:lnTo>
                    <a:lnTo>
                      <a:pt x="38" y="41"/>
                    </a:lnTo>
                    <a:lnTo>
                      <a:pt x="27" y="34"/>
                    </a:lnTo>
                    <a:lnTo>
                      <a:pt x="55" y="25"/>
                    </a:lnTo>
                    <a:lnTo>
                      <a:pt x="0" y="32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4" name="Freeform 29"/>
              <p:cNvSpPr>
                <a:spLocks/>
              </p:cNvSpPr>
              <p:nvPr/>
            </p:nvSpPr>
            <p:spPr bwMode="auto">
              <a:xfrm>
                <a:off x="1457" y="1435"/>
                <a:ext cx="94" cy="77"/>
              </a:xfrm>
              <a:custGeom>
                <a:avLst/>
                <a:gdLst>
                  <a:gd name="T0" fmla="*/ 0 w 94"/>
                  <a:gd name="T1" fmla="*/ 38 h 77"/>
                  <a:gd name="T2" fmla="*/ 0 w 94"/>
                  <a:gd name="T3" fmla="*/ 38 h 77"/>
                  <a:gd name="T4" fmla="*/ 4 w 94"/>
                  <a:gd name="T5" fmla="*/ 28 h 77"/>
                  <a:gd name="T6" fmla="*/ 35 w 94"/>
                  <a:gd name="T7" fmla="*/ 34 h 77"/>
                  <a:gd name="T8" fmla="*/ 31 w 94"/>
                  <a:gd name="T9" fmla="*/ 22 h 77"/>
                  <a:gd name="T10" fmla="*/ 39 w 94"/>
                  <a:gd name="T11" fmla="*/ 22 h 77"/>
                  <a:gd name="T12" fmla="*/ 18 w 94"/>
                  <a:gd name="T13" fmla="*/ 16 h 77"/>
                  <a:gd name="T14" fmla="*/ 28 w 94"/>
                  <a:gd name="T15" fmla="*/ 12 h 77"/>
                  <a:gd name="T16" fmla="*/ 19 w 94"/>
                  <a:gd name="T17" fmla="*/ 6 h 77"/>
                  <a:gd name="T18" fmla="*/ 78 w 94"/>
                  <a:gd name="T19" fmla="*/ 0 h 77"/>
                  <a:gd name="T20" fmla="*/ 80 w 94"/>
                  <a:gd name="T21" fmla="*/ 16 h 77"/>
                  <a:gd name="T22" fmla="*/ 62 w 94"/>
                  <a:gd name="T23" fmla="*/ 30 h 77"/>
                  <a:gd name="T24" fmla="*/ 89 w 94"/>
                  <a:gd name="T25" fmla="*/ 34 h 77"/>
                  <a:gd name="T26" fmla="*/ 93 w 94"/>
                  <a:gd name="T27" fmla="*/ 61 h 77"/>
                  <a:gd name="T28" fmla="*/ 53 w 94"/>
                  <a:gd name="T29" fmla="*/ 76 h 77"/>
                  <a:gd name="T30" fmla="*/ 35 w 94"/>
                  <a:gd name="T31" fmla="*/ 54 h 77"/>
                  <a:gd name="T32" fmla="*/ 0 w 94"/>
                  <a:gd name="T33" fmla="*/ 38 h 77"/>
                  <a:gd name="T34" fmla="*/ 0 w 94"/>
                  <a:gd name="T35" fmla="*/ 38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4"/>
                  <a:gd name="T55" fmla="*/ 0 h 77"/>
                  <a:gd name="T56" fmla="*/ 94 w 94"/>
                  <a:gd name="T57" fmla="*/ 77 h 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4" h="77">
                    <a:moveTo>
                      <a:pt x="0" y="38"/>
                    </a:moveTo>
                    <a:lnTo>
                      <a:pt x="0" y="38"/>
                    </a:lnTo>
                    <a:lnTo>
                      <a:pt x="4" y="28"/>
                    </a:lnTo>
                    <a:lnTo>
                      <a:pt x="35" y="34"/>
                    </a:lnTo>
                    <a:lnTo>
                      <a:pt x="31" y="22"/>
                    </a:lnTo>
                    <a:lnTo>
                      <a:pt x="39" y="22"/>
                    </a:lnTo>
                    <a:lnTo>
                      <a:pt x="18" y="16"/>
                    </a:lnTo>
                    <a:lnTo>
                      <a:pt x="28" y="12"/>
                    </a:lnTo>
                    <a:lnTo>
                      <a:pt x="19" y="6"/>
                    </a:lnTo>
                    <a:lnTo>
                      <a:pt x="78" y="0"/>
                    </a:lnTo>
                    <a:lnTo>
                      <a:pt x="80" y="16"/>
                    </a:lnTo>
                    <a:lnTo>
                      <a:pt x="62" y="30"/>
                    </a:lnTo>
                    <a:lnTo>
                      <a:pt x="89" y="34"/>
                    </a:lnTo>
                    <a:lnTo>
                      <a:pt x="93" y="61"/>
                    </a:lnTo>
                    <a:lnTo>
                      <a:pt x="53" y="76"/>
                    </a:lnTo>
                    <a:lnTo>
                      <a:pt x="35" y="54"/>
                    </a:lnTo>
                    <a:lnTo>
                      <a:pt x="0" y="38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5" name="Freeform 30"/>
              <p:cNvSpPr>
                <a:spLocks/>
              </p:cNvSpPr>
              <p:nvPr/>
            </p:nvSpPr>
            <p:spPr bwMode="auto">
              <a:xfrm>
                <a:off x="1522" y="1272"/>
                <a:ext cx="57" cy="40"/>
              </a:xfrm>
              <a:custGeom>
                <a:avLst/>
                <a:gdLst>
                  <a:gd name="T0" fmla="*/ 0 w 57"/>
                  <a:gd name="T1" fmla="*/ 0 h 40"/>
                  <a:gd name="T2" fmla="*/ 0 w 57"/>
                  <a:gd name="T3" fmla="*/ 0 h 40"/>
                  <a:gd name="T4" fmla="*/ 6 w 57"/>
                  <a:gd name="T5" fmla="*/ 23 h 40"/>
                  <a:gd name="T6" fmla="*/ 24 w 57"/>
                  <a:gd name="T7" fmla="*/ 25 h 40"/>
                  <a:gd name="T8" fmla="*/ 9 w 57"/>
                  <a:gd name="T9" fmla="*/ 28 h 40"/>
                  <a:gd name="T10" fmla="*/ 16 w 57"/>
                  <a:gd name="T11" fmla="*/ 39 h 40"/>
                  <a:gd name="T12" fmla="*/ 51 w 57"/>
                  <a:gd name="T13" fmla="*/ 32 h 40"/>
                  <a:gd name="T14" fmla="*/ 56 w 57"/>
                  <a:gd name="T15" fmla="*/ 20 h 40"/>
                  <a:gd name="T16" fmla="*/ 0 w 57"/>
                  <a:gd name="T17" fmla="*/ 0 h 40"/>
                  <a:gd name="T18" fmla="*/ 0 w 57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40"/>
                  <a:gd name="T32" fmla="*/ 57 w 57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40">
                    <a:moveTo>
                      <a:pt x="0" y="0"/>
                    </a:moveTo>
                    <a:lnTo>
                      <a:pt x="0" y="0"/>
                    </a:lnTo>
                    <a:lnTo>
                      <a:pt x="6" y="23"/>
                    </a:lnTo>
                    <a:lnTo>
                      <a:pt x="24" y="25"/>
                    </a:lnTo>
                    <a:lnTo>
                      <a:pt x="9" y="28"/>
                    </a:lnTo>
                    <a:lnTo>
                      <a:pt x="16" y="39"/>
                    </a:lnTo>
                    <a:lnTo>
                      <a:pt x="51" y="32"/>
                    </a:lnTo>
                    <a:lnTo>
                      <a:pt x="56" y="20"/>
                    </a:lnTo>
                    <a:lnTo>
                      <a:pt x="0" y="0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6" name="Freeform 31"/>
              <p:cNvSpPr>
                <a:spLocks/>
              </p:cNvSpPr>
              <p:nvPr/>
            </p:nvSpPr>
            <p:spPr bwMode="auto">
              <a:xfrm>
                <a:off x="1542" y="1332"/>
                <a:ext cx="271" cy="86"/>
              </a:xfrm>
              <a:custGeom>
                <a:avLst/>
                <a:gdLst>
                  <a:gd name="T0" fmla="*/ 0 w 271"/>
                  <a:gd name="T1" fmla="*/ 14 h 86"/>
                  <a:gd name="T2" fmla="*/ 0 w 271"/>
                  <a:gd name="T3" fmla="*/ 14 h 86"/>
                  <a:gd name="T4" fmla="*/ 17 w 271"/>
                  <a:gd name="T5" fmla="*/ 0 h 86"/>
                  <a:gd name="T6" fmla="*/ 41 w 271"/>
                  <a:gd name="T7" fmla="*/ 7 h 86"/>
                  <a:gd name="T8" fmla="*/ 57 w 271"/>
                  <a:gd name="T9" fmla="*/ 14 h 86"/>
                  <a:gd name="T10" fmla="*/ 52 w 271"/>
                  <a:gd name="T11" fmla="*/ 23 h 86"/>
                  <a:gd name="T12" fmla="*/ 83 w 271"/>
                  <a:gd name="T13" fmla="*/ 15 h 86"/>
                  <a:gd name="T14" fmla="*/ 103 w 271"/>
                  <a:gd name="T15" fmla="*/ 23 h 86"/>
                  <a:gd name="T16" fmla="*/ 86 w 271"/>
                  <a:gd name="T17" fmla="*/ 23 h 86"/>
                  <a:gd name="T18" fmla="*/ 120 w 271"/>
                  <a:gd name="T19" fmla="*/ 30 h 86"/>
                  <a:gd name="T20" fmla="*/ 83 w 271"/>
                  <a:gd name="T21" fmla="*/ 32 h 86"/>
                  <a:gd name="T22" fmla="*/ 103 w 271"/>
                  <a:gd name="T23" fmla="*/ 38 h 86"/>
                  <a:gd name="T24" fmla="*/ 88 w 271"/>
                  <a:gd name="T25" fmla="*/ 45 h 86"/>
                  <a:gd name="T26" fmla="*/ 106 w 271"/>
                  <a:gd name="T27" fmla="*/ 39 h 86"/>
                  <a:gd name="T28" fmla="*/ 123 w 271"/>
                  <a:gd name="T29" fmla="*/ 56 h 86"/>
                  <a:gd name="T30" fmla="*/ 127 w 271"/>
                  <a:gd name="T31" fmla="*/ 48 h 86"/>
                  <a:gd name="T32" fmla="*/ 177 w 271"/>
                  <a:gd name="T33" fmla="*/ 56 h 86"/>
                  <a:gd name="T34" fmla="*/ 228 w 271"/>
                  <a:gd name="T35" fmla="*/ 40 h 86"/>
                  <a:gd name="T36" fmla="*/ 270 w 271"/>
                  <a:gd name="T37" fmla="*/ 59 h 86"/>
                  <a:gd name="T38" fmla="*/ 257 w 271"/>
                  <a:gd name="T39" fmla="*/ 68 h 86"/>
                  <a:gd name="T40" fmla="*/ 262 w 271"/>
                  <a:gd name="T41" fmla="*/ 82 h 86"/>
                  <a:gd name="T42" fmla="*/ 237 w 271"/>
                  <a:gd name="T43" fmla="*/ 85 h 86"/>
                  <a:gd name="T44" fmla="*/ 209 w 271"/>
                  <a:gd name="T45" fmla="*/ 72 h 86"/>
                  <a:gd name="T46" fmla="*/ 209 w 271"/>
                  <a:gd name="T47" fmla="*/ 82 h 86"/>
                  <a:gd name="T48" fmla="*/ 195 w 271"/>
                  <a:gd name="T49" fmla="*/ 84 h 86"/>
                  <a:gd name="T50" fmla="*/ 134 w 271"/>
                  <a:gd name="T51" fmla="*/ 85 h 86"/>
                  <a:gd name="T52" fmla="*/ 127 w 271"/>
                  <a:gd name="T53" fmla="*/ 74 h 86"/>
                  <a:gd name="T54" fmla="*/ 112 w 271"/>
                  <a:gd name="T55" fmla="*/ 84 h 86"/>
                  <a:gd name="T56" fmla="*/ 94 w 271"/>
                  <a:gd name="T57" fmla="*/ 74 h 86"/>
                  <a:gd name="T58" fmla="*/ 82 w 271"/>
                  <a:gd name="T59" fmla="*/ 81 h 86"/>
                  <a:gd name="T60" fmla="*/ 58 w 271"/>
                  <a:gd name="T61" fmla="*/ 25 h 86"/>
                  <a:gd name="T62" fmla="*/ 30 w 271"/>
                  <a:gd name="T63" fmla="*/ 30 h 86"/>
                  <a:gd name="T64" fmla="*/ 0 w 271"/>
                  <a:gd name="T65" fmla="*/ 14 h 86"/>
                  <a:gd name="T66" fmla="*/ 0 w 271"/>
                  <a:gd name="T67" fmla="*/ 14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1"/>
                  <a:gd name="T103" fmla="*/ 0 h 86"/>
                  <a:gd name="T104" fmla="*/ 271 w 271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1" h="86">
                    <a:moveTo>
                      <a:pt x="0" y="1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1" y="7"/>
                    </a:lnTo>
                    <a:lnTo>
                      <a:pt x="57" y="14"/>
                    </a:lnTo>
                    <a:lnTo>
                      <a:pt x="52" y="23"/>
                    </a:lnTo>
                    <a:lnTo>
                      <a:pt x="83" y="15"/>
                    </a:lnTo>
                    <a:lnTo>
                      <a:pt x="103" y="23"/>
                    </a:lnTo>
                    <a:lnTo>
                      <a:pt x="86" y="23"/>
                    </a:lnTo>
                    <a:lnTo>
                      <a:pt x="120" y="30"/>
                    </a:lnTo>
                    <a:lnTo>
                      <a:pt x="83" y="32"/>
                    </a:lnTo>
                    <a:lnTo>
                      <a:pt x="103" y="38"/>
                    </a:lnTo>
                    <a:lnTo>
                      <a:pt x="88" y="45"/>
                    </a:lnTo>
                    <a:lnTo>
                      <a:pt x="106" y="39"/>
                    </a:lnTo>
                    <a:lnTo>
                      <a:pt x="123" y="56"/>
                    </a:lnTo>
                    <a:lnTo>
                      <a:pt x="127" y="48"/>
                    </a:lnTo>
                    <a:lnTo>
                      <a:pt x="177" y="56"/>
                    </a:lnTo>
                    <a:lnTo>
                      <a:pt x="228" y="40"/>
                    </a:lnTo>
                    <a:lnTo>
                      <a:pt x="270" y="59"/>
                    </a:lnTo>
                    <a:lnTo>
                      <a:pt x="257" y="68"/>
                    </a:lnTo>
                    <a:lnTo>
                      <a:pt x="262" y="82"/>
                    </a:lnTo>
                    <a:lnTo>
                      <a:pt x="237" y="85"/>
                    </a:lnTo>
                    <a:lnTo>
                      <a:pt x="209" y="72"/>
                    </a:lnTo>
                    <a:lnTo>
                      <a:pt x="209" y="82"/>
                    </a:lnTo>
                    <a:lnTo>
                      <a:pt x="195" y="84"/>
                    </a:lnTo>
                    <a:lnTo>
                      <a:pt x="134" y="85"/>
                    </a:lnTo>
                    <a:lnTo>
                      <a:pt x="127" y="74"/>
                    </a:lnTo>
                    <a:lnTo>
                      <a:pt x="112" y="84"/>
                    </a:lnTo>
                    <a:lnTo>
                      <a:pt x="94" y="74"/>
                    </a:lnTo>
                    <a:lnTo>
                      <a:pt x="82" y="81"/>
                    </a:lnTo>
                    <a:lnTo>
                      <a:pt x="58" y="25"/>
                    </a:lnTo>
                    <a:lnTo>
                      <a:pt x="30" y="30"/>
                    </a:lnTo>
                    <a:lnTo>
                      <a:pt x="0" y="14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7" name="Freeform 32"/>
              <p:cNvSpPr>
                <a:spLocks/>
              </p:cNvSpPr>
              <p:nvPr/>
            </p:nvSpPr>
            <p:spPr bwMode="auto">
              <a:xfrm>
                <a:off x="1553" y="1186"/>
                <a:ext cx="177" cy="115"/>
              </a:xfrm>
              <a:custGeom>
                <a:avLst/>
                <a:gdLst>
                  <a:gd name="T0" fmla="*/ 0 w 177"/>
                  <a:gd name="T1" fmla="*/ 35 h 115"/>
                  <a:gd name="T2" fmla="*/ 0 w 177"/>
                  <a:gd name="T3" fmla="*/ 35 h 115"/>
                  <a:gd name="T4" fmla="*/ 42 w 177"/>
                  <a:gd name="T5" fmla="*/ 29 h 115"/>
                  <a:gd name="T6" fmla="*/ 20 w 177"/>
                  <a:gd name="T7" fmla="*/ 13 h 115"/>
                  <a:gd name="T8" fmla="*/ 57 w 177"/>
                  <a:gd name="T9" fmla="*/ 6 h 115"/>
                  <a:gd name="T10" fmla="*/ 28 w 177"/>
                  <a:gd name="T11" fmla="*/ 0 h 115"/>
                  <a:gd name="T12" fmla="*/ 75 w 177"/>
                  <a:gd name="T13" fmla="*/ 8 h 115"/>
                  <a:gd name="T14" fmla="*/ 88 w 177"/>
                  <a:gd name="T15" fmla="*/ 29 h 115"/>
                  <a:gd name="T16" fmla="*/ 113 w 177"/>
                  <a:gd name="T17" fmla="*/ 30 h 115"/>
                  <a:gd name="T18" fmla="*/ 122 w 177"/>
                  <a:gd name="T19" fmla="*/ 45 h 115"/>
                  <a:gd name="T20" fmla="*/ 124 w 177"/>
                  <a:gd name="T21" fmla="*/ 35 h 115"/>
                  <a:gd name="T22" fmla="*/ 136 w 177"/>
                  <a:gd name="T23" fmla="*/ 35 h 115"/>
                  <a:gd name="T24" fmla="*/ 131 w 177"/>
                  <a:gd name="T25" fmla="*/ 45 h 115"/>
                  <a:gd name="T26" fmla="*/ 145 w 177"/>
                  <a:gd name="T27" fmla="*/ 52 h 115"/>
                  <a:gd name="T28" fmla="*/ 136 w 177"/>
                  <a:gd name="T29" fmla="*/ 63 h 115"/>
                  <a:gd name="T30" fmla="*/ 164 w 177"/>
                  <a:gd name="T31" fmla="*/ 61 h 115"/>
                  <a:gd name="T32" fmla="*/ 176 w 177"/>
                  <a:gd name="T33" fmla="*/ 76 h 115"/>
                  <a:gd name="T34" fmla="*/ 143 w 177"/>
                  <a:gd name="T35" fmla="*/ 81 h 115"/>
                  <a:gd name="T36" fmla="*/ 134 w 177"/>
                  <a:gd name="T37" fmla="*/ 95 h 115"/>
                  <a:gd name="T38" fmla="*/ 127 w 177"/>
                  <a:gd name="T39" fmla="*/ 80 h 115"/>
                  <a:gd name="T40" fmla="*/ 118 w 177"/>
                  <a:gd name="T41" fmla="*/ 113 h 115"/>
                  <a:gd name="T42" fmla="*/ 97 w 177"/>
                  <a:gd name="T43" fmla="*/ 96 h 115"/>
                  <a:gd name="T44" fmla="*/ 108 w 177"/>
                  <a:gd name="T45" fmla="*/ 114 h 115"/>
                  <a:gd name="T46" fmla="*/ 66 w 177"/>
                  <a:gd name="T47" fmla="*/ 111 h 115"/>
                  <a:gd name="T48" fmla="*/ 54 w 177"/>
                  <a:gd name="T49" fmla="*/ 102 h 115"/>
                  <a:gd name="T50" fmla="*/ 73 w 177"/>
                  <a:gd name="T51" fmla="*/ 101 h 115"/>
                  <a:gd name="T52" fmla="*/ 52 w 177"/>
                  <a:gd name="T53" fmla="*/ 97 h 115"/>
                  <a:gd name="T54" fmla="*/ 47 w 177"/>
                  <a:gd name="T55" fmla="*/ 92 h 115"/>
                  <a:gd name="T56" fmla="*/ 57 w 177"/>
                  <a:gd name="T57" fmla="*/ 92 h 115"/>
                  <a:gd name="T58" fmla="*/ 40 w 177"/>
                  <a:gd name="T59" fmla="*/ 85 h 115"/>
                  <a:gd name="T60" fmla="*/ 95 w 177"/>
                  <a:gd name="T61" fmla="*/ 74 h 115"/>
                  <a:gd name="T62" fmla="*/ 28 w 177"/>
                  <a:gd name="T63" fmla="*/ 76 h 115"/>
                  <a:gd name="T64" fmla="*/ 15 w 177"/>
                  <a:gd name="T65" fmla="*/ 65 h 115"/>
                  <a:gd name="T66" fmla="*/ 40 w 177"/>
                  <a:gd name="T67" fmla="*/ 60 h 115"/>
                  <a:gd name="T68" fmla="*/ 3 w 177"/>
                  <a:gd name="T69" fmla="*/ 52 h 115"/>
                  <a:gd name="T70" fmla="*/ 11 w 177"/>
                  <a:gd name="T71" fmla="*/ 51 h 115"/>
                  <a:gd name="T72" fmla="*/ 1 w 177"/>
                  <a:gd name="T73" fmla="*/ 43 h 115"/>
                  <a:gd name="T74" fmla="*/ 42 w 177"/>
                  <a:gd name="T75" fmla="*/ 43 h 115"/>
                  <a:gd name="T76" fmla="*/ 0 w 177"/>
                  <a:gd name="T77" fmla="*/ 35 h 115"/>
                  <a:gd name="T78" fmla="*/ 0 w 177"/>
                  <a:gd name="T79" fmla="*/ 35 h 1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15"/>
                  <a:gd name="T122" fmla="*/ 177 w 177"/>
                  <a:gd name="T123" fmla="*/ 115 h 1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15">
                    <a:moveTo>
                      <a:pt x="0" y="35"/>
                    </a:moveTo>
                    <a:lnTo>
                      <a:pt x="0" y="35"/>
                    </a:lnTo>
                    <a:lnTo>
                      <a:pt x="42" y="29"/>
                    </a:lnTo>
                    <a:lnTo>
                      <a:pt x="20" y="13"/>
                    </a:lnTo>
                    <a:lnTo>
                      <a:pt x="57" y="6"/>
                    </a:lnTo>
                    <a:lnTo>
                      <a:pt x="28" y="0"/>
                    </a:lnTo>
                    <a:lnTo>
                      <a:pt x="75" y="8"/>
                    </a:lnTo>
                    <a:lnTo>
                      <a:pt x="88" y="29"/>
                    </a:lnTo>
                    <a:lnTo>
                      <a:pt x="113" y="30"/>
                    </a:lnTo>
                    <a:lnTo>
                      <a:pt x="122" y="45"/>
                    </a:lnTo>
                    <a:lnTo>
                      <a:pt x="124" y="35"/>
                    </a:lnTo>
                    <a:lnTo>
                      <a:pt x="136" y="35"/>
                    </a:lnTo>
                    <a:lnTo>
                      <a:pt x="131" y="45"/>
                    </a:lnTo>
                    <a:lnTo>
                      <a:pt x="145" y="52"/>
                    </a:lnTo>
                    <a:lnTo>
                      <a:pt x="136" y="63"/>
                    </a:lnTo>
                    <a:lnTo>
                      <a:pt x="164" y="61"/>
                    </a:lnTo>
                    <a:lnTo>
                      <a:pt x="176" y="76"/>
                    </a:lnTo>
                    <a:lnTo>
                      <a:pt x="143" y="81"/>
                    </a:lnTo>
                    <a:lnTo>
                      <a:pt x="134" y="95"/>
                    </a:lnTo>
                    <a:lnTo>
                      <a:pt x="127" y="80"/>
                    </a:lnTo>
                    <a:lnTo>
                      <a:pt x="118" y="113"/>
                    </a:lnTo>
                    <a:lnTo>
                      <a:pt x="97" y="96"/>
                    </a:lnTo>
                    <a:lnTo>
                      <a:pt x="108" y="114"/>
                    </a:lnTo>
                    <a:lnTo>
                      <a:pt x="66" y="111"/>
                    </a:lnTo>
                    <a:lnTo>
                      <a:pt x="54" y="102"/>
                    </a:lnTo>
                    <a:lnTo>
                      <a:pt x="73" y="101"/>
                    </a:lnTo>
                    <a:lnTo>
                      <a:pt x="52" y="97"/>
                    </a:lnTo>
                    <a:lnTo>
                      <a:pt x="47" y="92"/>
                    </a:lnTo>
                    <a:lnTo>
                      <a:pt x="57" y="92"/>
                    </a:lnTo>
                    <a:lnTo>
                      <a:pt x="40" y="85"/>
                    </a:lnTo>
                    <a:lnTo>
                      <a:pt x="95" y="74"/>
                    </a:lnTo>
                    <a:lnTo>
                      <a:pt x="28" y="76"/>
                    </a:lnTo>
                    <a:lnTo>
                      <a:pt x="15" y="65"/>
                    </a:lnTo>
                    <a:lnTo>
                      <a:pt x="40" y="60"/>
                    </a:lnTo>
                    <a:lnTo>
                      <a:pt x="3" y="52"/>
                    </a:lnTo>
                    <a:lnTo>
                      <a:pt x="11" y="51"/>
                    </a:lnTo>
                    <a:lnTo>
                      <a:pt x="1" y="43"/>
                    </a:lnTo>
                    <a:lnTo>
                      <a:pt x="42" y="43"/>
                    </a:lnTo>
                    <a:lnTo>
                      <a:pt x="0" y="35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8" name="Freeform 33"/>
              <p:cNvSpPr>
                <a:spLocks/>
              </p:cNvSpPr>
              <p:nvPr/>
            </p:nvSpPr>
            <p:spPr bwMode="auto">
              <a:xfrm>
                <a:off x="1553" y="1382"/>
                <a:ext cx="43" cy="30"/>
              </a:xfrm>
              <a:custGeom>
                <a:avLst/>
                <a:gdLst>
                  <a:gd name="T0" fmla="*/ 0 w 43"/>
                  <a:gd name="T1" fmla="*/ 19 h 30"/>
                  <a:gd name="T2" fmla="*/ 0 w 43"/>
                  <a:gd name="T3" fmla="*/ 19 h 30"/>
                  <a:gd name="T4" fmla="*/ 7 w 43"/>
                  <a:gd name="T5" fmla="*/ 0 h 30"/>
                  <a:gd name="T6" fmla="*/ 35 w 43"/>
                  <a:gd name="T7" fmla="*/ 5 h 30"/>
                  <a:gd name="T8" fmla="*/ 42 w 43"/>
                  <a:gd name="T9" fmla="*/ 29 h 30"/>
                  <a:gd name="T10" fmla="*/ 0 w 43"/>
                  <a:gd name="T11" fmla="*/ 19 h 30"/>
                  <a:gd name="T12" fmla="*/ 0 w 43"/>
                  <a:gd name="T13" fmla="*/ 19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0"/>
                  <a:gd name="T23" fmla="*/ 43 w 43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0">
                    <a:moveTo>
                      <a:pt x="0" y="19"/>
                    </a:moveTo>
                    <a:lnTo>
                      <a:pt x="0" y="19"/>
                    </a:lnTo>
                    <a:lnTo>
                      <a:pt x="7" y="0"/>
                    </a:lnTo>
                    <a:lnTo>
                      <a:pt x="35" y="5"/>
                    </a:lnTo>
                    <a:lnTo>
                      <a:pt x="42" y="29"/>
                    </a:lnTo>
                    <a:lnTo>
                      <a:pt x="0" y="19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9" name="Freeform 34"/>
              <p:cNvSpPr>
                <a:spLocks/>
              </p:cNvSpPr>
              <p:nvPr/>
            </p:nvSpPr>
            <p:spPr bwMode="auto">
              <a:xfrm>
                <a:off x="1554" y="1311"/>
                <a:ext cx="49" cy="11"/>
              </a:xfrm>
              <a:custGeom>
                <a:avLst/>
                <a:gdLst>
                  <a:gd name="T0" fmla="*/ 0 w 49"/>
                  <a:gd name="T1" fmla="*/ 4 h 11"/>
                  <a:gd name="T2" fmla="*/ 0 w 49"/>
                  <a:gd name="T3" fmla="*/ 4 h 11"/>
                  <a:gd name="T4" fmla="*/ 11 w 49"/>
                  <a:gd name="T5" fmla="*/ 10 h 11"/>
                  <a:gd name="T6" fmla="*/ 48 w 49"/>
                  <a:gd name="T7" fmla="*/ 4 h 11"/>
                  <a:gd name="T8" fmla="*/ 12 w 49"/>
                  <a:gd name="T9" fmla="*/ 0 h 11"/>
                  <a:gd name="T10" fmla="*/ 0 w 49"/>
                  <a:gd name="T11" fmla="*/ 4 h 11"/>
                  <a:gd name="T12" fmla="*/ 0 w 49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11"/>
                  <a:gd name="T23" fmla="*/ 49 w 4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11">
                    <a:moveTo>
                      <a:pt x="0" y="4"/>
                    </a:moveTo>
                    <a:lnTo>
                      <a:pt x="0" y="4"/>
                    </a:lnTo>
                    <a:lnTo>
                      <a:pt x="11" y="10"/>
                    </a:lnTo>
                    <a:lnTo>
                      <a:pt x="48" y="4"/>
                    </a:lnTo>
                    <a:lnTo>
                      <a:pt x="12" y="0"/>
                    </a:lnTo>
                    <a:lnTo>
                      <a:pt x="0" y="4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0" name="Freeform 35"/>
              <p:cNvSpPr>
                <a:spLocks/>
              </p:cNvSpPr>
              <p:nvPr/>
            </p:nvSpPr>
            <p:spPr bwMode="auto">
              <a:xfrm>
                <a:off x="1562" y="1431"/>
                <a:ext cx="85" cy="61"/>
              </a:xfrm>
              <a:custGeom>
                <a:avLst/>
                <a:gdLst>
                  <a:gd name="T0" fmla="*/ 0 w 85"/>
                  <a:gd name="T1" fmla="*/ 9 h 61"/>
                  <a:gd name="T2" fmla="*/ 0 w 85"/>
                  <a:gd name="T3" fmla="*/ 9 h 61"/>
                  <a:gd name="T4" fmla="*/ 2 w 85"/>
                  <a:gd name="T5" fmla="*/ 38 h 61"/>
                  <a:gd name="T6" fmla="*/ 11 w 85"/>
                  <a:gd name="T7" fmla="*/ 43 h 61"/>
                  <a:gd name="T8" fmla="*/ 8 w 85"/>
                  <a:gd name="T9" fmla="*/ 59 h 61"/>
                  <a:gd name="T10" fmla="*/ 21 w 85"/>
                  <a:gd name="T11" fmla="*/ 60 h 61"/>
                  <a:gd name="T12" fmla="*/ 34 w 85"/>
                  <a:gd name="T13" fmla="*/ 47 h 61"/>
                  <a:gd name="T14" fmla="*/ 21 w 85"/>
                  <a:gd name="T15" fmla="*/ 38 h 61"/>
                  <a:gd name="T16" fmla="*/ 55 w 85"/>
                  <a:gd name="T17" fmla="*/ 38 h 61"/>
                  <a:gd name="T18" fmla="*/ 84 w 85"/>
                  <a:gd name="T19" fmla="*/ 4 h 61"/>
                  <a:gd name="T20" fmla="*/ 6 w 85"/>
                  <a:gd name="T21" fmla="*/ 0 h 61"/>
                  <a:gd name="T22" fmla="*/ 17 w 85"/>
                  <a:gd name="T23" fmla="*/ 11 h 61"/>
                  <a:gd name="T24" fmla="*/ 0 w 85"/>
                  <a:gd name="T25" fmla="*/ 9 h 61"/>
                  <a:gd name="T26" fmla="*/ 0 w 85"/>
                  <a:gd name="T27" fmla="*/ 9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61"/>
                  <a:gd name="T44" fmla="*/ 85 w 85"/>
                  <a:gd name="T45" fmla="*/ 61 h 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61">
                    <a:moveTo>
                      <a:pt x="0" y="9"/>
                    </a:moveTo>
                    <a:lnTo>
                      <a:pt x="0" y="9"/>
                    </a:lnTo>
                    <a:lnTo>
                      <a:pt x="2" y="38"/>
                    </a:lnTo>
                    <a:lnTo>
                      <a:pt x="11" y="43"/>
                    </a:lnTo>
                    <a:lnTo>
                      <a:pt x="8" y="59"/>
                    </a:lnTo>
                    <a:lnTo>
                      <a:pt x="21" y="60"/>
                    </a:lnTo>
                    <a:lnTo>
                      <a:pt x="34" y="47"/>
                    </a:lnTo>
                    <a:lnTo>
                      <a:pt x="21" y="38"/>
                    </a:lnTo>
                    <a:lnTo>
                      <a:pt x="55" y="38"/>
                    </a:lnTo>
                    <a:lnTo>
                      <a:pt x="84" y="4"/>
                    </a:lnTo>
                    <a:lnTo>
                      <a:pt x="6" y="0"/>
                    </a:lnTo>
                    <a:lnTo>
                      <a:pt x="17" y="11"/>
                    </a:lnTo>
                    <a:lnTo>
                      <a:pt x="0" y="9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1" name="Freeform 36"/>
              <p:cNvSpPr>
                <a:spLocks/>
              </p:cNvSpPr>
              <p:nvPr/>
            </p:nvSpPr>
            <p:spPr bwMode="auto">
              <a:xfrm>
                <a:off x="1619" y="1118"/>
                <a:ext cx="484" cy="247"/>
              </a:xfrm>
              <a:custGeom>
                <a:avLst/>
                <a:gdLst>
                  <a:gd name="T0" fmla="*/ 43 w 484"/>
                  <a:gd name="T1" fmla="*/ 58 h 247"/>
                  <a:gd name="T2" fmla="*/ 35 w 484"/>
                  <a:gd name="T3" fmla="*/ 68 h 247"/>
                  <a:gd name="T4" fmla="*/ 41 w 484"/>
                  <a:gd name="T5" fmla="*/ 79 h 247"/>
                  <a:gd name="T6" fmla="*/ 75 w 484"/>
                  <a:gd name="T7" fmla="*/ 96 h 247"/>
                  <a:gd name="T8" fmla="*/ 103 w 484"/>
                  <a:gd name="T9" fmla="*/ 82 h 247"/>
                  <a:gd name="T10" fmla="*/ 156 w 484"/>
                  <a:gd name="T11" fmla="*/ 84 h 247"/>
                  <a:gd name="T12" fmla="*/ 191 w 484"/>
                  <a:gd name="T13" fmla="*/ 87 h 247"/>
                  <a:gd name="T14" fmla="*/ 198 w 484"/>
                  <a:gd name="T15" fmla="*/ 86 h 247"/>
                  <a:gd name="T16" fmla="*/ 163 w 484"/>
                  <a:gd name="T17" fmla="*/ 128 h 247"/>
                  <a:gd name="T18" fmla="*/ 127 w 484"/>
                  <a:gd name="T19" fmla="*/ 108 h 247"/>
                  <a:gd name="T20" fmla="*/ 104 w 484"/>
                  <a:gd name="T21" fmla="*/ 119 h 247"/>
                  <a:gd name="T22" fmla="*/ 115 w 484"/>
                  <a:gd name="T23" fmla="*/ 151 h 247"/>
                  <a:gd name="T24" fmla="*/ 151 w 484"/>
                  <a:gd name="T25" fmla="*/ 168 h 247"/>
                  <a:gd name="T26" fmla="*/ 71 w 484"/>
                  <a:gd name="T27" fmla="*/ 182 h 247"/>
                  <a:gd name="T28" fmla="*/ 102 w 484"/>
                  <a:gd name="T29" fmla="*/ 182 h 247"/>
                  <a:gd name="T30" fmla="*/ 125 w 484"/>
                  <a:gd name="T31" fmla="*/ 181 h 247"/>
                  <a:gd name="T32" fmla="*/ 102 w 484"/>
                  <a:gd name="T33" fmla="*/ 192 h 247"/>
                  <a:gd name="T34" fmla="*/ 151 w 484"/>
                  <a:gd name="T35" fmla="*/ 184 h 247"/>
                  <a:gd name="T36" fmla="*/ 58 w 484"/>
                  <a:gd name="T37" fmla="*/ 194 h 247"/>
                  <a:gd name="T38" fmla="*/ 45 w 484"/>
                  <a:gd name="T39" fmla="*/ 238 h 247"/>
                  <a:gd name="T40" fmla="*/ 82 w 484"/>
                  <a:gd name="T41" fmla="*/ 232 h 247"/>
                  <a:gd name="T42" fmla="*/ 107 w 484"/>
                  <a:gd name="T43" fmla="*/ 234 h 247"/>
                  <a:gd name="T44" fmla="*/ 145 w 484"/>
                  <a:gd name="T45" fmla="*/ 238 h 247"/>
                  <a:gd name="T46" fmla="*/ 171 w 484"/>
                  <a:gd name="T47" fmla="*/ 236 h 247"/>
                  <a:gd name="T48" fmla="*/ 220 w 484"/>
                  <a:gd name="T49" fmla="*/ 222 h 247"/>
                  <a:gd name="T50" fmla="*/ 156 w 484"/>
                  <a:gd name="T51" fmla="*/ 212 h 247"/>
                  <a:gd name="T52" fmla="*/ 216 w 484"/>
                  <a:gd name="T53" fmla="*/ 186 h 247"/>
                  <a:gd name="T54" fmla="*/ 235 w 484"/>
                  <a:gd name="T55" fmla="*/ 179 h 247"/>
                  <a:gd name="T56" fmla="*/ 271 w 484"/>
                  <a:gd name="T57" fmla="*/ 164 h 247"/>
                  <a:gd name="T58" fmla="*/ 249 w 484"/>
                  <a:gd name="T59" fmla="*/ 148 h 247"/>
                  <a:gd name="T60" fmla="*/ 273 w 484"/>
                  <a:gd name="T61" fmla="*/ 145 h 247"/>
                  <a:gd name="T62" fmla="*/ 270 w 484"/>
                  <a:gd name="T63" fmla="*/ 125 h 247"/>
                  <a:gd name="T64" fmla="*/ 309 w 484"/>
                  <a:gd name="T65" fmla="*/ 113 h 247"/>
                  <a:gd name="T66" fmla="*/ 351 w 484"/>
                  <a:gd name="T67" fmla="*/ 104 h 247"/>
                  <a:gd name="T68" fmla="*/ 392 w 484"/>
                  <a:gd name="T69" fmla="*/ 61 h 247"/>
                  <a:gd name="T70" fmla="*/ 411 w 484"/>
                  <a:gd name="T71" fmla="*/ 58 h 247"/>
                  <a:gd name="T72" fmla="*/ 452 w 484"/>
                  <a:gd name="T73" fmla="*/ 28 h 247"/>
                  <a:gd name="T74" fmla="*/ 397 w 484"/>
                  <a:gd name="T75" fmla="*/ 7 h 247"/>
                  <a:gd name="T76" fmla="*/ 286 w 484"/>
                  <a:gd name="T77" fmla="*/ 13 h 247"/>
                  <a:gd name="T78" fmla="*/ 252 w 484"/>
                  <a:gd name="T79" fmla="*/ 22 h 247"/>
                  <a:gd name="T80" fmla="*/ 177 w 484"/>
                  <a:gd name="T81" fmla="*/ 8 h 247"/>
                  <a:gd name="T82" fmla="*/ 169 w 484"/>
                  <a:gd name="T83" fmla="*/ 25 h 247"/>
                  <a:gd name="T84" fmla="*/ 134 w 484"/>
                  <a:gd name="T85" fmla="*/ 28 h 247"/>
                  <a:gd name="T86" fmla="*/ 75 w 484"/>
                  <a:gd name="T87" fmla="*/ 39 h 247"/>
                  <a:gd name="T88" fmla="*/ 0 w 484"/>
                  <a:gd name="T89" fmla="*/ 58 h 2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84"/>
                  <a:gd name="T136" fmla="*/ 0 h 247"/>
                  <a:gd name="T137" fmla="*/ 484 w 484"/>
                  <a:gd name="T138" fmla="*/ 247 h 24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84" h="247">
                    <a:moveTo>
                      <a:pt x="0" y="58"/>
                    </a:moveTo>
                    <a:lnTo>
                      <a:pt x="0" y="58"/>
                    </a:lnTo>
                    <a:lnTo>
                      <a:pt x="43" y="58"/>
                    </a:lnTo>
                    <a:lnTo>
                      <a:pt x="28" y="68"/>
                    </a:lnTo>
                    <a:lnTo>
                      <a:pt x="87" y="61"/>
                    </a:lnTo>
                    <a:lnTo>
                      <a:pt x="35" y="68"/>
                    </a:lnTo>
                    <a:lnTo>
                      <a:pt x="51" y="72"/>
                    </a:lnTo>
                    <a:lnTo>
                      <a:pt x="34" y="73"/>
                    </a:lnTo>
                    <a:lnTo>
                      <a:pt x="41" y="79"/>
                    </a:lnTo>
                    <a:lnTo>
                      <a:pt x="118" y="70"/>
                    </a:lnTo>
                    <a:lnTo>
                      <a:pt x="43" y="85"/>
                    </a:lnTo>
                    <a:lnTo>
                      <a:pt x="75" y="96"/>
                    </a:lnTo>
                    <a:lnTo>
                      <a:pt x="105" y="79"/>
                    </a:lnTo>
                    <a:lnTo>
                      <a:pt x="156" y="76"/>
                    </a:lnTo>
                    <a:lnTo>
                      <a:pt x="103" y="82"/>
                    </a:lnTo>
                    <a:lnTo>
                      <a:pt x="90" y="96"/>
                    </a:lnTo>
                    <a:lnTo>
                      <a:pt x="121" y="98"/>
                    </a:lnTo>
                    <a:lnTo>
                      <a:pt x="156" y="84"/>
                    </a:lnTo>
                    <a:lnTo>
                      <a:pt x="132" y="97"/>
                    </a:lnTo>
                    <a:lnTo>
                      <a:pt x="156" y="97"/>
                    </a:lnTo>
                    <a:lnTo>
                      <a:pt x="191" y="87"/>
                    </a:lnTo>
                    <a:lnTo>
                      <a:pt x="186" y="73"/>
                    </a:lnTo>
                    <a:lnTo>
                      <a:pt x="226" y="63"/>
                    </a:lnTo>
                    <a:lnTo>
                      <a:pt x="198" y="86"/>
                    </a:lnTo>
                    <a:lnTo>
                      <a:pt x="259" y="81"/>
                    </a:lnTo>
                    <a:lnTo>
                      <a:pt x="135" y="104"/>
                    </a:lnTo>
                    <a:lnTo>
                      <a:pt x="163" y="128"/>
                    </a:lnTo>
                    <a:lnTo>
                      <a:pt x="188" y="128"/>
                    </a:lnTo>
                    <a:lnTo>
                      <a:pt x="175" y="133"/>
                    </a:lnTo>
                    <a:lnTo>
                      <a:pt x="127" y="108"/>
                    </a:lnTo>
                    <a:lnTo>
                      <a:pt x="87" y="104"/>
                    </a:lnTo>
                    <a:lnTo>
                      <a:pt x="85" y="114"/>
                    </a:lnTo>
                    <a:lnTo>
                      <a:pt x="104" y="119"/>
                    </a:lnTo>
                    <a:lnTo>
                      <a:pt x="86" y="123"/>
                    </a:lnTo>
                    <a:lnTo>
                      <a:pt x="135" y="150"/>
                    </a:lnTo>
                    <a:lnTo>
                      <a:pt x="115" y="151"/>
                    </a:lnTo>
                    <a:lnTo>
                      <a:pt x="164" y="153"/>
                    </a:lnTo>
                    <a:lnTo>
                      <a:pt x="136" y="159"/>
                    </a:lnTo>
                    <a:lnTo>
                      <a:pt x="151" y="168"/>
                    </a:lnTo>
                    <a:lnTo>
                      <a:pt x="107" y="154"/>
                    </a:lnTo>
                    <a:lnTo>
                      <a:pt x="81" y="160"/>
                    </a:lnTo>
                    <a:lnTo>
                      <a:pt x="71" y="182"/>
                    </a:lnTo>
                    <a:lnTo>
                      <a:pt x="96" y="174"/>
                    </a:lnTo>
                    <a:lnTo>
                      <a:pt x="92" y="182"/>
                    </a:lnTo>
                    <a:lnTo>
                      <a:pt x="102" y="182"/>
                    </a:lnTo>
                    <a:lnTo>
                      <a:pt x="116" y="165"/>
                    </a:lnTo>
                    <a:lnTo>
                      <a:pt x="111" y="179"/>
                    </a:lnTo>
                    <a:lnTo>
                      <a:pt x="125" y="181"/>
                    </a:lnTo>
                    <a:lnTo>
                      <a:pt x="98" y="187"/>
                    </a:lnTo>
                    <a:lnTo>
                      <a:pt x="115" y="188"/>
                    </a:lnTo>
                    <a:lnTo>
                      <a:pt x="102" y="192"/>
                    </a:lnTo>
                    <a:lnTo>
                      <a:pt x="113" y="201"/>
                    </a:lnTo>
                    <a:lnTo>
                      <a:pt x="132" y="201"/>
                    </a:lnTo>
                    <a:lnTo>
                      <a:pt x="151" y="184"/>
                    </a:lnTo>
                    <a:lnTo>
                      <a:pt x="118" y="209"/>
                    </a:lnTo>
                    <a:lnTo>
                      <a:pt x="86" y="191"/>
                    </a:lnTo>
                    <a:lnTo>
                      <a:pt x="58" y="194"/>
                    </a:lnTo>
                    <a:lnTo>
                      <a:pt x="82" y="213"/>
                    </a:lnTo>
                    <a:lnTo>
                      <a:pt x="41" y="224"/>
                    </a:lnTo>
                    <a:lnTo>
                      <a:pt x="45" y="238"/>
                    </a:lnTo>
                    <a:lnTo>
                      <a:pt x="53" y="225"/>
                    </a:lnTo>
                    <a:lnTo>
                      <a:pt x="54" y="238"/>
                    </a:lnTo>
                    <a:lnTo>
                      <a:pt x="82" y="232"/>
                    </a:lnTo>
                    <a:lnTo>
                      <a:pt x="103" y="244"/>
                    </a:lnTo>
                    <a:lnTo>
                      <a:pt x="117" y="244"/>
                    </a:lnTo>
                    <a:lnTo>
                      <a:pt x="107" y="234"/>
                    </a:lnTo>
                    <a:lnTo>
                      <a:pt x="135" y="237"/>
                    </a:lnTo>
                    <a:lnTo>
                      <a:pt x="132" y="228"/>
                    </a:lnTo>
                    <a:lnTo>
                      <a:pt x="145" y="238"/>
                    </a:lnTo>
                    <a:lnTo>
                      <a:pt x="153" y="236"/>
                    </a:lnTo>
                    <a:lnTo>
                      <a:pt x="148" y="229"/>
                    </a:lnTo>
                    <a:lnTo>
                      <a:pt x="171" y="236"/>
                    </a:lnTo>
                    <a:lnTo>
                      <a:pt x="172" y="246"/>
                    </a:lnTo>
                    <a:lnTo>
                      <a:pt x="213" y="236"/>
                    </a:lnTo>
                    <a:lnTo>
                      <a:pt x="220" y="222"/>
                    </a:lnTo>
                    <a:lnTo>
                      <a:pt x="201" y="225"/>
                    </a:lnTo>
                    <a:lnTo>
                      <a:pt x="201" y="213"/>
                    </a:lnTo>
                    <a:lnTo>
                      <a:pt x="156" y="212"/>
                    </a:lnTo>
                    <a:lnTo>
                      <a:pt x="216" y="208"/>
                    </a:lnTo>
                    <a:lnTo>
                      <a:pt x="225" y="199"/>
                    </a:lnTo>
                    <a:lnTo>
                      <a:pt x="216" y="186"/>
                    </a:lnTo>
                    <a:lnTo>
                      <a:pt x="251" y="187"/>
                    </a:lnTo>
                    <a:lnTo>
                      <a:pt x="259" y="182"/>
                    </a:lnTo>
                    <a:lnTo>
                      <a:pt x="235" y="179"/>
                    </a:lnTo>
                    <a:lnTo>
                      <a:pt x="266" y="177"/>
                    </a:lnTo>
                    <a:lnTo>
                      <a:pt x="245" y="169"/>
                    </a:lnTo>
                    <a:lnTo>
                      <a:pt x="271" y="164"/>
                    </a:lnTo>
                    <a:lnTo>
                      <a:pt x="269" y="157"/>
                    </a:lnTo>
                    <a:lnTo>
                      <a:pt x="223" y="154"/>
                    </a:lnTo>
                    <a:lnTo>
                      <a:pt x="249" y="148"/>
                    </a:lnTo>
                    <a:lnTo>
                      <a:pt x="222" y="147"/>
                    </a:lnTo>
                    <a:lnTo>
                      <a:pt x="271" y="151"/>
                    </a:lnTo>
                    <a:lnTo>
                      <a:pt x="273" y="145"/>
                    </a:lnTo>
                    <a:lnTo>
                      <a:pt x="222" y="142"/>
                    </a:lnTo>
                    <a:lnTo>
                      <a:pt x="288" y="133"/>
                    </a:lnTo>
                    <a:lnTo>
                      <a:pt x="270" y="125"/>
                    </a:lnTo>
                    <a:lnTo>
                      <a:pt x="318" y="128"/>
                    </a:lnTo>
                    <a:lnTo>
                      <a:pt x="333" y="114"/>
                    </a:lnTo>
                    <a:lnTo>
                      <a:pt x="309" y="113"/>
                    </a:lnTo>
                    <a:lnTo>
                      <a:pt x="340" y="111"/>
                    </a:lnTo>
                    <a:lnTo>
                      <a:pt x="336" y="102"/>
                    </a:lnTo>
                    <a:lnTo>
                      <a:pt x="351" y="104"/>
                    </a:lnTo>
                    <a:lnTo>
                      <a:pt x="432" y="64"/>
                    </a:lnTo>
                    <a:lnTo>
                      <a:pt x="342" y="78"/>
                    </a:lnTo>
                    <a:lnTo>
                      <a:pt x="392" y="61"/>
                    </a:lnTo>
                    <a:lnTo>
                      <a:pt x="362" y="63"/>
                    </a:lnTo>
                    <a:lnTo>
                      <a:pt x="355" y="55"/>
                    </a:lnTo>
                    <a:lnTo>
                      <a:pt x="411" y="58"/>
                    </a:lnTo>
                    <a:lnTo>
                      <a:pt x="483" y="38"/>
                    </a:lnTo>
                    <a:lnTo>
                      <a:pt x="482" y="28"/>
                    </a:lnTo>
                    <a:lnTo>
                      <a:pt x="452" y="28"/>
                    </a:lnTo>
                    <a:lnTo>
                      <a:pt x="445" y="11"/>
                    </a:lnTo>
                    <a:lnTo>
                      <a:pt x="362" y="19"/>
                    </a:lnTo>
                    <a:lnTo>
                      <a:pt x="397" y="7"/>
                    </a:lnTo>
                    <a:lnTo>
                      <a:pt x="288" y="0"/>
                    </a:lnTo>
                    <a:lnTo>
                      <a:pt x="278" y="9"/>
                    </a:lnTo>
                    <a:lnTo>
                      <a:pt x="286" y="13"/>
                    </a:lnTo>
                    <a:lnTo>
                      <a:pt x="266" y="5"/>
                    </a:lnTo>
                    <a:lnTo>
                      <a:pt x="217" y="6"/>
                    </a:lnTo>
                    <a:lnTo>
                      <a:pt x="252" y="22"/>
                    </a:lnTo>
                    <a:lnTo>
                      <a:pt x="240" y="28"/>
                    </a:lnTo>
                    <a:lnTo>
                      <a:pt x="222" y="10"/>
                    </a:lnTo>
                    <a:lnTo>
                      <a:pt x="177" y="8"/>
                    </a:lnTo>
                    <a:lnTo>
                      <a:pt x="186" y="16"/>
                    </a:lnTo>
                    <a:lnTo>
                      <a:pt x="152" y="13"/>
                    </a:lnTo>
                    <a:lnTo>
                      <a:pt x="169" y="25"/>
                    </a:lnTo>
                    <a:lnTo>
                      <a:pt x="142" y="18"/>
                    </a:lnTo>
                    <a:lnTo>
                      <a:pt x="150" y="25"/>
                    </a:lnTo>
                    <a:lnTo>
                      <a:pt x="134" y="28"/>
                    </a:lnTo>
                    <a:lnTo>
                      <a:pt x="169" y="44"/>
                    </a:lnTo>
                    <a:lnTo>
                      <a:pt x="94" y="26"/>
                    </a:lnTo>
                    <a:lnTo>
                      <a:pt x="75" y="39"/>
                    </a:lnTo>
                    <a:lnTo>
                      <a:pt x="104" y="44"/>
                    </a:lnTo>
                    <a:lnTo>
                      <a:pt x="54" y="40"/>
                    </a:lnTo>
                    <a:lnTo>
                      <a:pt x="0" y="58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2" name="Freeform 37"/>
              <p:cNvSpPr>
                <a:spLocks/>
              </p:cNvSpPr>
              <p:nvPr/>
            </p:nvSpPr>
            <p:spPr bwMode="auto">
              <a:xfrm>
                <a:off x="1650" y="1436"/>
                <a:ext cx="452" cy="320"/>
              </a:xfrm>
              <a:custGeom>
                <a:avLst/>
                <a:gdLst>
                  <a:gd name="T0" fmla="*/ 0 w 452"/>
                  <a:gd name="T1" fmla="*/ 71 h 320"/>
                  <a:gd name="T2" fmla="*/ 22 w 452"/>
                  <a:gd name="T3" fmla="*/ 11 h 320"/>
                  <a:gd name="T4" fmla="*/ 79 w 452"/>
                  <a:gd name="T5" fmla="*/ 4 h 320"/>
                  <a:gd name="T6" fmla="*/ 59 w 452"/>
                  <a:gd name="T7" fmla="*/ 56 h 320"/>
                  <a:gd name="T8" fmla="*/ 54 w 452"/>
                  <a:gd name="T9" fmla="*/ 83 h 320"/>
                  <a:gd name="T10" fmla="*/ 84 w 452"/>
                  <a:gd name="T11" fmla="*/ 65 h 320"/>
                  <a:gd name="T12" fmla="*/ 81 w 452"/>
                  <a:gd name="T13" fmla="*/ 44 h 320"/>
                  <a:gd name="T14" fmla="*/ 94 w 452"/>
                  <a:gd name="T15" fmla="*/ 32 h 320"/>
                  <a:gd name="T16" fmla="*/ 97 w 452"/>
                  <a:gd name="T17" fmla="*/ 26 h 320"/>
                  <a:gd name="T18" fmla="*/ 101 w 452"/>
                  <a:gd name="T19" fmla="*/ 16 h 320"/>
                  <a:gd name="T20" fmla="*/ 133 w 452"/>
                  <a:gd name="T21" fmla="*/ 4 h 320"/>
                  <a:gd name="T22" fmla="*/ 147 w 452"/>
                  <a:gd name="T23" fmla="*/ 24 h 320"/>
                  <a:gd name="T24" fmla="*/ 160 w 452"/>
                  <a:gd name="T25" fmla="*/ 41 h 320"/>
                  <a:gd name="T26" fmla="*/ 195 w 452"/>
                  <a:gd name="T27" fmla="*/ 33 h 320"/>
                  <a:gd name="T28" fmla="*/ 248 w 452"/>
                  <a:gd name="T29" fmla="*/ 56 h 320"/>
                  <a:gd name="T30" fmla="*/ 259 w 452"/>
                  <a:gd name="T31" fmla="*/ 61 h 320"/>
                  <a:gd name="T32" fmla="*/ 266 w 452"/>
                  <a:gd name="T33" fmla="*/ 76 h 320"/>
                  <a:gd name="T34" fmla="*/ 293 w 452"/>
                  <a:gd name="T35" fmla="*/ 69 h 320"/>
                  <a:gd name="T36" fmla="*/ 283 w 452"/>
                  <a:gd name="T37" fmla="*/ 82 h 320"/>
                  <a:gd name="T38" fmla="*/ 302 w 452"/>
                  <a:gd name="T39" fmla="*/ 94 h 320"/>
                  <a:gd name="T40" fmla="*/ 308 w 452"/>
                  <a:gd name="T41" fmla="*/ 98 h 320"/>
                  <a:gd name="T42" fmla="*/ 322 w 452"/>
                  <a:gd name="T43" fmla="*/ 106 h 320"/>
                  <a:gd name="T44" fmla="*/ 331 w 452"/>
                  <a:gd name="T45" fmla="*/ 114 h 320"/>
                  <a:gd name="T46" fmla="*/ 359 w 452"/>
                  <a:gd name="T47" fmla="*/ 114 h 320"/>
                  <a:gd name="T48" fmla="*/ 371 w 452"/>
                  <a:gd name="T49" fmla="*/ 131 h 320"/>
                  <a:gd name="T50" fmla="*/ 351 w 452"/>
                  <a:gd name="T51" fmla="*/ 139 h 320"/>
                  <a:gd name="T52" fmla="*/ 379 w 452"/>
                  <a:gd name="T53" fmla="*/ 168 h 320"/>
                  <a:gd name="T54" fmla="*/ 406 w 452"/>
                  <a:gd name="T55" fmla="*/ 187 h 320"/>
                  <a:gd name="T56" fmla="*/ 422 w 452"/>
                  <a:gd name="T57" fmla="*/ 195 h 320"/>
                  <a:gd name="T58" fmla="*/ 446 w 452"/>
                  <a:gd name="T59" fmla="*/ 212 h 320"/>
                  <a:gd name="T60" fmla="*/ 439 w 452"/>
                  <a:gd name="T61" fmla="*/ 218 h 320"/>
                  <a:gd name="T62" fmla="*/ 419 w 452"/>
                  <a:gd name="T63" fmla="*/ 224 h 320"/>
                  <a:gd name="T64" fmla="*/ 365 w 452"/>
                  <a:gd name="T65" fmla="*/ 205 h 320"/>
                  <a:gd name="T66" fmla="*/ 359 w 452"/>
                  <a:gd name="T67" fmla="*/ 219 h 320"/>
                  <a:gd name="T68" fmla="*/ 357 w 452"/>
                  <a:gd name="T69" fmla="*/ 229 h 320"/>
                  <a:gd name="T70" fmla="*/ 393 w 452"/>
                  <a:gd name="T71" fmla="*/ 254 h 320"/>
                  <a:gd name="T72" fmla="*/ 405 w 452"/>
                  <a:gd name="T73" fmla="*/ 276 h 320"/>
                  <a:gd name="T74" fmla="*/ 333 w 452"/>
                  <a:gd name="T75" fmla="*/ 275 h 320"/>
                  <a:gd name="T76" fmla="*/ 295 w 452"/>
                  <a:gd name="T77" fmla="*/ 294 h 320"/>
                  <a:gd name="T78" fmla="*/ 295 w 452"/>
                  <a:gd name="T79" fmla="*/ 278 h 320"/>
                  <a:gd name="T80" fmla="*/ 261 w 452"/>
                  <a:gd name="T81" fmla="*/ 253 h 320"/>
                  <a:gd name="T82" fmla="*/ 240 w 452"/>
                  <a:gd name="T83" fmla="*/ 258 h 320"/>
                  <a:gd name="T84" fmla="*/ 210 w 452"/>
                  <a:gd name="T85" fmla="*/ 263 h 320"/>
                  <a:gd name="T86" fmla="*/ 200 w 452"/>
                  <a:gd name="T87" fmla="*/ 233 h 320"/>
                  <a:gd name="T88" fmla="*/ 245 w 452"/>
                  <a:gd name="T89" fmla="*/ 214 h 320"/>
                  <a:gd name="T90" fmla="*/ 255 w 452"/>
                  <a:gd name="T91" fmla="*/ 148 h 320"/>
                  <a:gd name="T92" fmla="*/ 247 w 452"/>
                  <a:gd name="T93" fmla="*/ 138 h 320"/>
                  <a:gd name="T94" fmla="*/ 210 w 452"/>
                  <a:gd name="T95" fmla="*/ 137 h 320"/>
                  <a:gd name="T96" fmla="*/ 196 w 452"/>
                  <a:gd name="T97" fmla="*/ 117 h 320"/>
                  <a:gd name="T98" fmla="*/ 170 w 452"/>
                  <a:gd name="T99" fmla="*/ 99 h 320"/>
                  <a:gd name="T100" fmla="*/ 132 w 452"/>
                  <a:gd name="T101" fmla="*/ 109 h 320"/>
                  <a:gd name="T102" fmla="*/ 30 w 452"/>
                  <a:gd name="T103" fmla="*/ 103 h 320"/>
                  <a:gd name="T104" fmla="*/ 45 w 452"/>
                  <a:gd name="T105" fmla="*/ 83 h 320"/>
                  <a:gd name="T106" fmla="*/ 0 w 452"/>
                  <a:gd name="T107" fmla="*/ 71 h 3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2"/>
                  <a:gd name="T163" fmla="*/ 0 h 320"/>
                  <a:gd name="T164" fmla="*/ 452 w 452"/>
                  <a:gd name="T165" fmla="*/ 320 h 3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2" h="320">
                    <a:moveTo>
                      <a:pt x="0" y="71"/>
                    </a:moveTo>
                    <a:lnTo>
                      <a:pt x="0" y="71"/>
                    </a:lnTo>
                    <a:lnTo>
                      <a:pt x="3" y="37"/>
                    </a:lnTo>
                    <a:lnTo>
                      <a:pt x="22" y="11"/>
                    </a:lnTo>
                    <a:lnTo>
                      <a:pt x="54" y="0"/>
                    </a:lnTo>
                    <a:lnTo>
                      <a:pt x="79" y="4"/>
                    </a:lnTo>
                    <a:lnTo>
                      <a:pt x="51" y="37"/>
                    </a:lnTo>
                    <a:lnTo>
                      <a:pt x="59" y="56"/>
                    </a:lnTo>
                    <a:lnTo>
                      <a:pt x="79" y="76"/>
                    </a:lnTo>
                    <a:lnTo>
                      <a:pt x="54" y="83"/>
                    </a:lnTo>
                    <a:lnTo>
                      <a:pt x="81" y="82"/>
                    </a:lnTo>
                    <a:lnTo>
                      <a:pt x="84" y="65"/>
                    </a:lnTo>
                    <a:lnTo>
                      <a:pt x="64" y="55"/>
                    </a:lnTo>
                    <a:lnTo>
                      <a:pt x="81" y="44"/>
                    </a:lnTo>
                    <a:lnTo>
                      <a:pt x="68" y="28"/>
                    </a:lnTo>
                    <a:lnTo>
                      <a:pt x="94" y="32"/>
                    </a:lnTo>
                    <a:lnTo>
                      <a:pt x="71" y="24"/>
                    </a:lnTo>
                    <a:lnTo>
                      <a:pt x="97" y="26"/>
                    </a:lnTo>
                    <a:lnTo>
                      <a:pt x="79" y="15"/>
                    </a:lnTo>
                    <a:lnTo>
                      <a:pt x="101" y="16"/>
                    </a:lnTo>
                    <a:lnTo>
                      <a:pt x="115" y="4"/>
                    </a:lnTo>
                    <a:lnTo>
                      <a:pt x="133" y="4"/>
                    </a:lnTo>
                    <a:lnTo>
                      <a:pt x="134" y="19"/>
                    </a:lnTo>
                    <a:lnTo>
                      <a:pt x="147" y="24"/>
                    </a:lnTo>
                    <a:lnTo>
                      <a:pt x="143" y="56"/>
                    </a:lnTo>
                    <a:lnTo>
                      <a:pt x="160" y="41"/>
                    </a:lnTo>
                    <a:lnTo>
                      <a:pt x="170" y="48"/>
                    </a:lnTo>
                    <a:lnTo>
                      <a:pt x="195" y="33"/>
                    </a:lnTo>
                    <a:lnTo>
                      <a:pt x="233" y="41"/>
                    </a:lnTo>
                    <a:lnTo>
                      <a:pt x="248" y="56"/>
                    </a:lnTo>
                    <a:lnTo>
                      <a:pt x="237" y="65"/>
                    </a:lnTo>
                    <a:lnTo>
                      <a:pt x="259" y="61"/>
                    </a:lnTo>
                    <a:lnTo>
                      <a:pt x="252" y="70"/>
                    </a:lnTo>
                    <a:lnTo>
                      <a:pt x="266" y="76"/>
                    </a:lnTo>
                    <a:lnTo>
                      <a:pt x="276" y="64"/>
                    </a:lnTo>
                    <a:lnTo>
                      <a:pt x="293" y="69"/>
                    </a:lnTo>
                    <a:lnTo>
                      <a:pt x="297" y="79"/>
                    </a:lnTo>
                    <a:lnTo>
                      <a:pt x="283" y="82"/>
                    </a:lnTo>
                    <a:lnTo>
                      <a:pt x="305" y="82"/>
                    </a:lnTo>
                    <a:lnTo>
                      <a:pt x="302" y="94"/>
                    </a:lnTo>
                    <a:lnTo>
                      <a:pt x="317" y="88"/>
                    </a:lnTo>
                    <a:lnTo>
                      <a:pt x="308" y="98"/>
                    </a:lnTo>
                    <a:lnTo>
                      <a:pt x="339" y="96"/>
                    </a:lnTo>
                    <a:lnTo>
                      <a:pt x="322" y="106"/>
                    </a:lnTo>
                    <a:lnTo>
                      <a:pt x="337" y="106"/>
                    </a:lnTo>
                    <a:lnTo>
                      <a:pt x="331" y="114"/>
                    </a:lnTo>
                    <a:lnTo>
                      <a:pt x="345" y="103"/>
                    </a:lnTo>
                    <a:lnTo>
                      <a:pt x="359" y="114"/>
                    </a:lnTo>
                    <a:lnTo>
                      <a:pt x="333" y="123"/>
                    </a:lnTo>
                    <a:lnTo>
                      <a:pt x="371" y="131"/>
                    </a:lnTo>
                    <a:lnTo>
                      <a:pt x="339" y="134"/>
                    </a:lnTo>
                    <a:lnTo>
                      <a:pt x="351" y="139"/>
                    </a:lnTo>
                    <a:lnTo>
                      <a:pt x="341" y="149"/>
                    </a:lnTo>
                    <a:lnTo>
                      <a:pt x="379" y="168"/>
                    </a:lnTo>
                    <a:lnTo>
                      <a:pt x="397" y="165"/>
                    </a:lnTo>
                    <a:lnTo>
                      <a:pt x="406" y="187"/>
                    </a:lnTo>
                    <a:lnTo>
                      <a:pt x="424" y="186"/>
                    </a:lnTo>
                    <a:lnTo>
                      <a:pt x="422" y="195"/>
                    </a:lnTo>
                    <a:lnTo>
                      <a:pt x="451" y="200"/>
                    </a:lnTo>
                    <a:lnTo>
                      <a:pt x="446" y="212"/>
                    </a:lnTo>
                    <a:lnTo>
                      <a:pt x="433" y="211"/>
                    </a:lnTo>
                    <a:lnTo>
                      <a:pt x="439" y="218"/>
                    </a:lnTo>
                    <a:lnTo>
                      <a:pt x="432" y="229"/>
                    </a:lnTo>
                    <a:lnTo>
                      <a:pt x="419" y="224"/>
                    </a:lnTo>
                    <a:lnTo>
                      <a:pt x="416" y="247"/>
                    </a:lnTo>
                    <a:lnTo>
                      <a:pt x="365" y="205"/>
                    </a:lnTo>
                    <a:lnTo>
                      <a:pt x="346" y="209"/>
                    </a:lnTo>
                    <a:lnTo>
                      <a:pt x="359" y="219"/>
                    </a:lnTo>
                    <a:lnTo>
                      <a:pt x="349" y="229"/>
                    </a:lnTo>
                    <a:lnTo>
                      <a:pt x="357" y="229"/>
                    </a:lnTo>
                    <a:lnTo>
                      <a:pt x="368" y="249"/>
                    </a:lnTo>
                    <a:lnTo>
                      <a:pt x="393" y="254"/>
                    </a:lnTo>
                    <a:lnTo>
                      <a:pt x="391" y="265"/>
                    </a:lnTo>
                    <a:lnTo>
                      <a:pt x="405" y="276"/>
                    </a:lnTo>
                    <a:lnTo>
                      <a:pt x="397" y="304"/>
                    </a:lnTo>
                    <a:lnTo>
                      <a:pt x="333" y="275"/>
                    </a:lnTo>
                    <a:lnTo>
                      <a:pt x="376" y="319"/>
                    </a:lnTo>
                    <a:lnTo>
                      <a:pt x="295" y="294"/>
                    </a:lnTo>
                    <a:lnTo>
                      <a:pt x="284" y="280"/>
                    </a:lnTo>
                    <a:lnTo>
                      <a:pt x="295" y="278"/>
                    </a:lnTo>
                    <a:lnTo>
                      <a:pt x="269" y="270"/>
                    </a:lnTo>
                    <a:lnTo>
                      <a:pt x="261" y="253"/>
                    </a:lnTo>
                    <a:lnTo>
                      <a:pt x="241" y="247"/>
                    </a:lnTo>
                    <a:lnTo>
                      <a:pt x="240" y="258"/>
                    </a:lnTo>
                    <a:lnTo>
                      <a:pt x="228" y="253"/>
                    </a:lnTo>
                    <a:lnTo>
                      <a:pt x="210" y="263"/>
                    </a:lnTo>
                    <a:lnTo>
                      <a:pt x="187" y="253"/>
                    </a:lnTo>
                    <a:lnTo>
                      <a:pt x="200" y="233"/>
                    </a:lnTo>
                    <a:lnTo>
                      <a:pt x="259" y="233"/>
                    </a:lnTo>
                    <a:lnTo>
                      <a:pt x="245" y="214"/>
                    </a:lnTo>
                    <a:lnTo>
                      <a:pt x="279" y="186"/>
                    </a:lnTo>
                    <a:lnTo>
                      <a:pt x="255" y="148"/>
                    </a:lnTo>
                    <a:lnTo>
                      <a:pt x="238" y="144"/>
                    </a:lnTo>
                    <a:lnTo>
                      <a:pt x="247" y="138"/>
                    </a:lnTo>
                    <a:lnTo>
                      <a:pt x="211" y="149"/>
                    </a:lnTo>
                    <a:lnTo>
                      <a:pt x="210" y="137"/>
                    </a:lnTo>
                    <a:lnTo>
                      <a:pt x="223" y="131"/>
                    </a:lnTo>
                    <a:lnTo>
                      <a:pt x="196" y="117"/>
                    </a:lnTo>
                    <a:lnTo>
                      <a:pt x="195" y="105"/>
                    </a:lnTo>
                    <a:lnTo>
                      <a:pt x="170" y="99"/>
                    </a:lnTo>
                    <a:lnTo>
                      <a:pt x="176" y="115"/>
                    </a:lnTo>
                    <a:lnTo>
                      <a:pt x="132" y="109"/>
                    </a:lnTo>
                    <a:lnTo>
                      <a:pt x="143" y="118"/>
                    </a:lnTo>
                    <a:lnTo>
                      <a:pt x="30" y="103"/>
                    </a:lnTo>
                    <a:lnTo>
                      <a:pt x="10" y="82"/>
                    </a:lnTo>
                    <a:lnTo>
                      <a:pt x="45" y="83"/>
                    </a:lnTo>
                    <a:lnTo>
                      <a:pt x="0" y="71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3" name="Freeform 38"/>
              <p:cNvSpPr>
                <a:spLocks/>
              </p:cNvSpPr>
              <p:nvPr/>
            </p:nvSpPr>
            <p:spPr bwMode="auto">
              <a:xfrm>
                <a:off x="1695" y="1656"/>
                <a:ext cx="106" cy="71"/>
              </a:xfrm>
              <a:custGeom>
                <a:avLst/>
                <a:gdLst>
                  <a:gd name="T0" fmla="*/ 0 w 106"/>
                  <a:gd name="T1" fmla="*/ 57 h 71"/>
                  <a:gd name="T2" fmla="*/ 0 w 106"/>
                  <a:gd name="T3" fmla="*/ 57 h 71"/>
                  <a:gd name="T4" fmla="*/ 16 w 106"/>
                  <a:gd name="T5" fmla="*/ 43 h 71"/>
                  <a:gd name="T6" fmla="*/ 26 w 106"/>
                  <a:gd name="T7" fmla="*/ 0 h 71"/>
                  <a:gd name="T8" fmla="*/ 34 w 106"/>
                  <a:gd name="T9" fmla="*/ 16 h 71"/>
                  <a:gd name="T10" fmla="*/ 58 w 106"/>
                  <a:gd name="T11" fmla="*/ 20 h 71"/>
                  <a:gd name="T12" fmla="*/ 105 w 106"/>
                  <a:gd name="T13" fmla="*/ 51 h 71"/>
                  <a:gd name="T14" fmla="*/ 98 w 106"/>
                  <a:gd name="T15" fmla="*/ 62 h 71"/>
                  <a:gd name="T16" fmla="*/ 56 w 106"/>
                  <a:gd name="T17" fmla="*/ 48 h 71"/>
                  <a:gd name="T18" fmla="*/ 31 w 106"/>
                  <a:gd name="T19" fmla="*/ 70 h 71"/>
                  <a:gd name="T20" fmla="*/ 24 w 106"/>
                  <a:gd name="T21" fmla="*/ 51 h 71"/>
                  <a:gd name="T22" fmla="*/ 0 w 106"/>
                  <a:gd name="T23" fmla="*/ 57 h 71"/>
                  <a:gd name="T24" fmla="*/ 0 w 106"/>
                  <a:gd name="T25" fmla="*/ 57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6"/>
                  <a:gd name="T40" fmla="*/ 0 h 71"/>
                  <a:gd name="T41" fmla="*/ 106 w 106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6" h="71">
                    <a:moveTo>
                      <a:pt x="0" y="57"/>
                    </a:moveTo>
                    <a:lnTo>
                      <a:pt x="0" y="57"/>
                    </a:lnTo>
                    <a:lnTo>
                      <a:pt x="16" y="43"/>
                    </a:lnTo>
                    <a:lnTo>
                      <a:pt x="26" y="0"/>
                    </a:lnTo>
                    <a:lnTo>
                      <a:pt x="34" y="16"/>
                    </a:lnTo>
                    <a:lnTo>
                      <a:pt x="58" y="20"/>
                    </a:lnTo>
                    <a:lnTo>
                      <a:pt x="105" y="51"/>
                    </a:lnTo>
                    <a:lnTo>
                      <a:pt x="98" y="62"/>
                    </a:lnTo>
                    <a:lnTo>
                      <a:pt x="56" y="48"/>
                    </a:lnTo>
                    <a:lnTo>
                      <a:pt x="31" y="70"/>
                    </a:lnTo>
                    <a:lnTo>
                      <a:pt x="24" y="51"/>
                    </a:lnTo>
                    <a:lnTo>
                      <a:pt x="0" y="57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4" name="Freeform 39"/>
              <p:cNvSpPr>
                <a:spLocks/>
              </p:cNvSpPr>
              <p:nvPr/>
            </p:nvSpPr>
            <p:spPr bwMode="auto">
              <a:xfrm>
                <a:off x="2133" y="1985"/>
                <a:ext cx="106" cy="102"/>
              </a:xfrm>
              <a:custGeom>
                <a:avLst/>
                <a:gdLst>
                  <a:gd name="T0" fmla="*/ 0 w 106"/>
                  <a:gd name="T1" fmla="*/ 79 h 102"/>
                  <a:gd name="T2" fmla="*/ 0 w 106"/>
                  <a:gd name="T3" fmla="*/ 79 h 102"/>
                  <a:gd name="T4" fmla="*/ 43 w 106"/>
                  <a:gd name="T5" fmla="*/ 5 h 102"/>
                  <a:gd name="T6" fmla="*/ 60 w 106"/>
                  <a:gd name="T7" fmla="*/ 0 h 102"/>
                  <a:gd name="T8" fmla="*/ 40 w 106"/>
                  <a:gd name="T9" fmla="*/ 40 h 102"/>
                  <a:gd name="T10" fmla="*/ 53 w 106"/>
                  <a:gd name="T11" fmla="*/ 31 h 102"/>
                  <a:gd name="T12" fmla="*/ 62 w 106"/>
                  <a:gd name="T13" fmla="*/ 48 h 102"/>
                  <a:gd name="T14" fmla="*/ 90 w 106"/>
                  <a:gd name="T15" fmla="*/ 48 h 102"/>
                  <a:gd name="T16" fmla="*/ 84 w 106"/>
                  <a:gd name="T17" fmla="*/ 63 h 102"/>
                  <a:gd name="T18" fmla="*/ 99 w 106"/>
                  <a:gd name="T19" fmla="*/ 62 h 102"/>
                  <a:gd name="T20" fmla="*/ 89 w 106"/>
                  <a:gd name="T21" fmla="*/ 78 h 102"/>
                  <a:gd name="T22" fmla="*/ 102 w 106"/>
                  <a:gd name="T23" fmla="*/ 69 h 102"/>
                  <a:gd name="T24" fmla="*/ 105 w 106"/>
                  <a:gd name="T25" fmla="*/ 84 h 102"/>
                  <a:gd name="T26" fmla="*/ 91 w 106"/>
                  <a:gd name="T27" fmla="*/ 101 h 102"/>
                  <a:gd name="T28" fmla="*/ 90 w 106"/>
                  <a:gd name="T29" fmla="*/ 89 h 102"/>
                  <a:gd name="T30" fmla="*/ 84 w 106"/>
                  <a:gd name="T31" fmla="*/ 95 h 102"/>
                  <a:gd name="T32" fmla="*/ 84 w 106"/>
                  <a:gd name="T33" fmla="*/ 76 h 102"/>
                  <a:gd name="T34" fmla="*/ 58 w 106"/>
                  <a:gd name="T35" fmla="*/ 95 h 102"/>
                  <a:gd name="T36" fmla="*/ 73 w 106"/>
                  <a:gd name="T37" fmla="*/ 82 h 102"/>
                  <a:gd name="T38" fmla="*/ 52 w 106"/>
                  <a:gd name="T39" fmla="*/ 84 h 102"/>
                  <a:gd name="T40" fmla="*/ 57 w 106"/>
                  <a:gd name="T41" fmla="*/ 77 h 102"/>
                  <a:gd name="T42" fmla="*/ 0 w 106"/>
                  <a:gd name="T43" fmla="*/ 79 h 102"/>
                  <a:gd name="T44" fmla="*/ 0 w 106"/>
                  <a:gd name="T45" fmla="*/ 79 h 1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6"/>
                  <a:gd name="T70" fmla="*/ 0 h 102"/>
                  <a:gd name="T71" fmla="*/ 106 w 106"/>
                  <a:gd name="T72" fmla="*/ 102 h 1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6" h="102">
                    <a:moveTo>
                      <a:pt x="0" y="79"/>
                    </a:moveTo>
                    <a:lnTo>
                      <a:pt x="0" y="79"/>
                    </a:lnTo>
                    <a:lnTo>
                      <a:pt x="43" y="5"/>
                    </a:lnTo>
                    <a:lnTo>
                      <a:pt x="60" y="0"/>
                    </a:lnTo>
                    <a:lnTo>
                      <a:pt x="40" y="40"/>
                    </a:lnTo>
                    <a:lnTo>
                      <a:pt x="53" y="31"/>
                    </a:lnTo>
                    <a:lnTo>
                      <a:pt x="62" y="48"/>
                    </a:lnTo>
                    <a:lnTo>
                      <a:pt x="90" y="48"/>
                    </a:lnTo>
                    <a:lnTo>
                      <a:pt x="84" y="63"/>
                    </a:lnTo>
                    <a:lnTo>
                      <a:pt x="99" y="62"/>
                    </a:lnTo>
                    <a:lnTo>
                      <a:pt x="89" y="78"/>
                    </a:lnTo>
                    <a:lnTo>
                      <a:pt x="102" y="69"/>
                    </a:lnTo>
                    <a:lnTo>
                      <a:pt x="105" y="84"/>
                    </a:lnTo>
                    <a:lnTo>
                      <a:pt x="91" y="101"/>
                    </a:lnTo>
                    <a:lnTo>
                      <a:pt x="90" y="89"/>
                    </a:lnTo>
                    <a:lnTo>
                      <a:pt x="84" y="95"/>
                    </a:lnTo>
                    <a:lnTo>
                      <a:pt x="84" y="76"/>
                    </a:lnTo>
                    <a:lnTo>
                      <a:pt x="58" y="95"/>
                    </a:lnTo>
                    <a:lnTo>
                      <a:pt x="73" y="82"/>
                    </a:lnTo>
                    <a:lnTo>
                      <a:pt x="52" y="84"/>
                    </a:lnTo>
                    <a:lnTo>
                      <a:pt x="57" y="77"/>
                    </a:lnTo>
                    <a:lnTo>
                      <a:pt x="0" y="79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3942" y="2768"/>
              <a:ext cx="30" cy="59"/>
            </a:xfrm>
            <a:custGeom>
              <a:avLst/>
              <a:gdLst>
                <a:gd name="T0" fmla="*/ 0 w 30"/>
                <a:gd name="T1" fmla="*/ 0 h 59"/>
                <a:gd name="T2" fmla="*/ 0 w 30"/>
                <a:gd name="T3" fmla="*/ 0 h 59"/>
                <a:gd name="T4" fmla="*/ 5 w 30"/>
                <a:gd name="T5" fmla="*/ 58 h 59"/>
                <a:gd name="T6" fmla="*/ 29 w 30"/>
                <a:gd name="T7" fmla="*/ 48 h 59"/>
                <a:gd name="T8" fmla="*/ 17 w 30"/>
                <a:gd name="T9" fmla="*/ 14 h 59"/>
                <a:gd name="T10" fmla="*/ 0 w 30"/>
                <a:gd name="T11" fmla="*/ 0 h 59"/>
                <a:gd name="T12" fmla="*/ 0 w 30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59"/>
                <a:gd name="T23" fmla="*/ 30 w 30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59">
                  <a:moveTo>
                    <a:pt x="0" y="0"/>
                  </a:moveTo>
                  <a:lnTo>
                    <a:pt x="0" y="0"/>
                  </a:lnTo>
                  <a:lnTo>
                    <a:pt x="5" y="58"/>
                  </a:lnTo>
                  <a:lnTo>
                    <a:pt x="29" y="48"/>
                  </a:lnTo>
                  <a:lnTo>
                    <a:pt x="17" y="14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23" name="Group 41"/>
            <p:cNvGrpSpPr>
              <a:grpSpLocks/>
            </p:cNvGrpSpPr>
            <p:nvPr/>
          </p:nvGrpSpPr>
          <p:grpSpPr bwMode="auto">
            <a:xfrm>
              <a:off x="1500" y="3195"/>
              <a:ext cx="136" cy="698"/>
              <a:chOff x="1878" y="3144"/>
              <a:chExt cx="136" cy="698"/>
            </a:xfrm>
          </p:grpSpPr>
          <p:sp>
            <p:nvSpPr>
              <p:cNvPr id="577" name="Freeform 42"/>
              <p:cNvSpPr>
                <a:spLocks/>
              </p:cNvSpPr>
              <p:nvPr/>
            </p:nvSpPr>
            <p:spPr bwMode="auto">
              <a:xfrm>
                <a:off x="1878" y="3144"/>
                <a:ext cx="132" cy="657"/>
              </a:xfrm>
              <a:custGeom>
                <a:avLst/>
                <a:gdLst>
                  <a:gd name="T0" fmla="*/ 0 w 132"/>
                  <a:gd name="T1" fmla="*/ 513 h 657"/>
                  <a:gd name="T2" fmla="*/ 0 w 132"/>
                  <a:gd name="T3" fmla="*/ 513 h 657"/>
                  <a:gd name="T4" fmla="*/ 10 w 132"/>
                  <a:gd name="T5" fmla="*/ 495 h 657"/>
                  <a:gd name="T6" fmla="*/ 28 w 132"/>
                  <a:gd name="T7" fmla="*/ 508 h 657"/>
                  <a:gd name="T8" fmla="*/ 45 w 132"/>
                  <a:gd name="T9" fmla="*/ 474 h 657"/>
                  <a:gd name="T10" fmla="*/ 38 w 132"/>
                  <a:gd name="T11" fmla="*/ 461 h 657"/>
                  <a:gd name="T12" fmla="*/ 52 w 132"/>
                  <a:gd name="T13" fmla="*/ 415 h 657"/>
                  <a:gd name="T14" fmla="*/ 27 w 132"/>
                  <a:gd name="T15" fmla="*/ 411 h 657"/>
                  <a:gd name="T16" fmla="*/ 31 w 132"/>
                  <a:gd name="T17" fmla="*/ 336 h 657"/>
                  <a:gd name="T18" fmla="*/ 63 w 132"/>
                  <a:gd name="T19" fmla="*/ 258 h 657"/>
                  <a:gd name="T20" fmla="*/ 63 w 132"/>
                  <a:gd name="T21" fmla="*/ 192 h 657"/>
                  <a:gd name="T22" fmla="*/ 85 w 132"/>
                  <a:gd name="T23" fmla="*/ 67 h 657"/>
                  <a:gd name="T24" fmla="*/ 78 w 132"/>
                  <a:gd name="T25" fmla="*/ 12 h 657"/>
                  <a:gd name="T26" fmla="*/ 94 w 132"/>
                  <a:gd name="T27" fmla="*/ 0 h 657"/>
                  <a:gd name="T28" fmla="*/ 110 w 132"/>
                  <a:gd name="T29" fmla="*/ 29 h 657"/>
                  <a:gd name="T30" fmla="*/ 120 w 132"/>
                  <a:gd name="T31" fmla="*/ 87 h 657"/>
                  <a:gd name="T32" fmla="*/ 131 w 132"/>
                  <a:gd name="T33" fmla="*/ 88 h 657"/>
                  <a:gd name="T34" fmla="*/ 129 w 132"/>
                  <a:gd name="T35" fmla="*/ 108 h 657"/>
                  <a:gd name="T36" fmla="*/ 112 w 132"/>
                  <a:gd name="T37" fmla="*/ 116 h 657"/>
                  <a:gd name="T38" fmla="*/ 113 w 132"/>
                  <a:gd name="T39" fmla="*/ 154 h 657"/>
                  <a:gd name="T40" fmla="*/ 94 w 132"/>
                  <a:gd name="T41" fmla="*/ 176 h 657"/>
                  <a:gd name="T42" fmla="*/ 79 w 132"/>
                  <a:gd name="T43" fmla="*/ 229 h 657"/>
                  <a:gd name="T44" fmla="*/ 90 w 132"/>
                  <a:gd name="T45" fmla="*/ 281 h 657"/>
                  <a:gd name="T46" fmla="*/ 70 w 132"/>
                  <a:gd name="T47" fmla="*/ 324 h 657"/>
                  <a:gd name="T48" fmla="*/ 56 w 132"/>
                  <a:gd name="T49" fmla="*/ 432 h 657"/>
                  <a:gd name="T50" fmla="*/ 67 w 132"/>
                  <a:gd name="T51" fmla="*/ 471 h 657"/>
                  <a:gd name="T52" fmla="*/ 56 w 132"/>
                  <a:gd name="T53" fmla="*/ 474 h 657"/>
                  <a:gd name="T54" fmla="*/ 61 w 132"/>
                  <a:gd name="T55" fmla="*/ 509 h 657"/>
                  <a:gd name="T56" fmla="*/ 35 w 132"/>
                  <a:gd name="T57" fmla="*/ 582 h 657"/>
                  <a:gd name="T58" fmla="*/ 38 w 132"/>
                  <a:gd name="T59" fmla="*/ 594 h 657"/>
                  <a:gd name="T60" fmla="*/ 51 w 132"/>
                  <a:gd name="T61" fmla="*/ 590 h 657"/>
                  <a:gd name="T62" fmla="*/ 56 w 132"/>
                  <a:gd name="T63" fmla="*/ 618 h 657"/>
                  <a:gd name="T64" fmla="*/ 113 w 132"/>
                  <a:gd name="T65" fmla="*/ 624 h 657"/>
                  <a:gd name="T66" fmla="*/ 75 w 132"/>
                  <a:gd name="T67" fmla="*/ 634 h 657"/>
                  <a:gd name="T68" fmla="*/ 70 w 132"/>
                  <a:gd name="T69" fmla="*/ 656 h 657"/>
                  <a:gd name="T70" fmla="*/ 53 w 132"/>
                  <a:gd name="T71" fmla="*/ 650 h 657"/>
                  <a:gd name="T72" fmla="*/ 72 w 132"/>
                  <a:gd name="T73" fmla="*/ 636 h 657"/>
                  <a:gd name="T74" fmla="*/ 44 w 132"/>
                  <a:gd name="T75" fmla="*/ 631 h 657"/>
                  <a:gd name="T76" fmla="*/ 41 w 132"/>
                  <a:gd name="T77" fmla="*/ 607 h 657"/>
                  <a:gd name="T78" fmla="*/ 34 w 132"/>
                  <a:gd name="T79" fmla="*/ 618 h 657"/>
                  <a:gd name="T80" fmla="*/ 23 w 132"/>
                  <a:gd name="T81" fmla="*/ 597 h 657"/>
                  <a:gd name="T82" fmla="*/ 29 w 132"/>
                  <a:gd name="T83" fmla="*/ 590 h 657"/>
                  <a:gd name="T84" fmla="*/ 16 w 132"/>
                  <a:gd name="T85" fmla="*/ 581 h 657"/>
                  <a:gd name="T86" fmla="*/ 27 w 132"/>
                  <a:gd name="T87" fmla="*/ 569 h 657"/>
                  <a:gd name="T88" fmla="*/ 17 w 132"/>
                  <a:gd name="T89" fmla="*/ 537 h 657"/>
                  <a:gd name="T90" fmla="*/ 37 w 132"/>
                  <a:gd name="T91" fmla="*/ 540 h 657"/>
                  <a:gd name="T92" fmla="*/ 17 w 132"/>
                  <a:gd name="T93" fmla="*/ 524 h 657"/>
                  <a:gd name="T94" fmla="*/ 22 w 132"/>
                  <a:gd name="T95" fmla="*/ 512 h 657"/>
                  <a:gd name="T96" fmla="*/ 0 w 132"/>
                  <a:gd name="T97" fmla="*/ 513 h 657"/>
                  <a:gd name="T98" fmla="*/ 0 w 132"/>
                  <a:gd name="T99" fmla="*/ 513 h 6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2"/>
                  <a:gd name="T151" fmla="*/ 0 h 657"/>
                  <a:gd name="T152" fmla="*/ 132 w 132"/>
                  <a:gd name="T153" fmla="*/ 657 h 6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2" h="657">
                    <a:moveTo>
                      <a:pt x="0" y="513"/>
                    </a:moveTo>
                    <a:lnTo>
                      <a:pt x="0" y="513"/>
                    </a:lnTo>
                    <a:lnTo>
                      <a:pt x="10" y="495"/>
                    </a:lnTo>
                    <a:lnTo>
                      <a:pt x="28" y="508"/>
                    </a:lnTo>
                    <a:lnTo>
                      <a:pt x="45" y="474"/>
                    </a:lnTo>
                    <a:lnTo>
                      <a:pt x="38" y="461"/>
                    </a:lnTo>
                    <a:lnTo>
                      <a:pt x="52" y="415"/>
                    </a:lnTo>
                    <a:lnTo>
                      <a:pt x="27" y="411"/>
                    </a:lnTo>
                    <a:lnTo>
                      <a:pt x="31" y="336"/>
                    </a:lnTo>
                    <a:lnTo>
                      <a:pt x="63" y="258"/>
                    </a:lnTo>
                    <a:lnTo>
                      <a:pt x="63" y="192"/>
                    </a:lnTo>
                    <a:lnTo>
                      <a:pt x="85" y="67"/>
                    </a:lnTo>
                    <a:lnTo>
                      <a:pt x="78" y="12"/>
                    </a:lnTo>
                    <a:lnTo>
                      <a:pt x="94" y="0"/>
                    </a:lnTo>
                    <a:lnTo>
                      <a:pt x="110" y="29"/>
                    </a:lnTo>
                    <a:lnTo>
                      <a:pt x="120" y="87"/>
                    </a:lnTo>
                    <a:lnTo>
                      <a:pt x="131" y="88"/>
                    </a:lnTo>
                    <a:lnTo>
                      <a:pt x="129" y="108"/>
                    </a:lnTo>
                    <a:lnTo>
                      <a:pt x="112" y="116"/>
                    </a:lnTo>
                    <a:lnTo>
                      <a:pt x="113" y="154"/>
                    </a:lnTo>
                    <a:lnTo>
                      <a:pt x="94" y="176"/>
                    </a:lnTo>
                    <a:lnTo>
                      <a:pt x="79" y="229"/>
                    </a:lnTo>
                    <a:lnTo>
                      <a:pt x="90" y="281"/>
                    </a:lnTo>
                    <a:lnTo>
                      <a:pt x="70" y="324"/>
                    </a:lnTo>
                    <a:lnTo>
                      <a:pt x="56" y="432"/>
                    </a:lnTo>
                    <a:lnTo>
                      <a:pt x="67" y="471"/>
                    </a:lnTo>
                    <a:lnTo>
                      <a:pt x="56" y="474"/>
                    </a:lnTo>
                    <a:lnTo>
                      <a:pt x="61" y="509"/>
                    </a:lnTo>
                    <a:lnTo>
                      <a:pt x="35" y="582"/>
                    </a:lnTo>
                    <a:lnTo>
                      <a:pt x="38" y="594"/>
                    </a:lnTo>
                    <a:lnTo>
                      <a:pt x="51" y="590"/>
                    </a:lnTo>
                    <a:lnTo>
                      <a:pt x="56" y="618"/>
                    </a:lnTo>
                    <a:lnTo>
                      <a:pt x="113" y="624"/>
                    </a:lnTo>
                    <a:lnTo>
                      <a:pt x="75" y="634"/>
                    </a:lnTo>
                    <a:lnTo>
                      <a:pt x="70" y="656"/>
                    </a:lnTo>
                    <a:lnTo>
                      <a:pt x="53" y="650"/>
                    </a:lnTo>
                    <a:lnTo>
                      <a:pt x="72" y="636"/>
                    </a:lnTo>
                    <a:lnTo>
                      <a:pt x="44" y="631"/>
                    </a:lnTo>
                    <a:lnTo>
                      <a:pt x="41" y="607"/>
                    </a:lnTo>
                    <a:lnTo>
                      <a:pt x="34" y="618"/>
                    </a:lnTo>
                    <a:lnTo>
                      <a:pt x="23" y="597"/>
                    </a:lnTo>
                    <a:lnTo>
                      <a:pt x="29" y="590"/>
                    </a:lnTo>
                    <a:lnTo>
                      <a:pt x="16" y="581"/>
                    </a:lnTo>
                    <a:lnTo>
                      <a:pt x="27" y="569"/>
                    </a:lnTo>
                    <a:lnTo>
                      <a:pt x="17" y="537"/>
                    </a:lnTo>
                    <a:lnTo>
                      <a:pt x="37" y="540"/>
                    </a:lnTo>
                    <a:lnTo>
                      <a:pt x="17" y="524"/>
                    </a:lnTo>
                    <a:lnTo>
                      <a:pt x="22" y="512"/>
                    </a:lnTo>
                    <a:lnTo>
                      <a:pt x="0" y="513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8" name="Freeform 43"/>
              <p:cNvSpPr>
                <a:spLocks/>
              </p:cNvSpPr>
              <p:nvPr/>
            </p:nvSpPr>
            <p:spPr bwMode="auto">
              <a:xfrm>
                <a:off x="1885" y="3695"/>
                <a:ext cx="11" cy="24"/>
              </a:xfrm>
              <a:custGeom>
                <a:avLst/>
                <a:gdLst>
                  <a:gd name="T0" fmla="*/ 0 w 11"/>
                  <a:gd name="T1" fmla="*/ 10 h 24"/>
                  <a:gd name="T2" fmla="*/ 0 w 11"/>
                  <a:gd name="T3" fmla="*/ 10 h 24"/>
                  <a:gd name="T4" fmla="*/ 4 w 11"/>
                  <a:gd name="T5" fmla="*/ 0 h 24"/>
                  <a:gd name="T6" fmla="*/ 10 w 11"/>
                  <a:gd name="T7" fmla="*/ 23 h 24"/>
                  <a:gd name="T8" fmla="*/ 0 w 11"/>
                  <a:gd name="T9" fmla="*/ 10 h 24"/>
                  <a:gd name="T10" fmla="*/ 0 w 11"/>
                  <a:gd name="T11" fmla="*/ 1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10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0" y="2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9" name="Freeform 44"/>
              <p:cNvSpPr>
                <a:spLocks/>
              </p:cNvSpPr>
              <p:nvPr/>
            </p:nvSpPr>
            <p:spPr bwMode="auto">
              <a:xfrm>
                <a:off x="1896" y="3561"/>
                <a:ext cx="10" cy="32"/>
              </a:xfrm>
              <a:custGeom>
                <a:avLst/>
                <a:gdLst>
                  <a:gd name="T0" fmla="*/ 0 w 10"/>
                  <a:gd name="T1" fmla="*/ 27 h 32"/>
                  <a:gd name="T2" fmla="*/ 0 w 10"/>
                  <a:gd name="T3" fmla="*/ 27 h 32"/>
                  <a:gd name="T4" fmla="*/ 9 w 10"/>
                  <a:gd name="T5" fmla="*/ 0 h 32"/>
                  <a:gd name="T6" fmla="*/ 9 w 10"/>
                  <a:gd name="T7" fmla="*/ 31 h 32"/>
                  <a:gd name="T8" fmla="*/ 0 w 10"/>
                  <a:gd name="T9" fmla="*/ 27 h 32"/>
                  <a:gd name="T10" fmla="*/ 0 w 10"/>
                  <a:gd name="T11" fmla="*/ 2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2"/>
                  <a:gd name="T20" fmla="*/ 10 w 10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2">
                    <a:moveTo>
                      <a:pt x="0" y="27"/>
                    </a:moveTo>
                    <a:lnTo>
                      <a:pt x="0" y="27"/>
                    </a:lnTo>
                    <a:lnTo>
                      <a:pt x="9" y="0"/>
                    </a:lnTo>
                    <a:lnTo>
                      <a:pt x="9" y="31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0" name="Freeform 45"/>
              <p:cNvSpPr>
                <a:spLocks/>
              </p:cNvSpPr>
              <p:nvPr/>
            </p:nvSpPr>
            <p:spPr bwMode="auto">
              <a:xfrm>
                <a:off x="1907" y="3792"/>
                <a:ext cx="22" cy="15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0 w 22"/>
                  <a:gd name="T5" fmla="*/ 3 h 15"/>
                  <a:gd name="T6" fmla="*/ 21 w 22"/>
                  <a:gd name="T7" fmla="*/ 14 h 15"/>
                  <a:gd name="T8" fmla="*/ 0 w 22"/>
                  <a:gd name="T9" fmla="*/ 0 h 15"/>
                  <a:gd name="T10" fmla="*/ 0 w 2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5"/>
                  <a:gd name="T20" fmla="*/ 22 w 2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0" y="3"/>
                    </a:lnTo>
                    <a:lnTo>
                      <a:pt x="21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1" name="Freeform 46"/>
              <p:cNvSpPr>
                <a:spLocks/>
              </p:cNvSpPr>
              <p:nvPr/>
            </p:nvSpPr>
            <p:spPr bwMode="auto">
              <a:xfrm>
                <a:off x="1911" y="3762"/>
                <a:ext cx="32" cy="32"/>
              </a:xfrm>
              <a:custGeom>
                <a:avLst/>
                <a:gdLst>
                  <a:gd name="T0" fmla="*/ 0 w 32"/>
                  <a:gd name="T1" fmla="*/ 5 h 32"/>
                  <a:gd name="T2" fmla="*/ 0 w 32"/>
                  <a:gd name="T3" fmla="*/ 5 h 32"/>
                  <a:gd name="T4" fmla="*/ 8 w 32"/>
                  <a:gd name="T5" fmla="*/ 0 h 32"/>
                  <a:gd name="T6" fmla="*/ 8 w 32"/>
                  <a:gd name="T7" fmla="*/ 14 h 32"/>
                  <a:gd name="T8" fmla="*/ 31 w 32"/>
                  <a:gd name="T9" fmla="*/ 19 h 32"/>
                  <a:gd name="T10" fmla="*/ 16 w 32"/>
                  <a:gd name="T11" fmla="*/ 31 h 32"/>
                  <a:gd name="T12" fmla="*/ 0 w 32"/>
                  <a:gd name="T13" fmla="*/ 5 h 32"/>
                  <a:gd name="T14" fmla="*/ 0 w 32"/>
                  <a:gd name="T15" fmla="*/ 5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32"/>
                  <a:gd name="T26" fmla="*/ 32 w 3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32">
                    <a:moveTo>
                      <a:pt x="0" y="5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14"/>
                    </a:lnTo>
                    <a:lnTo>
                      <a:pt x="31" y="19"/>
                    </a:lnTo>
                    <a:lnTo>
                      <a:pt x="16" y="31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2" name="Freeform 47"/>
              <p:cNvSpPr>
                <a:spLocks/>
              </p:cNvSpPr>
              <p:nvPr/>
            </p:nvSpPr>
            <p:spPr bwMode="auto">
              <a:xfrm>
                <a:off x="1934" y="3802"/>
                <a:ext cx="18" cy="9"/>
              </a:xfrm>
              <a:custGeom>
                <a:avLst/>
                <a:gdLst>
                  <a:gd name="T0" fmla="*/ 0 w 18"/>
                  <a:gd name="T1" fmla="*/ 6 h 9"/>
                  <a:gd name="T2" fmla="*/ 0 w 18"/>
                  <a:gd name="T3" fmla="*/ 6 h 9"/>
                  <a:gd name="T4" fmla="*/ 4 w 18"/>
                  <a:gd name="T5" fmla="*/ 0 h 9"/>
                  <a:gd name="T6" fmla="*/ 17 w 18"/>
                  <a:gd name="T7" fmla="*/ 8 h 9"/>
                  <a:gd name="T8" fmla="*/ 0 w 18"/>
                  <a:gd name="T9" fmla="*/ 6 h 9"/>
                  <a:gd name="T10" fmla="*/ 0 w 18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7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3" name="Freeform 48"/>
              <p:cNvSpPr>
                <a:spLocks/>
              </p:cNvSpPr>
              <p:nvPr/>
            </p:nvSpPr>
            <p:spPr bwMode="auto">
              <a:xfrm>
                <a:off x="1945" y="3776"/>
                <a:ext cx="44" cy="49"/>
              </a:xfrm>
              <a:custGeom>
                <a:avLst/>
                <a:gdLst>
                  <a:gd name="T0" fmla="*/ 0 w 44"/>
                  <a:gd name="T1" fmla="*/ 39 h 49"/>
                  <a:gd name="T2" fmla="*/ 0 w 44"/>
                  <a:gd name="T3" fmla="*/ 39 h 49"/>
                  <a:gd name="T4" fmla="*/ 7 w 44"/>
                  <a:gd name="T5" fmla="*/ 32 h 49"/>
                  <a:gd name="T6" fmla="*/ 30 w 44"/>
                  <a:gd name="T7" fmla="*/ 36 h 49"/>
                  <a:gd name="T8" fmla="*/ 20 w 44"/>
                  <a:gd name="T9" fmla="*/ 24 h 49"/>
                  <a:gd name="T10" fmla="*/ 31 w 44"/>
                  <a:gd name="T11" fmla="*/ 16 h 49"/>
                  <a:gd name="T12" fmla="*/ 14 w 44"/>
                  <a:gd name="T13" fmla="*/ 14 h 49"/>
                  <a:gd name="T14" fmla="*/ 14 w 44"/>
                  <a:gd name="T15" fmla="*/ 2 h 49"/>
                  <a:gd name="T16" fmla="*/ 42 w 44"/>
                  <a:gd name="T17" fmla="*/ 0 h 49"/>
                  <a:gd name="T18" fmla="*/ 43 w 44"/>
                  <a:gd name="T19" fmla="*/ 48 h 49"/>
                  <a:gd name="T20" fmla="*/ 0 w 44"/>
                  <a:gd name="T21" fmla="*/ 39 h 49"/>
                  <a:gd name="T22" fmla="*/ 0 w 44"/>
                  <a:gd name="T23" fmla="*/ 39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49"/>
                  <a:gd name="T38" fmla="*/ 44 w 44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49">
                    <a:moveTo>
                      <a:pt x="0" y="39"/>
                    </a:moveTo>
                    <a:lnTo>
                      <a:pt x="0" y="39"/>
                    </a:lnTo>
                    <a:lnTo>
                      <a:pt x="7" y="32"/>
                    </a:lnTo>
                    <a:lnTo>
                      <a:pt x="30" y="36"/>
                    </a:lnTo>
                    <a:lnTo>
                      <a:pt x="20" y="24"/>
                    </a:lnTo>
                    <a:lnTo>
                      <a:pt x="31" y="16"/>
                    </a:lnTo>
                    <a:lnTo>
                      <a:pt x="14" y="14"/>
                    </a:lnTo>
                    <a:lnTo>
                      <a:pt x="14" y="2"/>
                    </a:lnTo>
                    <a:lnTo>
                      <a:pt x="42" y="0"/>
                    </a:lnTo>
                    <a:lnTo>
                      <a:pt x="43" y="48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4" name="Freeform 49"/>
              <p:cNvSpPr>
                <a:spLocks/>
              </p:cNvSpPr>
              <p:nvPr/>
            </p:nvSpPr>
            <p:spPr bwMode="auto">
              <a:xfrm>
                <a:off x="1967" y="3831"/>
                <a:ext cx="33" cy="11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29 w 33"/>
                  <a:gd name="T5" fmla="*/ 3 h 11"/>
                  <a:gd name="T6" fmla="*/ 32 w 33"/>
                  <a:gd name="T7" fmla="*/ 10 h 11"/>
                  <a:gd name="T8" fmla="*/ 0 w 33"/>
                  <a:gd name="T9" fmla="*/ 0 h 11"/>
                  <a:gd name="T10" fmla="*/ 0 w 3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1"/>
                  <a:gd name="T20" fmla="*/ 33 w 3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29" y="3"/>
                    </a:lnTo>
                    <a:lnTo>
                      <a:pt x="32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5" name="Freeform 50"/>
              <p:cNvSpPr>
                <a:spLocks/>
              </p:cNvSpPr>
              <p:nvPr/>
            </p:nvSpPr>
            <p:spPr bwMode="auto">
              <a:xfrm>
                <a:off x="1998" y="3824"/>
                <a:ext cx="16" cy="8"/>
              </a:xfrm>
              <a:custGeom>
                <a:avLst/>
                <a:gdLst>
                  <a:gd name="T0" fmla="*/ 0 w 16"/>
                  <a:gd name="T1" fmla="*/ 7 h 8"/>
                  <a:gd name="T2" fmla="*/ 0 w 16"/>
                  <a:gd name="T3" fmla="*/ 7 h 8"/>
                  <a:gd name="T4" fmla="*/ 3 w 16"/>
                  <a:gd name="T5" fmla="*/ 0 h 8"/>
                  <a:gd name="T6" fmla="*/ 15 w 16"/>
                  <a:gd name="T7" fmla="*/ 7 h 8"/>
                  <a:gd name="T8" fmla="*/ 0 w 16"/>
                  <a:gd name="T9" fmla="*/ 7 h 8"/>
                  <a:gd name="T10" fmla="*/ 0 w 16"/>
                  <a:gd name="T11" fmla="*/ 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"/>
                  <a:gd name="T20" fmla="*/ 16 w 1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15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24" name="Group 51"/>
            <p:cNvGrpSpPr>
              <a:grpSpLocks/>
            </p:cNvGrpSpPr>
            <p:nvPr/>
          </p:nvGrpSpPr>
          <p:grpSpPr bwMode="auto">
            <a:xfrm>
              <a:off x="3844" y="1996"/>
              <a:ext cx="962" cy="638"/>
              <a:chOff x="4222" y="1945"/>
              <a:chExt cx="962" cy="638"/>
            </a:xfrm>
          </p:grpSpPr>
          <p:sp>
            <p:nvSpPr>
              <p:cNvPr id="575" name="Freeform 52"/>
              <p:cNvSpPr>
                <a:spLocks/>
              </p:cNvSpPr>
              <p:nvPr/>
            </p:nvSpPr>
            <p:spPr bwMode="auto">
              <a:xfrm>
                <a:off x="4222" y="1945"/>
                <a:ext cx="962" cy="606"/>
              </a:xfrm>
              <a:custGeom>
                <a:avLst/>
                <a:gdLst>
                  <a:gd name="T0" fmla="*/ 0 w 962"/>
                  <a:gd name="T1" fmla="*/ 288 h 606"/>
                  <a:gd name="T2" fmla="*/ 41 w 962"/>
                  <a:gd name="T3" fmla="*/ 260 h 606"/>
                  <a:gd name="T4" fmla="*/ 111 w 962"/>
                  <a:gd name="T5" fmla="*/ 203 h 606"/>
                  <a:gd name="T6" fmla="*/ 137 w 962"/>
                  <a:gd name="T7" fmla="*/ 167 h 606"/>
                  <a:gd name="T8" fmla="*/ 187 w 962"/>
                  <a:gd name="T9" fmla="*/ 131 h 606"/>
                  <a:gd name="T10" fmla="*/ 222 w 962"/>
                  <a:gd name="T11" fmla="*/ 93 h 606"/>
                  <a:gd name="T12" fmla="*/ 260 w 962"/>
                  <a:gd name="T13" fmla="*/ 122 h 606"/>
                  <a:gd name="T14" fmla="*/ 338 w 962"/>
                  <a:gd name="T15" fmla="*/ 185 h 606"/>
                  <a:gd name="T16" fmla="*/ 424 w 962"/>
                  <a:gd name="T17" fmla="*/ 213 h 606"/>
                  <a:gd name="T18" fmla="*/ 575 w 962"/>
                  <a:gd name="T19" fmla="*/ 215 h 606"/>
                  <a:gd name="T20" fmla="*/ 601 w 962"/>
                  <a:gd name="T21" fmla="*/ 173 h 606"/>
                  <a:gd name="T22" fmla="*/ 678 w 962"/>
                  <a:gd name="T23" fmla="*/ 141 h 606"/>
                  <a:gd name="T24" fmla="*/ 700 w 962"/>
                  <a:gd name="T25" fmla="*/ 113 h 606"/>
                  <a:gd name="T26" fmla="*/ 659 w 962"/>
                  <a:gd name="T27" fmla="*/ 90 h 606"/>
                  <a:gd name="T28" fmla="*/ 693 w 962"/>
                  <a:gd name="T29" fmla="*/ 83 h 606"/>
                  <a:gd name="T30" fmla="*/ 739 w 962"/>
                  <a:gd name="T31" fmla="*/ 32 h 606"/>
                  <a:gd name="T32" fmla="*/ 785 w 962"/>
                  <a:gd name="T33" fmla="*/ 0 h 606"/>
                  <a:gd name="T34" fmla="*/ 846 w 962"/>
                  <a:gd name="T35" fmla="*/ 80 h 606"/>
                  <a:gd name="T36" fmla="*/ 903 w 962"/>
                  <a:gd name="T37" fmla="*/ 119 h 606"/>
                  <a:gd name="T38" fmla="*/ 934 w 962"/>
                  <a:gd name="T39" fmla="*/ 169 h 606"/>
                  <a:gd name="T40" fmla="*/ 904 w 962"/>
                  <a:gd name="T41" fmla="*/ 203 h 606"/>
                  <a:gd name="T42" fmla="*/ 887 w 962"/>
                  <a:gd name="T43" fmla="*/ 213 h 606"/>
                  <a:gd name="T44" fmla="*/ 857 w 962"/>
                  <a:gd name="T45" fmla="*/ 241 h 606"/>
                  <a:gd name="T46" fmla="*/ 796 w 962"/>
                  <a:gd name="T47" fmla="*/ 267 h 606"/>
                  <a:gd name="T48" fmla="*/ 764 w 962"/>
                  <a:gd name="T49" fmla="*/ 260 h 606"/>
                  <a:gd name="T50" fmla="*/ 693 w 962"/>
                  <a:gd name="T51" fmla="*/ 284 h 606"/>
                  <a:gd name="T52" fmla="*/ 713 w 962"/>
                  <a:gd name="T53" fmla="*/ 317 h 606"/>
                  <a:gd name="T54" fmla="*/ 769 w 962"/>
                  <a:gd name="T55" fmla="*/ 316 h 606"/>
                  <a:gd name="T56" fmla="*/ 716 w 962"/>
                  <a:gd name="T57" fmla="*/ 359 h 606"/>
                  <a:gd name="T58" fmla="*/ 729 w 962"/>
                  <a:gd name="T59" fmla="*/ 409 h 606"/>
                  <a:gd name="T60" fmla="*/ 730 w 962"/>
                  <a:gd name="T61" fmla="*/ 440 h 606"/>
                  <a:gd name="T62" fmla="*/ 706 w 962"/>
                  <a:gd name="T63" fmla="*/ 533 h 606"/>
                  <a:gd name="T64" fmla="*/ 636 w 962"/>
                  <a:gd name="T65" fmla="*/ 567 h 606"/>
                  <a:gd name="T66" fmla="*/ 625 w 962"/>
                  <a:gd name="T67" fmla="*/ 562 h 606"/>
                  <a:gd name="T68" fmla="*/ 575 w 962"/>
                  <a:gd name="T69" fmla="*/ 586 h 606"/>
                  <a:gd name="T70" fmla="*/ 565 w 962"/>
                  <a:gd name="T71" fmla="*/ 583 h 606"/>
                  <a:gd name="T72" fmla="*/ 495 w 962"/>
                  <a:gd name="T73" fmla="*/ 557 h 606"/>
                  <a:gd name="T74" fmla="*/ 438 w 962"/>
                  <a:gd name="T75" fmla="*/ 569 h 606"/>
                  <a:gd name="T76" fmla="*/ 432 w 962"/>
                  <a:gd name="T77" fmla="*/ 582 h 606"/>
                  <a:gd name="T78" fmla="*/ 394 w 962"/>
                  <a:gd name="T79" fmla="*/ 542 h 606"/>
                  <a:gd name="T80" fmla="*/ 393 w 962"/>
                  <a:gd name="T81" fmla="*/ 499 h 606"/>
                  <a:gd name="T82" fmla="*/ 372 w 962"/>
                  <a:gd name="T83" fmla="*/ 475 h 606"/>
                  <a:gd name="T84" fmla="*/ 351 w 962"/>
                  <a:gd name="T85" fmla="*/ 451 h 606"/>
                  <a:gd name="T86" fmla="*/ 254 w 962"/>
                  <a:gd name="T87" fmla="*/ 472 h 606"/>
                  <a:gd name="T88" fmla="*/ 237 w 962"/>
                  <a:gd name="T89" fmla="*/ 477 h 606"/>
                  <a:gd name="T90" fmla="*/ 192 w 962"/>
                  <a:gd name="T91" fmla="*/ 479 h 606"/>
                  <a:gd name="T92" fmla="*/ 116 w 962"/>
                  <a:gd name="T93" fmla="*/ 439 h 606"/>
                  <a:gd name="T94" fmla="*/ 76 w 962"/>
                  <a:gd name="T95" fmla="*/ 400 h 606"/>
                  <a:gd name="T96" fmla="*/ 82 w 962"/>
                  <a:gd name="T97" fmla="*/ 375 h 606"/>
                  <a:gd name="T98" fmla="*/ 87 w 962"/>
                  <a:gd name="T99" fmla="*/ 339 h 606"/>
                  <a:gd name="T100" fmla="*/ 15 w 962"/>
                  <a:gd name="T101" fmla="*/ 320 h 606"/>
                  <a:gd name="T102" fmla="*/ 17 w 962"/>
                  <a:gd name="T103" fmla="*/ 294 h 606"/>
                  <a:gd name="T104" fmla="*/ 0 w 962"/>
                  <a:gd name="T105" fmla="*/ 288 h 6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62"/>
                  <a:gd name="T160" fmla="*/ 0 h 606"/>
                  <a:gd name="T161" fmla="*/ 962 w 962"/>
                  <a:gd name="T162" fmla="*/ 606 h 6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62" h="606">
                    <a:moveTo>
                      <a:pt x="0" y="288"/>
                    </a:moveTo>
                    <a:lnTo>
                      <a:pt x="0" y="288"/>
                    </a:lnTo>
                    <a:lnTo>
                      <a:pt x="6" y="265"/>
                    </a:lnTo>
                    <a:lnTo>
                      <a:pt x="41" y="260"/>
                    </a:lnTo>
                    <a:lnTo>
                      <a:pt x="102" y="228"/>
                    </a:lnTo>
                    <a:lnTo>
                      <a:pt x="111" y="203"/>
                    </a:lnTo>
                    <a:lnTo>
                      <a:pt x="98" y="175"/>
                    </a:lnTo>
                    <a:lnTo>
                      <a:pt x="137" y="167"/>
                    </a:lnTo>
                    <a:lnTo>
                      <a:pt x="147" y="129"/>
                    </a:lnTo>
                    <a:lnTo>
                      <a:pt x="187" y="131"/>
                    </a:lnTo>
                    <a:lnTo>
                      <a:pt x="192" y="106"/>
                    </a:lnTo>
                    <a:lnTo>
                      <a:pt x="222" y="93"/>
                    </a:lnTo>
                    <a:lnTo>
                      <a:pt x="238" y="115"/>
                    </a:lnTo>
                    <a:lnTo>
                      <a:pt x="260" y="122"/>
                    </a:lnTo>
                    <a:lnTo>
                      <a:pt x="269" y="167"/>
                    </a:lnTo>
                    <a:lnTo>
                      <a:pt x="338" y="185"/>
                    </a:lnTo>
                    <a:lnTo>
                      <a:pt x="367" y="215"/>
                    </a:lnTo>
                    <a:lnTo>
                      <a:pt x="424" y="213"/>
                    </a:lnTo>
                    <a:lnTo>
                      <a:pt x="489" y="237"/>
                    </a:lnTo>
                    <a:lnTo>
                      <a:pt x="575" y="215"/>
                    </a:lnTo>
                    <a:lnTo>
                      <a:pt x="601" y="197"/>
                    </a:lnTo>
                    <a:lnTo>
                      <a:pt x="601" y="173"/>
                    </a:lnTo>
                    <a:lnTo>
                      <a:pt x="625" y="176"/>
                    </a:lnTo>
                    <a:lnTo>
                      <a:pt x="678" y="141"/>
                    </a:lnTo>
                    <a:lnTo>
                      <a:pt x="720" y="139"/>
                    </a:lnTo>
                    <a:lnTo>
                      <a:pt x="700" y="113"/>
                    </a:lnTo>
                    <a:lnTo>
                      <a:pt x="659" y="120"/>
                    </a:lnTo>
                    <a:lnTo>
                      <a:pt x="659" y="90"/>
                    </a:lnTo>
                    <a:lnTo>
                      <a:pt x="669" y="74"/>
                    </a:lnTo>
                    <a:lnTo>
                      <a:pt x="693" y="83"/>
                    </a:lnTo>
                    <a:lnTo>
                      <a:pt x="716" y="73"/>
                    </a:lnTo>
                    <a:lnTo>
                      <a:pt x="739" y="32"/>
                    </a:lnTo>
                    <a:lnTo>
                      <a:pt x="728" y="18"/>
                    </a:lnTo>
                    <a:lnTo>
                      <a:pt x="785" y="0"/>
                    </a:lnTo>
                    <a:lnTo>
                      <a:pt x="817" y="13"/>
                    </a:lnTo>
                    <a:lnTo>
                      <a:pt x="846" y="80"/>
                    </a:lnTo>
                    <a:lnTo>
                      <a:pt x="894" y="95"/>
                    </a:lnTo>
                    <a:lnTo>
                      <a:pt x="903" y="119"/>
                    </a:lnTo>
                    <a:lnTo>
                      <a:pt x="961" y="104"/>
                    </a:lnTo>
                    <a:lnTo>
                      <a:pt x="934" y="169"/>
                    </a:lnTo>
                    <a:lnTo>
                      <a:pt x="900" y="179"/>
                    </a:lnTo>
                    <a:lnTo>
                      <a:pt x="904" y="203"/>
                    </a:lnTo>
                    <a:lnTo>
                      <a:pt x="894" y="218"/>
                    </a:lnTo>
                    <a:lnTo>
                      <a:pt x="887" y="213"/>
                    </a:lnTo>
                    <a:lnTo>
                      <a:pt x="857" y="231"/>
                    </a:lnTo>
                    <a:lnTo>
                      <a:pt x="857" y="241"/>
                    </a:lnTo>
                    <a:lnTo>
                      <a:pt x="836" y="238"/>
                    </a:lnTo>
                    <a:lnTo>
                      <a:pt x="796" y="267"/>
                    </a:lnTo>
                    <a:lnTo>
                      <a:pt x="749" y="291"/>
                    </a:lnTo>
                    <a:lnTo>
                      <a:pt x="764" y="260"/>
                    </a:lnTo>
                    <a:lnTo>
                      <a:pt x="756" y="248"/>
                    </a:lnTo>
                    <a:lnTo>
                      <a:pt x="693" y="284"/>
                    </a:lnTo>
                    <a:lnTo>
                      <a:pt x="691" y="294"/>
                    </a:lnTo>
                    <a:lnTo>
                      <a:pt x="713" y="317"/>
                    </a:lnTo>
                    <a:lnTo>
                      <a:pt x="740" y="307"/>
                    </a:lnTo>
                    <a:lnTo>
                      <a:pt x="769" y="316"/>
                    </a:lnTo>
                    <a:lnTo>
                      <a:pt x="731" y="334"/>
                    </a:lnTo>
                    <a:lnTo>
                      <a:pt x="716" y="359"/>
                    </a:lnTo>
                    <a:lnTo>
                      <a:pt x="758" y="414"/>
                    </a:lnTo>
                    <a:lnTo>
                      <a:pt x="729" y="409"/>
                    </a:lnTo>
                    <a:lnTo>
                      <a:pt x="758" y="427"/>
                    </a:lnTo>
                    <a:lnTo>
                      <a:pt x="730" y="440"/>
                    </a:lnTo>
                    <a:lnTo>
                      <a:pt x="759" y="445"/>
                    </a:lnTo>
                    <a:lnTo>
                      <a:pt x="706" y="533"/>
                    </a:lnTo>
                    <a:lnTo>
                      <a:pt x="670" y="559"/>
                    </a:lnTo>
                    <a:lnTo>
                      <a:pt x="636" y="567"/>
                    </a:lnTo>
                    <a:lnTo>
                      <a:pt x="634" y="568"/>
                    </a:lnTo>
                    <a:lnTo>
                      <a:pt x="625" y="562"/>
                    </a:lnTo>
                    <a:lnTo>
                      <a:pt x="616" y="577"/>
                    </a:lnTo>
                    <a:lnTo>
                      <a:pt x="575" y="586"/>
                    </a:lnTo>
                    <a:lnTo>
                      <a:pt x="572" y="605"/>
                    </a:lnTo>
                    <a:lnTo>
                      <a:pt x="565" y="583"/>
                    </a:lnTo>
                    <a:lnTo>
                      <a:pt x="537" y="584"/>
                    </a:lnTo>
                    <a:lnTo>
                      <a:pt x="495" y="557"/>
                    </a:lnTo>
                    <a:lnTo>
                      <a:pt x="448" y="569"/>
                    </a:lnTo>
                    <a:lnTo>
                      <a:pt x="438" y="569"/>
                    </a:lnTo>
                    <a:lnTo>
                      <a:pt x="440" y="586"/>
                    </a:lnTo>
                    <a:lnTo>
                      <a:pt x="432" y="582"/>
                    </a:lnTo>
                    <a:lnTo>
                      <a:pt x="403" y="574"/>
                    </a:lnTo>
                    <a:lnTo>
                      <a:pt x="394" y="542"/>
                    </a:lnTo>
                    <a:lnTo>
                      <a:pt x="376" y="546"/>
                    </a:lnTo>
                    <a:lnTo>
                      <a:pt x="393" y="499"/>
                    </a:lnTo>
                    <a:lnTo>
                      <a:pt x="392" y="485"/>
                    </a:lnTo>
                    <a:lnTo>
                      <a:pt x="372" y="475"/>
                    </a:lnTo>
                    <a:lnTo>
                      <a:pt x="356" y="468"/>
                    </a:lnTo>
                    <a:lnTo>
                      <a:pt x="351" y="451"/>
                    </a:lnTo>
                    <a:lnTo>
                      <a:pt x="284" y="480"/>
                    </a:lnTo>
                    <a:lnTo>
                      <a:pt x="254" y="472"/>
                    </a:lnTo>
                    <a:lnTo>
                      <a:pt x="238" y="488"/>
                    </a:lnTo>
                    <a:lnTo>
                      <a:pt x="237" y="477"/>
                    </a:lnTo>
                    <a:lnTo>
                      <a:pt x="226" y="479"/>
                    </a:lnTo>
                    <a:lnTo>
                      <a:pt x="192" y="479"/>
                    </a:lnTo>
                    <a:lnTo>
                      <a:pt x="166" y="455"/>
                    </a:lnTo>
                    <a:lnTo>
                      <a:pt x="116" y="439"/>
                    </a:lnTo>
                    <a:lnTo>
                      <a:pt x="83" y="427"/>
                    </a:lnTo>
                    <a:lnTo>
                      <a:pt x="76" y="400"/>
                    </a:lnTo>
                    <a:lnTo>
                      <a:pt x="93" y="397"/>
                    </a:lnTo>
                    <a:lnTo>
                      <a:pt x="82" y="375"/>
                    </a:lnTo>
                    <a:lnTo>
                      <a:pt x="104" y="348"/>
                    </a:lnTo>
                    <a:lnTo>
                      <a:pt x="87" y="339"/>
                    </a:lnTo>
                    <a:lnTo>
                      <a:pt x="63" y="349"/>
                    </a:lnTo>
                    <a:lnTo>
                      <a:pt x="15" y="320"/>
                    </a:lnTo>
                    <a:lnTo>
                      <a:pt x="16" y="316"/>
                    </a:lnTo>
                    <a:lnTo>
                      <a:pt x="17" y="294"/>
                    </a:lnTo>
                    <a:lnTo>
                      <a:pt x="0" y="288"/>
                    </a:lnTo>
                  </a:path>
                </a:pathLst>
              </a:custGeom>
              <a:solidFill>
                <a:srgbClr val="FF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6" name="Freeform 53"/>
              <p:cNvSpPr>
                <a:spLocks/>
              </p:cNvSpPr>
              <p:nvPr/>
            </p:nvSpPr>
            <p:spPr bwMode="auto">
              <a:xfrm>
                <a:off x="4773" y="2553"/>
                <a:ext cx="35" cy="30"/>
              </a:xfrm>
              <a:custGeom>
                <a:avLst/>
                <a:gdLst>
                  <a:gd name="T0" fmla="*/ 0 w 35"/>
                  <a:gd name="T1" fmla="*/ 23 h 30"/>
                  <a:gd name="T2" fmla="*/ 0 w 35"/>
                  <a:gd name="T3" fmla="*/ 23 h 30"/>
                  <a:gd name="T4" fmla="*/ 11 w 35"/>
                  <a:gd name="T5" fmla="*/ 0 h 30"/>
                  <a:gd name="T6" fmla="*/ 34 w 35"/>
                  <a:gd name="T7" fmla="*/ 6 h 30"/>
                  <a:gd name="T8" fmla="*/ 15 w 35"/>
                  <a:gd name="T9" fmla="*/ 29 h 30"/>
                  <a:gd name="T10" fmla="*/ 0 w 35"/>
                  <a:gd name="T11" fmla="*/ 23 h 30"/>
                  <a:gd name="T12" fmla="*/ 0 w 35"/>
                  <a:gd name="T13" fmla="*/ 23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0"/>
                  <a:gd name="T23" fmla="*/ 35 w 35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0">
                    <a:moveTo>
                      <a:pt x="0" y="23"/>
                    </a:moveTo>
                    <a:lnTo>
                      <a:pt x="0" y="23"/>
                    </a:lnTo>
                    <a:lnTo>
                      <a:pt x="11" y="0"/>
                    </a:lnTo>
                    <a:lnTo>
                      <a:pt x="34" y="6"/>
                    </a:lnTo>
                    <a:lnTo>
                      <a:pt x="15" y="29"/>
                    </a:lnTo>
                    <a:lnTo>
                      <a:pt x="0" y="23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25" name="Freeform 54"/>
            <p:cNvSpPr>
              <a:spLocks/>
            </p:cNvSpPr>
            <p:nvPr/>
          </p:nvSpPr>
          <p:spPr bwMode="auto">
            <a:xfrm>
              <a:off x="4573" y="2522"/>
              <a:ext cx="28" cy="52"/>
            </a:xfrm>
            <a:custGeom>
              <a:avLst/>
              <a:gdLst>
                <a:gd name="T0" fmla="*/ 0 w 28"/>
                <a:gd name="T1" fmla="*/ 21 h 52"/>
                <a:gd name="T2" fmla="*/ 0 w 28"/>
                <a:gd name="T3" fmla="*/ 21 h 52"/>
                <a:gd name="T4" fmla="*/ 10 w 28"/>
                <a:gd name="T5" fmla="*/ 51 h 52"/>
                <a:gd name="T6" fmla="*/ 27 w 28"/>
                <a:gd name="T7" fmla="*/ 0 h 52"/>
                <a:gd name="T8" fmla="*/ 13 w 28"/>
                <a:gd name="T9" fmla="*/ 1 h 52"/>
                <a:gd name="T10" fmla="*/ 0 w 28"/>
                <a:gd name="T11" fmla="*/ 21 h 52"/>
                <a:gd name="T12" fmla="*/ 0 w 28"/>
                <a:gd name="T13" fmla="*/ 21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52"/>
                <a:gd name="T23" fmla="*/ 28 w 28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52">
                  <a:moveTo>
                    <a:pt x="0" y="21"/>
                  </a:moveTo>
                  <a:lnTo>
                    <a:pt x="0" y="21"/>
                  </a:lnTo>
                  <a:lnTo>
                    <a:pt x="10" y="51"/>
                  </a:lnTo>
                  <a:lnTo>
                    <a:pt x="27" y="0"/>
                  </a:lnTo>
                  <a:lnTo>
                    <a:pt x="13" y="1"/>
                  </a:lnTo>
                  <a:lnTo>
                    <a:pt x="0" y="21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6" name="Freeform 55"/>
            <p:cNvSpPr>
              <a:spLocks/>
            </p:cNvSpPr>
            <p:nvPr/>
          </p:nvSpPr>
          <p:spPr bwMode="auto">
            <a:xfrm>
              <a:off x="1449" y="2727"/>
              <a:ext cx="189" cy="260"/>
            </a:xfrm>
            <a:custGeom>
              <a:avLst/>
              <a:gdLst>
                <a:gd name="T0" fmla="*/ 0 w 189"/>
                <a:gd name="T1" fmla="*/ 173 h 260"/>
                <a:gd name="T2" fmla="*/ 0 w 189"/>
                <a:gd name="T3" fmla="*/ 173 h 260"/>
                <a:gd name="T4" fmla="*/ 23 w 189"/>
                <a:gd name="T5" fmla="*/ 191 h 260"/>
                <a:gd name="T6" fmla="*/ 56 w 189"/>
                <a:gd name="T7" fmla="*/ 196 h 260"/>
                <a:gd name="T8" fmla="*/ 90 w 189"/>
                <a:gd name="T9" fmla="*/ 231 h 260"/>
                <a:gd name="T10" fmla="*/ 135 w 189"/>
                <a:gd name="T11" fmla="*/ 234 h 260"/>
                <a:gd name="T12" fmla="*/ 128 w 189"/>
                <a:gd name="T13" fmla="*/ 252 h 260"/>
                <a:gd name="T14" fmla="*/ 140 w 189"/>
                <a:gd name="T15" fmla="*/ 259 h 260"/>
                <a:gd name="T16" fmla="*/ 147 w 189"/>
                <a:gd name="T17" fmla="*/ 214 h 260"/>
                <a:gd name="T18" fmla="*/ 138 w 189"/>
                <a:gd name="T19" fmla="*/ 186 h 260"/>
                <a:gd name="T20" fmla="*/ 153 w 189"/>
                <a:gd name="T21" fmla="*/ 185 h 260"/>
                <a:gd name="T22" fmla="*/ 142 w 189"/>
                <a:gd name="T23" fmla="*/ 168 h 260"/>
                <a:gd name="T24" fmla="*/ 179 w 189"/>
                <a:gd name="T25" fmla="*/ 163 h 260"/>
                <a:gd name="T26" fmla="*/ 188 w 189"/>
                <a:gd name="T27" fmla="*/ 174 h 260"/>
                <a:gd name="T28" fmla="*/ 174 w 189"/>
                <a:gd name="T29" fmla="*/ 151 h 260"/>
                <a:gd name="T30" fmla="*/ 179 w 189"/>
                <a:gd name="T31" fmla="*/ 97 h 260"/>
                <a:gd name="T32" fmla="*/ 148 w 189"/>
                <a:gd name="T33" fmla="*/ 99 h 260"/>
                <a:gd name="T34" fmla="*/ 138 w 189"/>
                <a:gd name="T35" fmla="*/ 86 h 260"/>
                <a:gd name="T36" fmla="*/ 107 w 189"/>
                <a:gd name="T37" fmla="*/ 82 h 260"/>
                <a:gd name="T38" fmla="*/ 88 w 189"/>
                <a:gd name="T39" fmla="*/ 51 h 260"/>
                <a:gd name="T40" fmla="*/ 118 w 189"/>
                <a:gd name="T41" fmla="*/ 9 h 260"/>
                <a:gd name="T42" fmla="*/ 114 w 189"/>
                <a:gd name="T43" fmla="*/ 0 h 260"/>
                <a:gd name="T44" fmla="*/ 61 w 189"/>
                <a:gd name="T45" fmla="*/ 22 h 260"/>
                <a:gd name="T46" fmla="*/ 32 w 189"/>
                <a:gd name="T47" fmla="*/ 69 h 260"/>
                <a:gd name="T48" fmla="*/ 23 w 189"/>
                <a:gd name="T49" fmla="*/ 58 h 260"/>
                <a:gd name="T50" fmla="*/ 15 w 189"/>
                <a:gd name="T51" fmla="*/ 81 h 260"/>
                <a:gd name="T52" fmla="*/ 23 w 189"/>
                <a:gd name="T53" fmla="*/ 132 h 260"/>
                <a:gd name="T54" fmla="*/ 29 w 189"/>
                <a:gd name="T55" fmla="*/ 132 h 260"/>
                <a:gd name="T56" fmla="*/ 0 w 189"/>
                <a:gd name="T57" fmla="*/ 173 h 260"/>
                <a:gd name="T58" fmla="*/ 0 w 189"/>
                <a:gd name="T59" fmla="*/ 173 h 2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9"/>
                <a:gd name="T91" fmla="*/ 0 h 260"/>
                <a:gd name="T92" fmla="*/ 189 w 189"/>
                <a:gd name="T93" fmla="*/ 260 h 2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9" h="260">
                  <a:moveTo>
                    <a:pt x="0" y="173"/>
                  </a:moveTo>
                  <a:lnTo>
                    <a:pt x="0" y="173"/>
                  </a:lnTo>
                  <a:lnTo>
                    <a:pt x="23" y="191"/>
                  </a:lnTo>
                  <a:lnTo>
                    <a:pt x="56" y="196"/>
                  </a:lnTo>
                  <a:lnTo>
                    <a:pt x="90" y="231"/>
                  </a:lnTo>
                  <a:lnTo>
                    <a:pt x="135" y="234"/>
                  </a:lnTo>
                  <a:lnTo>
                    <a:pt x="128" y="252"/>
                  </a:lnTo>
                  <a:lnTo>
                    <a:pt x="140" y="259"/>
                  </a:lnTo>
                  <a:lnTo>
                    <a:pt x="147" y="214"/>
                  </a:lnTo>
                  <a:lnTo>
                    <a:pt x="138" y="186"/>
                  </a:lnTo>
                  <a:lnTo>
                    <a:pt x="153" y="185"/>
                  </a:lnTo>
                  <a:lnTo>
                    <a:pt x="142" y="168"/>
                  </a:lnTo>
                  <a:lnTo>
                    <a:pt x="179" y="163"/>
                  </a:lnTo>
                  <a:lnTo>
                    <a:pt x="188" y="174"/>
                  </a:lnTo>
                  <a:lnTo>
                    <a:pt x="174" y="151"/>
                  </a:lnTo>
                  <a:lnTo>
                    <a:pt x="179" y="97"/>
                  </a:lnTo>
                  <a:lnTo>
                    <a:pt x="148" y="99"/>
                  </a:lnTo>
                  <a:lnTo>
                    <a:pt x="138" y="86"/>
                  </a:lnTo>
                  <a:lnTo>
                    <a:pt x="107" y="82"/>
                  </a:lnTo>
                  <a:lnTo>
                    <a:pt x="88" y="51"/>
                  </a:lnTo>
                  <a:lnTo>
                    <a:pt x="118" y="9"/>
                  </a:lnTo>
                  <a:lnTo>
                    <a:pt x="114" y="0"/>
                  </a:lnTo>
                  <a:lnTo>
                    <a:pt x="61" y="22"/>
                  </a:lnTo>
                  <a:lnTo>
                    <a:pt x="32" y="69"/>
                  </a:lnTo>
                  <a:lnTo>
                    <a:pt x="23" y="58"/>
                  </a:lnTo>
                  <a:lnTo>
                    <a:pt x="15" y="81"/>
                  </a:lnTo>
                  <a:lnTo>
                    <a:pt x="23" y="132"/>
                  </a:lnTo>
                  <a:lnTo>
                    <a:pt x="29" y="132"/>
                  </a:lnTo>
                  <a:lnTo>
                    <a:pt x="0" y="173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7" name="Freeform 56"/>
            <p:cNvSpPr>
              <a:spLocks/>
            </p:cNvSpPr>
            <p:nvPr/>
          </p:nvSpPr>
          <p:spPr bwMode="auto">
            <a:xfrm>
              <a:off x="1341" y="2749"/>
              <a:ext cx="50" cy="43"/>
            </a:xfrm>
            <a:custGeom>
              <a:avLst/>
              <a:gdLst>
                <a:gd name="T0" fmla="*/ 0 w 50"/>
                <a:gd name="T1" fmla="*/ 0 h 43"/>
                <a:gd name="T2" fmla="*/ 0 w 50"/>
                <a:gd name="T3" fmla="*/ 0 h 43"/>
                <a:gd name="T4" fmla="*/ 1 w 50"/>
                <a:gd name="T5" fmla="*/ 16 h 43"/>
                <a:gd name="T6" fmla="*/ 11 w 50"/>
                <a:gd name="T7" fmla="*/ 13 h 43"/>
                <a:gd name="T8" fmla="*/ 42 w 50"/>
                <a:gd name="T9" fmla="*/ 42 h 43"/>
                <a:gd name="T10" fmla="*/ 49 w 50"/>
                <a:gd name="T11" fmla="*/ 20 h 43"/>
                <a:gd name="T12" fmla="*/ 32 w 50"/>
                <a:gd name="T13" fmla="*/ 1 h 43"/>
                <a:gd name="T14" fmla="*/ 0 w 50"/>
                <a:gd name="T15" fmla="*/ 0 h 43"/>
                <a:gd name="T16" fmla="*/ 0 w 5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3"/>
                <a:gd name="T29" fmla="*/ 50 w 5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3">
                  <a:moveTo>
                    <a:pt x="0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11" y="13"/>
                  </a:lnTo>
                  <a:lnTo>
                    <a:pt x="42" y="42"/>
                  </a:lnTo>
                  <a:lnTo>
                    <a:pt x="49" y="20"/>
                  </a:lnTo>
                  <a:lnTo>
                    <a:pt x="32" y="1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8" name="Freeform 57"/>
            <p:cNvSpPr>
              <a:spLocks/>
            </p:cNvSpPr>
            <p:nvPr/>
          </p:nvSpPr>
          <p:spPr bwMode="auto">
            <a:xfrm>
              <a:off x="1353" y="2554"/>
              <a:ext cx="170" cy="54"/>
            </a:xfrm>
            <a:custGeom>
              <a:avLst/>
              <a:gdLst>
                <a:gd name="T0" fmla="*/ 0 w 170"/>
                <a:gd name="T1" fmla="*/ 21 h 54"/>
                <a:gd name="T2" fmla="*/ 0 w 170"/>
                <a:gd name="T3" fmla="*/ 21 h 54"/>
                <a:gd name="T4" fmla="*/ 22 w 170"/>
                <a:gd name="T5" fmla="*/ 3 h 54"/>
                <a:gd name="T6" fmla="*/ 66 w 170"/>
                <a:gd name="T7" fmla="*/ 0 h 54"/>
                <a:gd name="T8" fmla="*/ 169 w 170"/>
                <a:gd name="T9" fmla="*/ 45 h 54"/>
                <a:gd name="T10" fmla="*/ 113 w 170"/>
                <a:gd name="T11" fmla="*/ 53 h 54"/>
                <a:gd name="T12" fmla="*/ 123 w 170"/>
                <a:gd name="T13" fmla="*/ 43 h 54"/>
                <a:gd name="T14" fmla="*/ 97 w 170"/>
                <a:gd name="T15" fmla="*/ 26 h 54"/>
                <a:gd name="T16" fmla="*/ 45 w 170"/>
                <a:gd name="T17" fmla="*/ 16 h 54"/>
                <a:gd name="T18" fmla="*/ 48 w 170"/>
                <a:gd name="T19" fmla="*/ 9 h 54"/>
                <a:gd name="T20" fmla="*/ 0 w 170"/>
                <a:gd name="T21" fmla="*/ 21 h 54"/>
                <a:gd name="T22" fmla="*/ 0 w 170"/>
                <a:gd name="T23" fmla="*/ 21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54"/>
                <a:gd name="T38" fmla="*/ 170 w 170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54">
                  <a:moveTo>
                    <a:pt x="0" y="21"/>
                  </a:moveTo>
                  <a:lnTo>
                    <a:pt x="0" y="21"/>
                  </a:lnTo>
                  <a:lnTo>
                    <a:pt x="22" y="3"/>
                  </a:lnTo>
                  <a:lnTo>
                    <a:pt x="66" y="0"/>
                  </a:lnTo>
                  <a:lnTo>
                    <a:pt x="169" y="45"/>
                  </a:lnTo>
                  <a:lnTo>
                    <a:pt x="113" y="53"/>
                  </a:lnTo>
                  <a:lnTo>
                    <a:pt x="123" y="43"/>
                  </a:lnTo>
                  <a:lnTo>
                    <a:pt x="97" y="26"/>
                  </a:lnTo>
                  <a:lnTo>
                    <a:pt x="45" y="16"/>
                  </a:lnTo>
                  <a:lnTo>
                    <a:pt x="48" y="9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9" name="Freeform 58"/>
            <p:cNvSpPr>
              <a:spLocks/>
            </p:cNvSpPr>
            <p:nvPr/>
          </p:nvSpPr>
          <p:spPr bwMode="auto">
            <a:xfrm>
              <a:off x="1559" y="2607"/>
              <a:ext cx="54" cy="31"/>
            </a:xfrm>
            <a:custGeom>
              <a:avLst/>
              <a:gdLst>
                <a:gd name="T0" fmla="*/ 0 w 54"/>
                <a:gd name="T1" fmla="*/ 0 h 31"/>
                <a:gd name="T2" fmla="*/ 0 w 54"/>
                <a:gd name="T3" fmla="*/ 0 h 31"/>
                <a:gd name="T4" fmla="*/ 0 w 54"/>
                <a:gd name="T5" fmla="*/ 30 h 31"/>
                <a:gd name="T6" fmla="*/ 53 w 54"/>
                <a:gd name="T7" fmla="*/ 20 h 31"/>
                <a:gd name="T8" fmla="*/ 30 w 54"/>
                <a:gd name="T9" fmla="*/ 3 h 31"/>
                <a:gd name="T10" fmla="*/ 0 w 54"/>
                <a:gd name="T11" fmla="*/ 0 h 31"/>
                <a:gd name="T12" fmla="*/ 0 w 54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1"/>
                <a:gd name="T23" fmla="*/ 54 w 54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53" y="20"/>
                  </a:lnTo>
                  <a:lnTo>
                    <a:pt x="30" y="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0" name="Freeform 59"/>
            <p:cNvSpPr>
              <a:spLocks/>
            </p:cNvSpPr>
            <p:nvPr/>
          </p:nvSpPr>
          <p:spPr bwMode="auto">
            <a:xfrm>
              <a:off x="1418" y="2900"/>
              <a:ext cx="88" cy="98"/>
            </a:xfrm>
            <a:custGeom>
              <a:avLst/>
              <a:gdLst>
                <a:gd name="T0" fmla="*/ 0 w 88"/>
                <a:gd name="T1" fmla="*/ 37 h 98"/>
                <a:gd name="T2" fmla="*/ 0 w 88"/>
                <a:gd name="T3" fmla="*/ 37 h 98"/>
                <a:gd name="T4" fmla="*/ 1 w 88"/>
                <a:gd name="T5" fmla="*/ 56 h 98"/>
                <a:gd name="T6" fmla="*/ 16 w 88"/>
                <a:gd name="T7" fmla="*/ 61 h 98"/>
                <a:gd name="T8" fmla="*/ 8 w 88"/>
                <a:gd name="T9" fmla="*/ 76 h 98"/>
                <a:gd name="T10" fmla="*/ 5 w 88"/>
                <a:gd name="T11" fmla="*/ 92 h 98"/>
                <a:gd name="T12" fmla="*/ 26 w 88"/>
                <a:gd name="T13" fmla="*/ 97 h 98"/>
                <a:gd name="T14" fmla="*/ 44 w 88"/>
                <a:gd name="T15" fmla="*/ 70 h 98"/>
                <a:gd name="T16" fmla="*/ 80 w 88"/>
                <a:gd name="T17" fmla="*/ 48 h 98"/>
                <a:gd name="T18" fmla="*/ 87 w 88"/>
                <a:gd name="T19" fmla="*/ 23 h 98"/>
                <a:gd name="T20" fmla="*/ 54 w 88"/>
                <a:gd name="T21" fmla="*/ 18 h 98"/>
                <a:gd name="T22" fmla="*/ 31 w 88"/>
                <a:gd name="T23" fmla="*/ 0 h 98"/>
                <a:gd name="T24" fmla="*/ 11 w 88"/>
                <a:gd name="T25" fmla="*/ 9 h 98"/>
                <a:gd name="T26" fmla="*/ 0 w 88"/>
                <a:gd name="T27" fmla="*/ 37 h 98"/>
                <a:gd name="T28" fmla="*/ 0 w 88"/>
                <a:gd name="T29" fmla="*/ 37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98"/>
                <a:gd name="T47" fmla="*/ 88 w 88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98">
                  <a:moveTo>
                    <a:pt x="0" y="37"/>
                  </a:moveTo>
                  <a:lnTo>
                    <a:pt x="0" y="37"/>
                  </a:lnTo>
                  <a:lnTo>
                    <a:pt x="1" y="56"/>
                  </a:lnTo>
                  <a:lnTo>
                    <a:pt x="16" y="61"/>
                  </a:lnTo>
                  <a:lnTo>
                    <a:pt x="8" y="76"/>
                  </a:lnTo>
                  <a:lnTo>
                    <a:pt x="5" y="92"/>
                  </a:lnTo>
                  <a:lnTo>
                    <a:pt x="26" y="97"/>
                  </a:lnTo>
                  <a:lnTo>
                    <a:pt x="44" y="70"/>
                  </a:lnTo>
                  <a:lnTo>
                    <a:pt x="80" y="48"/>
                  </a:lnTo>
                  <a:lnTo>
                    <a:pt x="87" y="23"/>
                  </a:lnTo>
                  <a:lnTo>
                    <a:pt x="54" y="18"/>
                  </a:lnTo>
                  <a:lnTo>
                    <a:pt x="31" y="0"/>
                  </a:lnTo>
                  <a:lnTo>
                    <a:pt x="11" y="9"/>
                  </a:lnTo>
                  <a:lnTo>
                    <a:pt x="0" y="37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1" name="Freeform 60"/>
            <p:cNvSpPr>
              <a:spLocks/>
            </p:cNvSpPr>
            <p:nvPr/>
          </p:nvSpPr>
          <p:spPr bwMode="auto">
            <a:xfrm>
              <a:off x="1273" y="2694"/>
              <a:ext cx="37" cy="17"/>
            </a:xfrm>
            <a:custGeom>
              <a:avLst/>
              <a:gdLst>
                <a:gd name="T0" fmla="*/ 0 w 37"/>
                <a:gd name="T1" fmla="*/ 12 h 17"/>
                <a:gd name="T2" fmla="*/ 0 w 37"/>
                <a:gd name="T3" fmla="*/ 12 h 17"/>
                <a:gd name="T4" fmla="*/ 10 w 37"/>
                <a:gd name="T5" fmla="*/ 0 h 17"/>
                <a:gd name="T6" fmla="*/ 36 w 37"/>
                <a:gd name="T7" fmla="*/ 16 h 17"/>
                <a:gd name="T8" fmla="*/ 0 w 37"/>
                <a:gd name="T9" fmla="*/ 12 h 17"/>
                <a:gd name="T10" fmla="*/ 0 w 37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7"/>
                <a:gd name="T20" fmla="*/ 37 w 3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7">
                  <a:moveTo>
                    <a:pt x="0" y="12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36" y="16"/>
                  </a:lnTo>
                  <a:lnTo>
                    <a:pt x="0" y="12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32" name="Group 61"/>
            <p:cNvGrpSpPr>
              <a:grpSpLocks/>
            </p:cNvGrpSpPr>
            <p:nvPr/>
          </p:nvGrpSpPr>
          <p:grpSpPr bwMode="auto">
            <a:xfrm>
              <a:off x="1731" y="3799"/>
              <a:ext cx="49" cy="17"/>
              <a:chOff x="2109" y="3748"/>
              <a:chExt cx="49" cy="17"/>
            </a:xfrm>
          </p:grpSpPr>
          <p:sp>
            <p:nvSpPr>
              <p:cNvPr id="573" name="Freeform 62"/>
              <p:cNvSpPr>
                <a:spLocks/>
              </p:cNvSpPr>
              <p:nvPr/>
            </p:nvSpPr>
            <p:spPr bwMode="auto">
              <a:xfrm>
                <a:off x="2109" y="3749"/>
                <a:ext cx="25" cy="15"/>
              </a:xfrm>
              <a:custGeom>
                <a:avLst/>
                <a:gdLst>
                  <a:gd name="T0" fmla="*/ 0 w 25"/>
                  <a:gd name="T1" fmla="*/ 14 h 15"/>
                  <a:gd name="T2" fmla="*/ 0 w 25"/>
                  <a:gd name="T3" fmla="*/ 14 h 15"/>
                  <a:gd name="T4" fmla="*/ 14 w 25"/>
                  <a:gd name="T5" fmla="*/ 7 h 15"/>
                  <a:gd name="T6" fmla="*/ 7 w 25"/>
                  <a:gd name="T7" fmla="*/ 0 h 15"/>
                  <a:gd name="T8" fmla="*/ 24 w 25"/>
                  <a:gd name="T9" fmla="*/ 2 h 15"/>
                  <a:gd name="T10" fmla="*/ 0 w 25"/>
                  <a:gd name="T11" fmla="*/ 14 h 15"/>
                  <a:gd name="T12" fmla="*/ 0 w 25"/>
                  <a:gd name="T13" fmla="*/ 14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5"/>
                  <a:gd name="T23" fmla="*/ 25 w 2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5">
                    <a:moveTo>
                      <a:pt x="0" y="14"/>
                    </a:moveTo>
                    <a:lnTo>
                      <a:pt x="0" y="14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24" y="2"/>
                    </a:lnTo>
                    <a:lnTo>
                      <a:pt x="0" y="14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4" name="Freeform 63"/>
              <p:cNvSpPr>
                <a:spLocks/>
              </p:cNvSpPr>
              <p:nvPr/>
            </p:nvSpPr>
            <p:spPr bwMode="auto">
              <a:xfrm>
                <a:off x="2128" y="3748"/>
                <a:ext cx="30" cy="17"/>
              </a:xfrm>
              <a:custGeom>
                <a:avLst/>
                <a:gdLst>
                  <a:gd name="T0" fmla="*/ 0 w 30"/>
                  <a:gd name="T1" fmla="*/ 16 h 17"/>
                  <a:gd name="T2" fmla="*/ 0 w 30"/>
                  <a:gd name="T3" fmla="*/ 16 h 17"/>
                  <a:gd name="T4" fmla="*/ 13 w 30"/>
                  <a:gd name="T5" fmla="*/ 0 h 17"/>
                  <a:gd name="T6" fmla="*/ 29 w 30"/>
                  <a:gd name="T7" fmla="*/ 6 h 17"/>
                  <a:gd name="T8" fmla="*/ 0 w 30"/>
                  <a:gd name="T9" fmla="*/ 16 h 17"/>
                  <a:gd name="T10" fmla="*/ 0 w 30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7"/>
                  <a:gd name="T20" fmla="*/ 30 w 3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7">
                    <a:moveTo>
                      <a:pt x="0" y="16"/>
                    </a:moveTo>
                    <a:lnTo>
                      <a:pt x="0" y="16"/>
                    </a:lnTo>
                    <a:lnTo>
                      <a:pt x="13" y="0"/>
                    </a:lnTo>
                    <a:lnTo>
                      <a:pt x="29" y="6"/>
                    </a:lnTo>
                    <a:lnTo>
                      <a:pt x="0" y="16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33" name="Freeform 64"/>
            <p:cNvSpPr>
              <a:spLocks/>
            </p:cNvSpPr>
            <p:nvPr/>
          </p:nvSpPr>
          <p:spPr bwMode="auto">
            <a:xfrm>
              <a:off x="1833" y="2835"/>
              <a:ext cx="46" cy="54"/>
            </a:xfrm>
            <a:custGeom>
              <a:avLst/>
              <a:gdLst>
                <a:gd name="T0" fmla="*/ 0 w 46"/>
                <a:gd name="T1" fmla="*/ 51 h 54"/>
                <a:gd name="T2" fmla="*/ 0 w 46"/>
                <a:gd name="T3" fmla="*/ 51 h 54"/>
                <a:gd name="T4" fmla="*/ 6 w 46"/>
                <a:gd name="T5" fmla="*/ 0 h 54"/>
                <a:gd name="T6" fmla="*/ 45 w 46"/>
                <a:gd name="T7" fmla="*/ 23 h 54"/>
                <a:gd name="T8" fmla="*/ 22 w 46"/>
                <a:gd name="T9" fmla="*/ 53 h 54"/>
                <a:gd name="T10" fmla="*/ 0 w 46"/>
                <a:gd name="T11" fmla="*/ 51 h 54"/>
                <a:gd name="T12" fmla="*/ 0 w 46"/>
                <a:gd name="T13" fmla="*/ 5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4"/>
                <a:gd name="T23" fmla="*/ 46 w 4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4">
                  <a:moveTo>
                    <a:pt x="0" y="51"/>
                  </a:moveTo>
                  <a:lnTo>
                    <a:pt x="0" y="51"/>
                  </a:lnTo>
                  <a:lnTo>
                    <a:pt x="6" y="0"/>
                  </a:lnTo>
                  <a:lnTo>
                    <a:pt x="45" y="23"/>
                  </a:lnTo>
                  <a:lnTo>
                    <a:pt x="22" y="53"/>
                  </a:lnTo>
                  <a:lnTo>
                    <a:pt x="0" y="51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4" name="Freeform 65"/>
            <p:cNvSpPr>
              <a:spLocks/>
            </p:cNvSpPr>
            <p:nvPr/>
          </p:nvSpPr>
          <p:spPr bwMode="auto">
            <a:xfrm>
              <a:off x="1541" y="1152"/>
              <a:ext cx="955" cy="698"/>
            </a:xfrm>
            <a:custGeom>
              <a:avLst/>
              <a:gdLst>
                <a:gd name="T0" fmla="*/ 67 w 955"/>
                <a:gd name="T1" fmla="*/ 165 h 698"/>
                <a:gd name="T2" fmla="*/ 136 w 955"/>
                <a:gd name="T3" fmla="*/ 140 h 698"/>
                <a:gd name="T4" fmla="*/ 110 w 955"/>
                <a:gd name="T5" fmla="*/ 134 h 698"/>
                <a:gd name="T6" fmla="*/ 179 w 955"/>
                <a:gd name="T7" fmla="*/ 90 h 698"/>
                <a:gd name="T8" fmla="*/ 203 w 955"/>
                <a:gd name="T9" fmla="*/ 61 h 698"/>
                <a:gd name="T10" fmla="*/ 304 w 955"/>
                <a:gd name="T11" fmla="*/ 59 h 698"/>
                <a:gd name="T12" fmla="*/ 338 w 955"/>
                <a:gd name="T13" fmla="*/ 52 h 698"/>
                <a:gd name="T14" fmla="*/ 427 w 955"/>
                <a:gd name="T15" fmla="*/ 59 h 698"/>
                <a:gd name="T16" fmla="*/ 416 w 955"/>
                <a:gd name="T17" fmla="*/ 30 h 698"/>
                <a:gd name="T18" fmla="*/ 450 w 955"/>
                <a:gd name="T19" fmla="*/ 27 h 698"/>
                <a:gd name="T20" fmla="*/ 458 w 955"/>
                <a:gd name="T21" fmla="*/ 11 h 698"/>
                <a:gd name="T22" fmla="*/ 520 w 955"/>
                <a:gd name="T23" fmla="*/ 14 h 698"/>
                <a:gd name="T24" fmla="*/ 724 w 955"/>
                <a:gd name="T25" fmla="*/ 10 h 698"/>
                <a:gd name="T26" fmla="*/ 569 w 955"/>
                <a:gd name="T27" fmla="*/ 27 h 698"/>
                <a:gd name="T28" fmla="*/ 758 w 955"/>
                <a:gd name="T29" fmla="*/ 27 h 698"/>
                <a:gd name="T30" fmla="*/ 655 w 955"/>
                <a:gd name="T31" fmla="*/ 58 h 698"/>
                <a:gd name="T32" fmla="*/ 736 w 955"/>
                <a:gd name="T33" fmla="*/ 67 h 698"/>
                <a:gd name="T34" fmla="*/ 754 w 955"/>
                <a:gd name="T35" fmla="*/ 117 h 698"/>
                <a:gd name="T36" fmla="*/ 870 w 955"/>
                <a:gd name="T37" fmla="*/ 66 h 698"/>
                <a:gd name="T38" fmla="*/ 911 w 955"/>
                <a:gd name="T39" fmla="*/ 103 h 698"/>
                <a:gd name="T40" fmla="*/ 827 w 955"/>
                <a:gd name="T41" fmla="*/ 142 h 698"/>
                <a:gd name="T42" fmla="*/ 846 w 955"/>
                <a:gd name="T43" fmla="*/ 159 h 698"/>
                <a:gd name="T44" fmla="*/ 844 w 955"/>
                <a:gd name="T45" fmla="*/ 211 h 698"/>
                <a:gd name="T46" fmla="*/ 859 w 955"/>
                <a:gd name="T47" fmla="*/ 239 h 698"/>
                <a:gd name="T48" fmla="*/ 805 w 955"/>
                <a:gd name="T49" fmla="*/ 261 h 698"/>
                <a:gd name="T50" fmla="*/ 838 w 955"/>
                <a:gd name="T51" fmla="*/ 295 h 698"/>
                <a:gd name="T52" fmla="*/ 820 w 955"/>
                <a:gd name="T53" fmla="*/ 299 h 698"/>
                <a:gd name="T54" fmla="*/ 791 w 955"/>
                <a:gd name="T55" fmla="*/ 320 h 698"/>
                <a:gd name="T56" fmla="*/ 765 w 955"/>
                <a:gd name="T57" fmla="*/ 336 h 698"/>
                <a:gd name="T58" fmla="*/ 755 w 955"/>
                <a:gd name="T59" fmla="*/ 370 h 698"/>
                <a:gd name="T60" fmla="*/ 781 w 955"/>
                <a:gd name="T61" fmla="*/ 403 h 698"/>
                <a:gd name="T62" fmla="*/ 806 w 955"/>
                <a:gd name="T63" fmla="*/ 434 h 698"/>
                <a:gd name="T64" fmla="*/ 758 w 955"/>
                <a:gd name="T65" fmla="*/ 409 h 698"/>
                <a:gd name="T66" fmla="*/ 690 w 955"/>
                <a:gd name="T67" fmla="*/ 434 h 698"/>
                <a:gd name="T68" fmla="*/ 794 w 955"/>
                <a:gd name="T69" fmla="*/ 449 h 698"/>
                <a:gd name="T70" fmla="*/ 634 w 955"/>
                <a:gd name="T71" fmla="*/ 484 h 698"/>
                <a:gd name="T72" fmla="*/ 582 w 955"/>
                <a:gd name="T73" fmla="*/ 544 h 698"/>
                <a:gd name="T74" fmla="*/ 564 w 955"/>
                <a:gd name="T75" fmla="*/ 546 h 698"/>
                <a:gd name="T76" fmla="*/ 516 w 955"/>
                <a:gd name="T77" fmla="*/ 580 h 698"/>
                <a:gd name="T78" fmla="*/ 509 w 955"/>
                <a:gd name="T79" fmla="*/ 610 h 698"/>
                <a:gd name="T80" fmla="*/ 485 w 955"/>
                <a:gd name="T81" fmla="*/ 625 h 698"/>
                <a:gd name="T82" fmla="*/ 474 w 955"/>
                <a:gd name="T83" fmla="*/ 687 h 698"/>
                <a:gd name="T84" fmla="*/ 434 w 955"/>
                <a:gd name="T85" fmla="*/ 678 h 698"/>
                <a:gd name="T86" fmla="*/ 388 w 955"/>
                <a:gd name="T87" fmla="*/ 665 h 698"/>
                <a:gd name="T88" fmla="*/ 338 w 955"/>
                <a:gd name="T89" fmla="*/ 613 h 698"/>
                <a:gd name="T90" fmla="*/ 328 w 955"/>
                <a:gd name="T91" fmla="*/ 598 h 698"/>
                <a:gd name="T92" fmla="*/ 300 w 955"/>
                <a:gd name="T93" fmla="*/ 521 h 698"/>
                <a:gd name="T94" fmla="*/ 342 w 955"/>
                <a:gd name="T95" fmla="*/ 490 h 698"/>
                <a:gd name="T96" fmla="*/ 355 w 955"/>
                <a:gd name="T97" fmla="*/ 446 h 698"/>
                <a:gd name="T98" fmla="*/ 340 w 955"/>
                <a:gd name="T99" fmla="*/ 431 h 698"/>
                <a:gd name="T100" fmla="*/ 322 w 955"/>
                <a:gd name="T101" fmla="*/ 414 h 698"/>
                <a:gd name="T102" fmla="*/ 304 w 955"/>
                <a:gd name="T103" fmla="*/ 390 h 698"/>
                <a:gd name="T104" fmla="*/ 286 w 955"/>
                <a:gd name="T105" fmla="*/ 390 h 698"/>
                <a:gd name="T106" fmla="*/ 280 w 955"/>
                <a:gd name="T107" fmla="*/ 348 h 698"/>
                <a:gd name="T108" fmla="*/ 228 w 955"/>
                <a:gd name="T109" fmla="*/ 277 h 698"/>
                <a:gd name="T110" fmla="*/ 95 w 955"/>
                <a:gd name="T111" fmla="*/ 261 h 698"/>
                <a:gd name="T112" fmla="*/ 77 w 955"/>
                <a:gd name="T113" fmla="*/ 246 h 698"/>
                <a:gd name="T114" fmla="*/ 114 w 955"/>
                <a:gd name="T115" fmla="*/ 227 h 698"/>
                <a:gd name="T116" fmla="*/ 0 w 955"/>
                <a:gd name="T117" fmla="*/ 196 h 6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5"/>
                <a:gd name="T178" fmla="*/ 0 h 698"/>
                <a:gd name="T179" fmla="*/ 955 w 955"/>
                <a:gd name="T180" fmla="*/ 698 h 6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5" h="698">
                  <a:moveTo>
                    <a:pt x="0" y="196"/>
                  </a:moveTo>
                  <a:lnTo>
                    <a:pt x="0" y="196"/>
                  </a:lnTo>
                  <a:lnTo>
                    <a:pt x="5" y="186"/>
                  </a:lnTo>
                  <a:lnTo>
                    <a:pt x="67" y="165"/>
                  </a:lnTo>
                  <a:lnTo>
                    <a:pt x="107" y="165"/>
                  </a:lnTo>
                  <a:lnTo>
                    <a:pt x="128" y="150"/>
                  </a:lnTo>
                  <a:lnTo>
                    <a:pt x="122" y="145"/>
                  </a:lnTo>
                  <a:lnTo>
                    <a:pt x="136" y="140"/>
                  </a:lnTo>
                  <a:lnTo>
                    <a:pt x="124" y="136"/>
                  </a:lnTo>
                  <a:lnTo>
                    <a:pt x="145" y="129"/>
                  </a:lnTo>
                  <a:lnTo>
                    <a:pt x="138" y="124"/>
                  </a:lnTo>
                  <a:lnTo>
                    <a:pt x="110" y="134"/>
                  </a:lnTo>
                  <a:lnTo>
                    <a:pt x="82" y="121"/>
                  </a:lnTo>
                  <a:lnTo>
                    <a:pt x="117" y="113"/>
                  </a:lnTo>
                  <a:lnTo>
                    <a:pt x="137" y="91"/>
                  </a:lnTo>
                  <a:lnTo>
                    <a:pt x="179" y="90"/>
                  </a:lnTo>
                  <a:lnTo>
                    <a:pt x="177" y="67"/>
                  </a:lnTo>
                  <a:lnTo>
                    <a:pt x="209" y="66"/>
                  </a:lnTo>
                  <a:lnTo>
                    <a:pt x="242" y="83"/>
                  </a:lnTo>
                  <a:lnTo>
                    <a:pt x="203" y="61"/>
                  </a:lnTo>
                  <a:lnTo>
                    <a:pt x="275" y="46"/>
                  </a:lnTo>
                  <a:lnTo>
                    <a:pt x="293" y="56"/>
                  </a:lnTo>
                  <a:lnTo>
                    <a:pt x="295" y="78"/>
                  </a:lnTo>
                  <a:lnTo>
                    <a:pt x="304" y="59"/>
                  </a:lnTo>
                  <a:lnTo>
                    <a:pt x="351" y="73"/>
                  </a:lnTo>
                  <a:lnTo>
                    <a:pt x="335" y="62"/>
                  </a:lnTo>
                  <a:lnTo>
                    <a:pt x="357" y="63"/>
                  </a:lnTo>
                  <a:lnTo>
                    <a:pt x="338" y="52"/>
                  </a:lnTo>
                  <a:lnTo>
                    <a:pt x="332" y="42"/>
                  </a:lnTo>
                  <a:lnTo>
                    <a:pt x="342" y="40"/>
                  </a:lnTo>
                  <a:lnTo>
                    <a:pt x="434" y="69"/>
                  </a:lnTo>
                  <a:lnTo>
                    <a:pt x="427" y="59"/>
                  </a:lnTo>
                  <a:lnTo>
                    <a:pt x="447" y="58"/>
                  </a:lnTo>
                  <a:lnTo>
                    <a:pt x="434" y="50"/>
                  </a:lnTo>
                  <a:lnTo>
                    <a:pt x="465" y="52"/>
                  </a:lnTo>
                  <a:lnTo>
                    <a:pt x="416" y="30"/>
                  </a:lnTo>
                  <a:lnTo>
                    <a:pt x="505" y="42"/>
                  </a:lnTo>
                  <a:lnTo>
                    <a:pt x="485" y="30"/>
                  </a:lnTo>
                  <a:lnTo>
                    <a:pt x="433" y="28"/>
                  </a:lnTo>
                  <a:lnTo>
                    <a:pt x="450" y="27"/>
                  </a:lnTo>
                  <a:lnTo>
                    <a:pt x="418" y="16"/>
                  </a:lnTo>
                  <a:lnTo>
                    <a:pt x="456" y="19"/>
                  </a:lnTo>
                  <a:lnTo>
                    <a:pt x="441" y="14"/>
                  </a:lnTo>
                  <a:lnTo>
                    <a:pt x="458" y="11"/>
                  </a:lnTo>
                  <a:lnTo>
                    <a:pt x="523" y="30"/>
                  </a:lnTo>
                  <a:lnTo>
                    <a:pt x="516" y="23"/>
                  </a:lnTo>
                  <a:lnTo>
                    <a:pt x="545" y="16"/>
                  </a:lnTo>
                  <a:lnTo>
                    <a:pt x="520" y="14"/>
                  </a:lnTo>
                  <a:lnTo>
                    <a:pt x="520" y="5"/>
                  </a:lnTo>
                  <a:lnTo>
                    <a:pt x="536" y="0"/>
                  </a:lnTo>
                  <a:lnTo>
                    <a:pt x="712" y="5"/>
                  </a:lnTo>
                  <a:lnTo>
                    <a:pt x="724" y="10"/>
                  </a:lnTo>
                  <a:lnTo>
                    <a:pt x="719" y="14"/>
                  </a:lnTo>
                  <a:lnTo>
                    <a:pt x="601" y="15"/>
                  </a:lnTo>
                  <a:lnTo>
                    <a:pt x="615" y="21"/>
                  </a:lnTo>
                  <a:lnTo>
                    <a:pt x="569" y="27"/>
                  </a:lnTo>
                  <a:lnTo>
                    <a:pt x="736" y="16"/>
                  </a:lnTo>
                  <a:lnTo>
                    <a:pt x="741" y="25"/>
                  </a:lnTo>
                  <a:lnTo>
                    <a:pt x="719" y="31"/>
                  </a:lnTo>
                  <a:lnTo>
                    <a:pt x="758" y="27"/>
                  </a:lnTo>
                  <a:lnTo>
                    <a:pt x="801" y="38"/>
                  </a:lnTo>
                  <a:lnTo>
                    <a:pt x="736" y="56"/>
                  </a:lnTo>
                  <a:lnTo>
                    <a:pt x="629" y="55"/>
                  </a:lnTo>
                  <a:lnTo>
                    <a:pt x="655" y="58"/>
                  </a:lnTo>
                  <a:lnTo>
                    <a:pt x="610" y="66"/>
                  </a:lnTo>
                  <a:lnTo>
                    <a:pt x="610" y="75"/>
                  </a:lnTo>
                  <a:lnTo>
                    <a:pt x="726" y="61"/>
                  </a:lnTo>
                  <a:lnTo>
                    <a:pt x="736" y="67"/>
                  </a:lnTo>
                  <a:lnTo>
                    <a:pt x="712" y="81"/>
                  </a:lnTo>
                  <a:lnTo>
                    <a:pt x="787" y="58"/>
                  </a:lnTo>
                  <a:lnTo>
                    <a:pt x="791" y="80"/>
                  </a:lnTo>
                  <a:lnTo>
                    <a:pt x="754" y="117"/>
                  </a:lnTo>
                  <a:lnTo>
                    <a:pt x="826" y="74"/>
                  </a:lnTo>
                  <a:lnTo>
                    <a:pt x="825" y="81"/>
                  </a:lnTo>
                  <a:lnTo>
                    <a:pt x="859" y="80"/>
                  </a:lnTo>
                  <a:lnTo>
                    <a:pt x="870" y="66"/>
                  </a:lnTo>
                  <a:lnTo>
                    <a:pt x="908" y="63"/>
                  </a:lnTo>
                  <a:lnTo>
                    <a:pt x="954" y="76"/>
                  </a:lnTo>
                  <a:lnTo>
                    <a:pt x="909" y="95"/>
                  </a:lnTo>
                  <a:lnTo>
                    <a:pt x="911" y="103"/>
                  </a:lnTo>
                  <a:lnTo>
                    <a:pt x="808" y="113"/>
                  </a:lnTo>
                  <a:lnTo>
                    <a:pt x="891" y="114"/>
                  </a:lnTo>
                  <a:lnTo>
                    <a:pt x="823" y="130"/>
                  </a:lnTo>
                  <a:lnTo>
                    <a:pt x="827" y="142"/>
                  </a:lnTo>
                  <a:lnTo>
                    <a:pt x="872" y="130"/>
                  </a:lnTo>
                  <a:lnTo>
                    <a:pt x="840" y="145"/>
                  </a:lnTo>
                  <a:lnTo>
                    <a:pt x="835" y="164"/>
                  </a:lnTo>
                  <a:lnTo>
                    <a:pt x="846" y="159"/>
                  </a:lnTo>
                  <a:lnTo>
                    <a:pt x="814" y="176"/>
                  </a:lnTo>
                  <a:lnTo>
                    <a:pt x="803" y="211"/>
                  </a:lnTo>
                  <a:lnTo>
                    <a:pt x="820" y="203"/>
                  </a:lnTo>
                  <a:lnTo>
                    <a:pt x="844" y="211"/>
                  </a:lnTo>
                  <a:lnTo>
                    <a:pt x="822" y="211"/>
                  </a:lnTo>
                  <a:lnTo>
                    <a:pt x="822" y="222"/>
                  </a:lnTo>
                  <a:lnTo>
                    <a:pt x="858" y="226"/>
                  </a:lnTo>
                  <a:lnTo>
                    <a:pt x="859" y="239"/>
                  </a:lnTo>
                  <a:lnTo>
                    <a:pt x="805" y="237"/>
                  </a:lnTo>
                  <a:lnTo>
                    <a:pt x="820" y="242"/>
                  </a:lnTo>
                  <a:lnTo>
                    <a:pt x="790" y="246"/>
                  </a:lnTo>
                  <a:lnTo>
                    <a:pt x="805" y="261"/>
                  </a:lnTo>
                  <a:lnTo>
                    <a:pt x="833" y="261"/>
                  </a:lnTo>
                  <a:lnTo>
                    <a:pt x="816" y="269"/>
                  </a:lnTo>
                  <a:lnTo>
                    <a:pt x="838" y="277"/>
                  </a:lnTo>
                  <a:lnTo>
                    <a:pt x="838" y="295"/>
                  </a:lnTo>
                  <a:lnTo>
                    <a:pt x="798" y="284"/>
                  </a:lnTo>
                  <a:lnTo>
                    <a:pt x="821" y="294"/>
                  </a:lnTo>
                  <a:lnTo>
                    <a:pt x="806" y="300"/>
                  </a:lnTo>
                  <a:lnTo>
                    <a:pt x="820" y="299"/>
                  </a:lnTo>
                  <a:lnTo>
                    <a:pt x="816" y="311"/>
                  </a:lnTo>
                  <a:lnTo>
                    <a:pt x="845" y="317"/>
                  </a:lnTo>
                  <a:lnTo>
                    <a:pt x="799" y="314"/>
                  </a:lnTo>
                  <a:lnTo>
                    <a:pt x="791" y="320"/>
                  </a:lnTo>
                  <a:lnTo>
                    <a:pt x="826" y="334"/>
                  </a:lnTo>
                  <a:lnTo>
                    <a:pt x="821" y="346"/>
                  </a:lnTo>
                  <a:lnTo>
                    <a:pt x="793" y="354"/>
                  </a:lnTo>
                  <a:lnTo>
                    <a:pt x="765" y="336"/>
                  </a:lnTo>
                  <a:lnTo>
                    <a:pt x="723" y="351"/>
                  </a:lnTo>
                  <a:lnTo>
                    <a:pt x="753" y="360"/>
                  </a:lnTo>
                  <a:lnTo>
                    <a:pt x="724" y="368"/>
                  </a:lnTo>
                  <a:lnTo>
                    <a:pt x="755" y="370"/>
                  </a:lnTo>
                  <a:lnTo>
                    <a:pt x="745" y="387"/>
                  </a:lnTo>
                  <a:lnTo>
                    <a:pt x="758" y="377"/>
                  </a:lnTo>
                  <a:lnTo>
                    <a:pt x="791" y="391"/>
                  </a:lnTo>
                  <a:lnTo>
                    <a:pt x="781" y="403"/>
                  </a:lnTo>
                  <a:lnTo>
                    <a:pt x="799" y="398"/>
                  </a:lnTo>
                  <a:lnTo>
                    <a:pt x="791" y="411"/>
                  </a:lnTo>
                  <a:lnTo>
                    <a:pt x="804" y="404"/>
                  </a:lnTo>
                  <a:lnTo>
                    <a:pt x="806" y="434"/>
                  </a:lnTo>
                  <a:lnTo>
                    <a:pt x="791" y="424"/>
                  </a:lnTo>
                  <a:lnTo>
                    <a:pt x="791" y="434"/>
                  </a:lnTo>
                  <a:lnTo>
                    <a:pt x="776" y="434"/>
                  </a:lnTo>
                  <a:lnTo>
                    <a:pt x="758" y="409"/>
                  </a:lnTo>
                  <a:lnTo>
                    <a:pt x="712" y="396"/>
                  </a:lnTo>
                  <a:lnTo>
                    <a:pt x="744" y="412"/>
                  </a:lnTo>
                  <a:lnTo>
                    <a:pt x="702" y="420"/>
                  </a:lnTo>
                  <a:lnTo>
                    <a:pt x="690" y="434"/>
                  </a:lnTo>
                  <a:lnTo>
                    <a:pt x="729" y="438"/>
                  </a:lnTo>
                  <a:lnTo>
                    <a:pt x="696" y="446"/>
                  </a:lnTo>
                  <a:lnTo>
                    <a:pt x="746" y="436"/>
                  </a:lnTo>
                  <a:lnTo>
                    <a:pt x="794" y="449"/>
                  </a:lnTo>
                  <a:lnTo>
                    <a:pt x="731" y="483"/>
                  </a:lnTo>
                  <a:lnTo>
                    <a:pt x="671" y="498"/>
                  </a:lnTo>
                  <a:lnTo>
                    <a:pt x="649" y="499"/>
                  </a:lnTo>
                  <a:lnTo>
                    <a:pt x="634" y="484"/>
                  </a:lnTo>
                  <a:lnTo>
                    <a:pt x="642" y="499"/>
                  </a:lnTo>
                  <a:lnTo>
                    <a:pt x="624" y="508"/>
                  </a:lnTo>
                  <a:lnTo>
                    <a:pt x="601" y="545"/>
                  </a:lnTo>
                  <a:lnTo>
                    <a:pt x="582" y="544"/>
                  </a:lnTo>
                  <a:lnTo>
                    <a:pt x="579" y="555"/>
                  </a:lnTo>
                  <a:lnTo>
                    <a:pt x="560" y="557"/>
                  </a:lnTo>
                  <a:lnTo>
                    <a:pt x="551" y="553"/>
                  </a:lnTo>
                  <a:lnTo>
                    <a:pt x="564" y="546"/>
                  </a:lnTo>
                  <a:lnTo>
                    <a:pt x="551" y="544"/>
                  </a:lnTo>
                  <a:lnTo>
                    <a:pt x="544" y="563"/>
                  </a:lnTo>
                  <a:lnTo>
                    <a:pt x="515" y="565"/>
                  </a:lnTo>
                  <a:lnTo>
                    <a:pt x="516" y="580"/>
                  </a:lnTo>
                  <a:lnTo>
                    <a:pt x="498" y="581"/>
                  </a:lnTo>
                  <a:lnTo>
                    <a:pt x="514" y="593"/>
                  </a:lnTo>
                  <a:lnTo>
                    <a:pt x="493" y="596"/>
                  </a:lnTo>
                  <a:lnTo>
                    <a:pt x="509" y="610"/>
                  </a:lnTo>
                  <a:lnTo>
                    <a:pt x="495" y="610"/>
                  </a:lnTo>
                  <a:lnTo>
                    <a:pt x="506" y="613"/>
                  </a:lnTo>
                  <a:lnTo>
                    <a:pt x="495" y="628"/>
                  </a:lnTo>
                  <a:lnTo>
                    <a:pt x="485" y="625"/>
                  </a:lnTo>
                  <a:lnTo>
                    <a:pt x="493" y="632"/>
                  </a:lnTo>
                  <a:lnTo>
                    <a:pt x="474" y="637"/>
                  </a:lnTo>
                  <a:lnTo>
                    <a:pt x="485" y="658"/>
                  </a:lnTo>
                  <a:lnTo>
                    <a:pt x="474" y="687"/>
                  </a:lnTo>
                  <a:lnTo>
                    <a:pt x="460" y="687"/>
                  </a:lnTo>
                  <a:lnTo>
                    <a:pt x="470" y="697"/>
                  </a:lnTo>
                  <a:lnTo>
                    <a:pt x="438" y="697"/>
                  </a:lnTo>
                  <a:lnTo>
                    <a:pt x="434" y="678"/>
                  </a:lnTo>
                  <a:lnTo>
                    <a:pt x="390" y="681"/>
                  </a:lnTo>
                  <a:lnTo>
                    <a:pt x="400" y="675"/>
                  </a:lnTo>
                  <a:lnTo>
                    <a:pt x="377" y="668"/>
                  </a:lnTo>
                  <a:lnTo>
                    <a:pt x="388" y="665"/>
                  </a:lnTo>
                  <a:lnTo>
                    <a:pt x="371" y="665"/>
                  </a:lnTo>
                  <a:lnTo>
                    <a:pt x="378" y="650"/>
                  </a:lnTo>
                  <a:lnTo>
                    <a:pt x="368" y="653"/>
                  </a:lnTo>
                  <a:lnTo>
                    <a:pt x="338" y="613"/>
                  </a:lnTo>
                  <a:lnTo>
                    <a:pt x="338" y="600"/>
                  </a:lnTo>
                  <a:lnTo>
                    <a:pt x="360" y="588"/>
                  </a:lnTo>
                  <a:lnTo>
                    <a:pt x="351" y="584"/>
                  </a:lnTo>
                  <a:lnTo>
                    <a:pt x="328" y="598"/>
                  </a:lnTo>
                  <a:lnTo>
                    <a:pt x="328" y="569"/>
                  </a:lnTo>
                  <a:lnTo>
                    <a:pt x="308" y="553"/>
                  </a:lnTo>
                  <a:lnTo>
                    <a:pt x="313" y="530"/>
                  </a:lnTo>
                  <a:lnTo>
                    <a:pt x="300" y="521"/>
                  </a:lnTo>
                  <a:lnTo>
                    <a:pt x="318" y="500"/>
                  </a:lnTo>
                  <a:lnTo>
                    <a:pt x="308" y="498"/>
                  </a:lnTo>
                  <a:lnTo>
                    <a:pt x="346" y="498"/>
                  </a:lnTo>
                  <a:lnTo>
                    <a:pt x="342" y="490"/>
                  </a:lnTo>
                  <a:lnTo>
                    <a:pt x="316" y="491"/>
                  </a:lnTo>
                  <a:lnTo>
                    <a:pt x="355" y="472"/>
                  </a:lnTo>
                  <a:lnTo>
                    <a:pt x="346" y="466"/>
                  </a:lnTo>
                  <a:lnTo>
                    <a:pt x="355" y="446"/>
                  </a:lnTo>
                  <a:lnTo>
                    <a:pt x="323" y="445"/>
                  </a:lnTo>
                  <a:lnTo>
                    <a:pt x="288" y="429"/>
                  </a:lnTo>
                  <a:lnTo>
                    <a:pt x="351" y="438"/>
                  </a:lnTo>
                  <a:lnTo>
                    <a:pt x="340" y="431"/>
                  </a:lnTo>
                  <a:lnTo>
                    <a:pt x="351" y="427"/>
                  </a:lnTo>
                  <a:lnTo>
                    <a:pt x="326" y="415"/>
                  </a:lnTo>
                  <a:lnTo>
                    <a:pt x="335" y="409"/>
                  </a:lnTo>
                  <a:lnTo>
                    <a:pt x="322" y="414"/>
                  </a:lnTo>
                  <a:lnTo>
                    <a:pt x="330" y="405"/>
                  </a:lnTo>
                  <a:lnTo>
                    <a:pt x="314" y="406"/>
                  </a:lnTo>
                  <a:lnTo>
                    <a:pt x="332" y="400"/>
                  </a:lnTo>
                  <a:lnTo>
                    <a:pt x="304" y="390"/>
                  </a:lnTo>
                  <a:lnTo>
                    <a:pt x="298" y="405"/>
                  </a:lnTo>
                  <a:lnTo>
                    <a:pt x="275" y="406"/>
                  </a:lnTo>
                  <a:lnTo>
                    <a:pt x="271" y="400"/>
                  </a:lnTo>
                  <a:lnTo>
                    <a:pt x="286" y="390"/>
                  </a:lnTo>
                  <a:lnTo>
                    <a:pt x="274" y="390"/>
                  </a:lnTo>
                  <a:lnTo>
                    <a:pt x="288" y="364"/>
                  </a:lnTo>
                  <a:lnTo>
                    <a:pt x="272" y="359"/>
                  </a:lnTo>
                  <a:lnTo>
                    <a:pt x="280" y="348"/>
                  </a:lnTo>
                  <a:lnTo>
                    <a:pt x="254" y="316"/>
                  </a:lnTo>
                  <a:lnTo>
                    <a:pt x="262" y="315"/>
                  </a:lnTo>
                  <a:lnTo>
                    <a:pt x="228" y="288"/>
                  </a:lnTo>
                  <a:lnTo>
                    <a:pt x="228" y="277"/>
                  </a:lnTo>
                  <a:lnTo>
                    <a:pt x="189" y="264"/>
                  </a:lnTo>
                  <a:lnTo>
                    <a:pt x="154" y="256"/>
                  </a:lnTo>
                  <a:lnTo>
                    <a:pt x="121" y="269"/>
                  </a:lnTo>
                  <a:lnTo>
                    <a:pt x="95" y="261"/>
                  </a:lnTo>
                  <a:lnTo>
                    <a:pt x="104" y="271"/>
                  </a:lnTo>
                  <a:lnTo>
                    <a:pt x="77" y="266"/>
                  </a:lnTo>
                  <a:lnTo>
                    <a:pt x="53" y="255"/>
                  </a:lnTo>
                  <a:lnTo>
                    <a:pt x="77" y="246"/>
                  </a:lnTo>
                  <a:lnTo>
                    <a:pt x="24" y="237"/>
                  </a:lnTo>
                  <a:lnTo>
                    <a:pt x="43" y="228"/>
                  </a:lnTo>
                  <a:lnTo>
                    <a:pt x="107" y="230"/>
                  </a:lnTo>
                  <a:lnTo>
                    <a:pt x="114" y="227"/>
                  </a:lnTo>
                  <a:lnTo>
                    <a:pt x="103" y="221"/>
                  </a:lnTo>
                  <a:lnTo>
                    <a:pt x="114" y="216"/>
                  </a:lnTo>
                  <a:lnTo>
                    <a:pt x="57" y="220"/>
                  </a:lnTo>
                  <a:lnTo>
                    <a:pt x="0" y="196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5" name="Freeform 66"/>
            <p:cNvSpPr>
              <a:spLocks/>
            </p:cNvSpPr>
            <p:nvPr/>
          </p:nvSpPr>
          <p:spPr bwMode="auto">
            <a:xfrm>
              <a:off x="1238" y="2638"/>
              <a:ext cx="63" cy="69"/>
            </a:xfrm>
            <a:custGeom>
              <a:avLst/>
              <a:gdLst>
                <a:gd name="T0" fmla="*/ 0 w 63"/>
                <a:gd name="T1" fmla="*/ 54 h 69"/>
                <a:gd name="T2" fmla="*/ 0 w 63"/>
                <a:gd name="T3" fmla="*/ 54 h 69"/>
                <a:gd name="T4" fmla="*/ 13 w 63"/>
                <a:gd name="T5" fmla="*/ 30 h 69"/>
                <a:gd name="T6" fmla="*/ 29 w 63"/>
                <a:gd name="T7" fmla="*/ 29 h 69"/>
                <a:gd name="T8" fmla="*/ 12 w 63"/>
                <a:gd name="T9" fmla="*/ 9 h 69"/>
                <a:gd name="T10" fmla="*/ 48 w 63"/>
                <a:gd name="T11" fmla="*/ 0 h 69"/>
                <a:gd name="T12" fmla="*/ 53 w 63"/>
                <a:gd name="T13" fmla="*/ 32 h 69"/>
                <a:gd name="T14" fmla="*/ 62 w 63"/>
                <a:gd name="T15" fmla="*/ 35 h 69"/>
                <a:gd name="T16" fmla="*/ 45 w 63"/>
                <a:gd name="T17" fmla="*/ 56 h 69"/>
                <a:gd name="T18" fmla="*/ 35 w 63"/>
                <a:gd name="T19" fmla="*/ 68 h 69"/>
                <a:gd name="T20" fmla="*/ 0 w 63"/>
                <a:gd name="T21" fmla="*/ 54 h 69"/>
                <a:gd name="T22" fmla="*/ 0 w 63"/>
                <a:gd name="T23" fmla="*/ 54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69"/>
                <a:gd name="T38" fmla="*/ 63 w 63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69">
                  <a:moveTo>
                    <a:pt x="0" y="54"/>
                  </a:moveTo>
                  <a:lnTo>
                    <a:pt x="0" y="54"/>
                  </a:lnTo>
                  <a:lnTo>
                    <a:pt x="13" y="30"/>
                  </a:lnTo>
                  <a:lnTo>
                    <a:pt x="29" y="29"/>
                  </a:lnTo>
                  <a:lnTo>
                    <a:pt x="12" y="9"/>
                  </a:lnTo>
                  <a:lnTo>
                    <a:pt x="48" y="0"/>
                  </a:lnTo>
                  <a:lnTo>
                    <a:pt x="53" y="32"/>
                  </a:lnTo>
                  <a:lnTo>
                    <a:pt x="62" y="35"/>
                  </a:lnTo>
                  <a:lnTo>
                    <a:pt x="45" y="56"/>
                  </a:lnTo>
                  <a:lnTo>
                    <a:pt x="35" y="68"/>
                  </a:lnTo>
                  <a:lnTo>
                    <a:pt x="0" y="54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6" name="Freeform 67"/>
            <p:cNvSpPr>
              <a:spLocks/>
            </p:cNvSpPr>
            <p:nvPr/>
          </p:nvSpPr>
          <p:spPr bwMode="auto">
            <a:xfrm>
              <a:off x="1725" y="2791"/>
              <a:ext cx="76" cy="107"/>
            </a:xfrm>
            <a:custGeom>
              <a:avLst/>
              <a:gdLst>
                <a:gd name="T0" fmla="*/ 0 w 76"/>
                <a:gd name="T1" fmla="*/ 35 h 107"/>
                <a:gd name="T2" fmla="*/ 0 w 76"/>
                <a:gd name="T3" fmla="*/ 35 h 107"/>
                <a:gd name="T4" fmla="*/ 11 w 76"/>
                <a:gd name="T5" fmla="*/ 50 h 107"/>
                <a:gd name="T6" fmla="*/ 25 w 76"/>
                <a:gd name="T7" fmla="*/ 60 h 107"/>
                <a:gd name="T8" fmla="*/ 22 w 76"/>
                <a:gd name="T9" fmla="*/ 90 h 107"/>
                <a:gd name="T10" fmla="*/ 30 w 76"/>
                <a:gd name="T11" fmla="*/ 106 h 107"/>
                <a:gd name="T12" fmla="*/ 75 w 76"/>
                <a:gd name="T13" fmla="*/ 100 h 107"/>
                <a:gd name="T14" fmla="*/ 50 w 76"/>
                <a:gd name="T15" fmla="*/ 67 h 107"/>
                <a:gd name="T16" fmla="*/ 67 w 76"/>
                <a:gd name="T17" fmla="*/ 38 h 107"/>
                <a:gd name="T18" fmla="*/ 23 w 76"/>
                <a:gd name="T19" fmla="*/ 0 h 107"/>
                <a:gd name="T20" fmla="*/ 8 w 76"/>
                <a:gd name="T21" fmla="*/ 11 h 107"/>
                <a:gd name="T22" fmla="*/ 14 w 76"/>
                <a:gd name="T23" fmla="*/ 21 h 107"/>
                <a:gd name="T24" fmla="*/ 0 w 76"/>
                <a:gd name="T25" fmla="*/ 35 h 107"/>
                <a:gd name="T26" fmla="*/ 0 w 76"/>
                <a:gd name="T27" fmla="*/ 35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"/>
                <a:gd name="T43" fmla="*/ 0 h 107"/>
                <a:gd name="T44" fmla="*/ 76 w 76"/>
                <a:gd name="T45" fmla="*/ 107 h 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" h="107">
                  <a:moveTo>
                    <a:pt x="0" y="35"/>
                  </a:moveTo>
                  <a:lnTo>
                    <a:pt x="0" y="35"/>
                  </a:lnTo>
                  <a:lnTo>
                    <a:pt x="11" y="50"/>
                  </a:lnTo>
                  <a:lnTo>
                    <a:pt x="25" y="60"/>
                  </a:lnTo>
                  <a:lnTo>
                    <a:pt x="22" y="90"/>
                  </a:lnTo>
                  <a:lnTo>
                    <a:pt x="30" y="106"/>
                  </a:lnTo>
                  <a:lnTo>
                    <a:pt x="75" y="100"/>
                  </a:lnTo>
                  <a:lnTo>
                    <a:pt x="50" y="67"/>
                  </a:lnTo>
                  <a:lnTo>
                    <a:pt x="67" y="38"/>
                  </a:lnTo>
                  <a:lnTo>
                    <a:pt x="23" y="0"/>
                  </a:lnTo>
                  <a:lnTo>
                    <a:pt x="8" y="11"/>
                  </a:lnTo>
                  <a:lnTo>
                    <a:pt x="14" y="21"/>
                  </a:lnTo>
                  <a:lnTo>
                    <a:pt x="0" y="35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7" name="Freeform 68"/>
            <p:cNvSpPr>
              <a:spLocks/>
            </p:cNvSpPr>
            <p:nvPr/>
          </p:nvSpPr>
          <p:spPr bwMode="auto">
            <a:xfrm>
              <a:off x="1518" y="2607"/>
              <a:ext cx="42" cy="31"/>
            </a:xfrm>
            <a:custGeom>
              <a:avLst/>
              <a:gdLst>
                <a:gd name="T0" fmla="*/ 0 w 42"/>
                <a:gd name="T1" fmla="*/ 22 h 31"/>
                <a:gd name="T2" fmla="*/ 0 w 42"/>
                <a:gd name="T3" fmla="*/ 22 h 31"/>
                <a:gd name="T4" fmla="*/ 31 w 42"/>
                <a:gd name="T5" fmla="*/ 21 h 31"/>
                <a:gd name="T6" fmla="*/ 16 w 42"/>
                <a:gd name="T7" fmla="*/ 2 h 31"/>
                <a:gd name="T8" fmla="*/ 41 w 42"/>
                <a:gd name="T9" fmla="*/ 0 h 31"/>
                <a:gd name="T10" fmla="*/ 41 w 42"/>
                <a:gd name="T11" fmla="*/ 30 h 31"/>
                <a:gd name="T12" fmla="*/ 0 w 42"/>
                <a:gd name="T13" fmla="*/ 22 h 31"/>
                <a:gd name="T14" fmla="*/ 0 w 42"/>
                <a:gd name="T15" fmla="*/ 2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1"/>
                <a:gd name="T26" fmla="*/ 42 w 42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1">
                  <a:moveTo>
                    <a:pt x="0" y="22"/>
                  </a:moveTo>
                  <a:lnTo>
                    <a:pt x="0" y="22"/>
                  </a:lnTo>
                  <a:lnTo>
                    <a:pt x="31" y="21"/>
                  </a:lnTo>
                  <a:lnTo>
                    <a:pt x="16" y="2"/>
                  </a:lnTo>
                  <a:lnTo>
                    <a:pt x="41" y="0"/>
                  </a:lnTo>
                  <a:lnTo>
                    <a:pt x="41" y="3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8" name="Freeform 69"/>
            <p:cNvSpPr>
              <a:spLocks/>
            </p:cNvSpPr>
            <p:nvPr/>
          </p:nvSpPr>
          <p:spPr bwMode="auto">
            <a:xfrm>
              <a:off x="1254" y="2691"/>
              <a:ext cx="97" cy="49"/>
            </a:xfrm>
            <a:custGeom>
              <a:avLst/>
              <a:gdLst>
                <a:gd name="T0" fmla="*/ 0 w 97"/>
                <a:gd name="T1" fmla="*/ 24 h 49"/>
                <a:gd name="T2" fmla="*/ 0 w 97"/>
                <a:gd name="T3" fmla="*/ 24 h 49"/>
                <a:gd name="T4" fmla="*/ 17 w 97"/>
                <a:gd name="T5" fmla="*/ 3 h 49"/>
                <a:gd name="T6" fmla="*/ 68 w 97"/>
                <a:gd name="T7" fmla="*/ 0 h 49"/>
                <a:gd name="T8" fmla="*/ 96 w 97"/>
                <a:gd name="T9" fmla="*/ 15 h 49"/>
                <a:gd name="T10" fmla="*/ 73 w 97"/>
                <a:gd name="T11" fmla="*/ 18 h 49"/>
                <a:gd name="T12" fmla="*/ 33 w 97"/>
                <a:gd name="T13" fmla="*/ 48 h 49"/>
                <a:gd name="T14" fmla="*/ 26 w 97"/>
                <a:gd name="T15" fmla="*/ 40 h 49"/>
                <a:gd name="T16" fmla="*/ 0 w 97"/>
                <a:gd name="T17" fmla="*/ 24 h 49"/>
                <a:gd name="T18" fmla="*/ 0 w 97"/>
                <a:gd name="T19" fmla="*/ 24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49"/>
                <a:gd name="T32" fmla="*/ 97 w 97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49">
                  <a:moveTo>
                    <a:pt x="0" y="24"/>
                  </a:moveTo>
                  <a:lnTo>
                    <a:pt x="0" y="24"/>
                  </a:lnTo>
                  <a:lnTo>
                    <a:pt x="17" y="3"/>
                  </a:lnTo>
                  <a:lnTo>
                    <a:pt x="68" y="0"/>
                  </a:lnTo>
                  <a:lnTo>
                    <a:pt x="96" y="15"/>
                  </a:lnTo>
                  <a:lnTo>
                    <a:pt x="73" y="18"/>
                  </a:lnTo>
                  <a:lnTo>
                    <a:pt x="33" y="48"/>
                  </a:lnTo>
                  <a:lnTo>
                    <a:pt x="26" y="40"/>
                  </a:lnTo>
                  <a:lnTo>
                    <a:pt x="0" y="24"/>
                  </a:lnTo>
                </a:path>
              </a:pathLst>
            </a:custGeom>
            <a:solidFill>
              <a:srgbClr val="FF00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9" name="Freeform 70"/>
            <p:cNvSpPr>
              <a:spLocks/>
            </p:cNvSpPr>
            <p:nvPr/>
          </p:nvSpPr>
          <p:spPr bwMode="auto">
            <a:xfrm>
              <a:off x="3756" y="2335"/>
              <a:ext cx="461" cy="460"/>
            </a:xfrm>
            <a:custGeom>
              <a:avLst/>
              <a:gdLst>
                <a:gd name="T0" fmla="*/ 0 w 461"/>
                <a:gd name="T1" fmla="*/ 209 h 460"/>
                <a:gd name="T2" fmla="*/ 48 w 461"/>
                <a:gd name="T3" fmla="*/ 199 h 460"/>
                <a:gd name="T4" fmla="*/ 38 w 461"/>
                <a:gd name="T5" fmla="*/ 138 h 460"/>
                <a:gd name="T6" fmla="*/ 105 w 461"/>
                <a:gd name="T7" fmla="*/ 87 h 460"/>
                <a:gd name="T8" fmla="*/ 114 w 461"/>
                <a:gd name="T9" fmla="*/ 64 h 460"/>
                <a:gd name="T10" fmla="*/ 93 w 461"/>
                <a:gd name="T11" fmla="*/ 22 h 460"/>
                <a:gd name="T12" fmla="*/ 151 w 461"/>
                <a:gd name="T13" fmla="*/ 10 h 460"/>
                <a:gd name="T14" fmla="*/ 192 w 461"/>
                <a:gd name="T15" fmla="*/ 9 h 460"/>
                <a:gd name="T16" fmla="*/ 181 w 461"/>
                <a:gd name="T17" fmla="*/ 58 h 460"/>
                <a:gd name="T18" fmla="*/ 171 w 461"/>
                <a:gd name="T19" fmla="*/ 88 h 460"/>
                <a:gd name="T20" fmla="*/ 188 w 461"/>
                <a:gd name="T21" fmla="*/ 125 h 460"/>
                <a:gd name="T22" fmla="*/ 312 w 461"/>
                <a:gd name="T23" fmla="*/ 164 h 460"/>
                <a:gd name="T24" fmla="*/ 325 w 461"/>
                <a:gd name="T25" fmla="*/ 138 h 460"/>
                <a:gd name="T26" fmla="*/ 333 w 461"/>
                <a:gd name="T27" fmla="*/ 160 h 460"/>
                <a:gd name="T28" fmla="*/ 372 w 461"/>
                <a:gd name="T29" fmla="*/ 141 h 460"/>
                <a:gd name="T30" fmla="*/ 444 w 461"/>
                <a:gd name="T31" fmla="*/ 129 h 460"/>
                <a:gd name="T32" fmla="*/ 454 w 461"/>
                <a:gd name="T33" fmla="*/ 153 h 460"/>
                <a:gd name="T34" fmla="*/ 385 w 461"/>
                <a:gd name="T35" fmla="*/ 238 h 460"/>
                <a:gd name="T36" fmla="*/ 370 w 461"/>
                <a:gd name="T37" fmla="*/ 220 h 460"/>
                <a:gd name="T38" fmla="*/ 378 w 461"/>
                <a:gd name="T39" fmla="*/ 186 h 460"/>
                <a:gd name="T40" fmla="*/ 320 w 461"/>
                <a:gd name="T41" fmla="*/ 162 h 460"/>
                <a:gd name="T42" fmla="*/ 322 w 461"/>
                <a:gd name="T43" fmla="*/ 184 h 460"/>
                <a:gd name="T44" fmla="*/ 321 w 461"/>
                <a:gd name="T45" fmla="*/ 200 h 460"/>
                <a:gd name="T46" fmla="*/ 313 w 461"/>
                <a:gd name="T47" fmla="*/ 236 h 460"/>
                <a:gd name="T48" fmla="*/ 191 w 461"/>
                <a:gd name="T49" fmla="*/ 339 h 460"/>
                <a:gd name="T50" fmla="*/ 145 w 461"/>
                <a:gd name="T51" fmla="*/ 459 h 460"/>
                <a:gd name="T52" fmla="*/ 95 w 461"/>
                <a:gd name="T53" fmla="*/ 341 h 460"/>
                <a:gd name="T54" fmla="*/ 72 w 461"/>
                <a:gd name="T55" fmla="*/ 233 h 460"/>
                <a:gd name="T56" fmla="*/ 59 w 461"/>
                <a:gd name="T57" fmla="*/ 251 h 460"/>
                <a:gd name="T58" fmla="*/ 14 w 461"/>
                <a:gd name="T59" fmla="*/ 231 h 460"/>
                <a:gd name="T60" fmla="*/ 14 w 461"/>
                <a:gd name="T61" fmla="*/ 223 h 460"/>
                <a:gd name="T62" fmla="*/ 0 w 461"/>
                <a:gd name="T63" fmla="*/ 209 h 4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1"/>
                <a:gd name="T97" fmla="*/ 0 h 460"/>
                <a:gd name="T98" fmla="*/ 461 w 461"/>
                <a:gd name="T99" fmla="*/ 460 h 4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1" h="460">
                  <a:moveTo>
                    <a:pt x="0" y="209"/>
                  </a:moveTo>
                  <a:lnTo>
                    <a:pt x="0" y="209"/>
                  </a:lnTo>
                  <a:lnTo>
                    <a:pt x="12" y="199"/>
                  </a:lnTo>
                  <a:lnTo>
                    <a:pt x="48" y="199"/>
                  </a:lnTo>
                  <a:lnTo>
                    <a:pt x="24" y="151"/>
                  </a:lnTo>
                  <a:lnTo>
                    <a:pt x="38" y="138"/>
                  </a:lnTo>
                  <a:lnTo>
                    <a:pt x="58" y="139"/>
                  </a:lnTo>
                  <a:lnTo>
                    <a:pt x="105" y="87"/>
                  </a:lnTo>
                  <a:lnTo>
                    <a:pt x="102" y="72"/>
                  </a:lnTo>
                  <a:lnTo>
                    <a:pt x="114" y="64"/>
                  </a:lnTo>
                  <a:lnTo>
                    <a:pt x="93" y="48"/>
                  </a:lnTo>
                  <a:lnTo>
                    <a:pt x="93" y="22"/>
                  </a:lnTo>
                  <a:lnTo>
                    <a:pt x="138" y="22"/>
                  </a:lnTo>
                  <a:lnTo>
                    <a:pt x="151" y="10"/>
                  </a:lnTo>
                  <a:lnTo>
                    <a:pt x="175" y="0"/>
                  </a:lnTo>
                  <a:lnTo>
                    <a:pt x="192" y="9"/>
                  </a:lnTo>
                  <a:lnTo>
                    <a:pt x="170" y="36"/>
                  </a:lnTo>
                  <a:lnTo>
                    <a:pt x="181" y="58"/>
                  </a:lnTo>
                  <a:lnTo>
                    <a:pt x="164" y="61"/>
                  </a:lnTo>
                  <a:lnTo>
                    <a:pt x="171" y="88"/>
                  </a:lnTo>
                  <a:lnTo>
                    <a:pt x="204" y="100"/>
                  </a:lnTo>
                  <a:lnTo>
                    <a:pt x="188" y="125"/>
                  </a:lnTo>
                  <a:lnTo>
                    <a:pt x="230" y="149"/>
                  </a:lnTo>
                  <a:lnTo>
                    <a:pt x="312" y="164"/>
                  </a:lnTo>
                  <a:lnTo>
                    <a:pt x="314" y="140"/>
                  </a:lnTo>
                  <a:lnTo>
                    <a:pt x="325" y="138"/>
                  </a:lnTo>
                  <a:lnTo>
                    <a:pt x="326" y="149"/>
                  </a:lnTo>
                  <a:lnTo>
                    <a:pt x="333" y="160"/>
                  </a:lnTo>
                  <a:lnTo>
                    <a:pt x="375" y="155"/>
                  </a:lnTo>
                  <a:lnTo>
                    <a:pt x="372" y="141"/>
                  </a:lnTo>
                  <a:lnTo>
                    <a:pt x="439" y="112"/>
                  </a:lnTo>
                  <a:lnTo>
                    <a:pt x="444" y="129"/>
                  </a:lnTo>
                  <a:lnTo>
                    <a:pt x="460" y="136"/>
                  </a:lnTo>
                  <a:lnTo>
                    <a:pt x="454" y="153"/>
                  </a:lnTo>
                  <a:lnTo>
                    <a:pt x="426" y="163"/>
                  </a:lnTo>
                  <a:lnTo>
                    <a:pt x="385" y="238"/>
                  </a:lnTo>
                  <a:lnTo>
                    <a:pt x="377" y="208"/>
                  </a:lnTo>
                  <a:lnTo>
                    <a:pt x="370" y="220"/>
                  </a:lnTo>
                  <a:lnTo>
                    <a:pt x="360" y="205"/>
                  </a:lnTo>
                  <a:lnTo>
                    <a:pt x="378" y="186"/>
                  </a:lnTo>
                  <a:lnTo>
                    <a:pt x="343" y="184"/>
                  </a:lnTo>
                  <a:lnTo>
                    <a:pt x="320" y="162"/>
                  </a:lnTo>
                  <a:lnTo>
                    <a:pt x="313" y="174"/>
                  </a:lnTo>
                  <a:lnTo>
                    <a:pt x="322" y="184"/>
                  </a:lnTo>
                  <a:lnTo>
                    <a:pt x="310" y="190"/>
                  </a:lnTo>
                  <a:lnTo>
                    <a:pt x="321" y="200"/>
                  </a:lnTo>
                  <a:lnTo>
                    <a:pt x="326" y="243"/>
                  </a:lnTo>
                  <a:lnTo>
                    <a:pt x="313" y="236"/>
                  </a:lnTo>
                  <a:lnTo>
                    <a:pt x="287" y="270"/>
                  </a:lnTo>
                  <a:lnTo>
                    <a:pt x="191" y="339"/>
                  </a:lnTo>
                  <a:lnTo>
                    <a:pt x="184" y="425"/>
                  </a:lnTo>
                  <a:lnTo>
                    <a:pt x="145" y="459"/>
                  </a:lnTo>
                  <a:lnTo>
                    <a:pt x="109" y="393"/>
                  </a:lnTo>
                  <a:lnTo>
                    <a:pt x="95" y="341"/>
                  </a:lnTo>
                  <a:lnTo>
                    <a:pt x="82" y="328"/>
                  </a:lnTo>
                  <a:lnTo>
                    <a:pt x="72" y="233"/>
                  </a:lnTo>
                  <a:lnTo>
                    <a:pt x="65" y="230"/>
                  </a:lnTo>
                  <a:lnTo>
                    <a:pt x="59" y="251"/>
                  </a:lnTo>
                  <a:lnTo>
                    <a:pt x="36" y="257"/>
                  </a:lnTo>
                  <a:lnTo>
                    <a:pt x="14" y="231"/>
                  </a:lnTo>
                  <a:lnTo>
                    <a:pt x="36" y="218"/>
                  </a:lnTo>
                  <a:lnTo>
                    <a:pt x="14" y="223"/>
                  </a:lnTo>
                  <a:lnTo>
                    <a:pt x="0" y="209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40" name="Group 71"/>
            <p:cNvGrpSpPr>
              <a:grpSpLocks/>
            </p:cNvGrpSpPr>
            <p:nvPr/>
          </p:nvGrpSpPr>
          <p:grpSpPr bwMode="auto">
            <a:xfrm>
              <a:off x="4183" y="2833"/>
              <a:ext cx="724" cy="251"/>
              <a:chOff x="4561" y="2782"/>
              <a:chExt cx="724" cy="251"/>
            </a:xfrm>
          </p:grpSpPr>
          <p:sp>
            <p:nvSpPr>
              <p:cNvPr id="563" name="Freeform 72"/>
              <p:cNvSpPr>
                <a:spLocks/>
              </p:cNvSpPr>
              <p:nvPr/>
            </p:nvSpPr>
            <p:spPr bwMode="auto">
              <a:xfrm>
                <a:off x="4561" y="2782"/>
                <a:ext cx="171" cy="179"/>
              </a:xfrm>
              <a:custGeom>
                <a:avLst/>
                <a:gdLst>
                  <a:gd name="T0" fmla="*/ 0 w 171"/>
                  <a:gd name="T1" fmla="*/ 0 h 179"/>
                  <a:gd name="T2" fmla="*/ 0 w 171"/>
                  <a:gd name="T3" fmla="*/ 0 h 179"/>
                  <a:gd name="T4" fmla="*/ 37 w 171"/>
                  <a:gd name="T5" fmla="*/ 8 h 179"/>
                  <a:gd name="T6" fmla="*/ 85 w 171"/>
                  <a:gd name="T7" fmla="*/ 54 h 179"/>
                  <a:gd name="T8" fmla="*/ 124 w 171"/>
                  <a:gd name="T9" fmla="*/ 71 h 179"/>
                  <a:gd name="T10" fmla="*/ 120 w 171"/>
                  <a:gd name="T11" fmla="*/ 84 h 179"/>
                  <a:gd name="T12" fmla="*/ 133 w 171"/>
                  <a:gd name="T13" fmla="*/ 83 h 179"/>
                  <a:gd name="T14" fmla="*/ 131 w 171"/>
                  <a:gd name="T15" fmla="*/ 100 h 179"/>
                  <a:gd name="T16" fmla="*/ 170 w 171"/>
                  <a:gd name="T17" fmla="*/ 133 h 179"/>
                  <a:gd name="T18" fmla="*/ 166 w 171"/>
                  <a:gd name="T19" fmla="*/ 178 h 179"/>
                  <a:gd name="T20" fmla="*/ 149 w 171"/>
                  <a:gd name="T21" fmla="*/ 178 h 179"/>
                  <a:gd name="T22" fmla="*/ 114 w 171"/>
                  <a:gd name="T23" fmla="*/ 152 h 179"/>
                  <a:gd name="T24" fmla="*/ 58 w 171"/>
                  <a:gd name="T25" fmla="*/ 62 h 179"/>
                  <a:gd name="T26" fmla="*/ 0 w 171"/>
                  <a:gd name="T27" fmla="*/ 0 h 179"/>
                  <a:gd name="T28" fmla="*/ 0 w 171"/>
                  <a:gd name="T29" fmla="*/ 0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"/>
                  <a:gd name="T46" fmla="*/ 0 h 179"/>
                  <a:gd name="T47" fmla="*/ 171 w 171"/>
                  <a:gd name="T48" fmla="*/ 179 h 1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" h="179">
                    <a:moveTo>
                      <a:pt x="0" y="0"/>
                    </a:moveTo>
                    <a:lnTo>
                      <a:pt x="0" y="0"/>
                    </a:lnTo>
                    <a:lnTo>
                      <a:pt x="37" y="8"/>
                    </a:lnTo>
                    <a:lnTo>
                      <a:pt x="85" y="54"/>
                    </a:lnTo>
                    <a:lnTo>
                      <a:pt x="124" y="71"/>
                    </a:lnTo>
                    <a:lnTo>
                      <a:pt x="120" y="84"/>
                    </a:lnTo>
                    <a:lnTo>
                      <a:pt x="133" y="83"/>
                    </a:lnTo>
                    <a:lnTo>
                      <a:pt x="131" y="100"/>
                    </a:lnTo>
                    <a:lnTo>
                      <a:pt x="170" y="133"/>
                    </a:lnTo>
                    <a:lnTo>
                      <a:pt x="166" y="178"/>
                    </a:lnTo>
                    <a:lnTo>
                      <a:pt x="149" y="178"/>
                    </a:lnTo>
                    <a:lnTo>
                      <a:pt x="114" y="152"/>
                    </a:lnTo>
                    <a:lnTo>
                      <a:pt x="58" y="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4" name="Freeform 73"/>
              <p:cNvSpPr>
                <a:spLocks/>
              </p:cNvSpPr>
              <p:nvPr/>
            </p:nvSpPr>
            <p:spPr bwMode="auto">
              <a:xfrm>
                <a:off x="4721" y="2963"/>
                <a:ext cx="144" cy="45"/>
              </a:xfrm>
              <a:custGeom>
                <a:avLst/>
                <a:gdLst>
                  <a:gd name="T0" fmla="*/ 0 w 144"/>
                  <a:gd name="T1" fmla="*/ 12 h 45"/>
                  <a:gd name="T2" fmla="*/ 0 w 144"/>
                  <a:gd name="T3" fmla="*/ 12 h 45"/>
                  <a:gd name="T4" fmla="*/ 10 w 144"/>
                  <a:gd name="T5" fmla="*/ 0 h 45"/>
                  <a:gd name="T6" fmla="*/ 110 w 144"/>
                  <a:gd name="T7" fmla="*/ 13 h 45"/>
                  <a:gd name="T8" fmla="*/ 120 w 144"/>
                  <a:gd name="T9" fmla="*/ 25 h 45"/>
                  <a:gd name="T10" fmla="*/ 141 w 144"/>
                  <a:gd name="T11" fmla="*/ 29 h 45"/>
                  <a:gd name="T12" fmla="*/ 143 w 144"/>
                  <a:gd name="T13" fmla="*/ 44 h 45"/>
                  <a:gd name="T14" fmla="*/ 25 w 144"/>
                  <a:gd name="T15" fmla="*/ 23 h 45"/>
                  <a:gd name="T16" fmla="*/ 0 w 144"/>
                  <a:gd name="T17" fmla="*/ 12 h 45"/>
                  <a:gd name="T18" fmla="*/ 0 w 144"/>
                  <a:gd name="T19" fmla="*/ 12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45"/>
                  <a:gd name="T32" fmla="*/ 144 w 144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45">
                    <a:moveTo>
                      <a:pt x="0" y="12"/>
                    </a:moveTo>
                    <a:lnTo>
                      <a:pt x="0" y="12"/>
                    </a:lnTo>
                    <a:lnTo>
                      <a:pt x="10" y="0"/>
                    </a:lnTo>
                    <a:lnTo>
                      <a:pt x="110" y="13"/>
                    </a:lnTo>
                    <a:lnTo>
                      <a:pt x="120" y="25"/>
                    </a:lnTo>
                    <a:lnTo>
                      <a:pt x="141" y="29"/>
                    </a:lnTo>
                    <a:lnTo>
                      <a:pt x="143" y="44"/>
                    </a:lnTo>
                    <a:lnTo>
                      <a:pt x="25" y="2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5" name="Freeform 74"/>
              <p:cNvSpPr>
                <a:spLocks/>
              </p:cNvSpPr>
              <p:nvPr/>
            </p:nvSpPr>
            <p:spPr bwMode="auto">
              <a:xfrm>
                <a:off x="4778" y="2803"/>
                <a:ext cx="155" cy="132"/>
              </a:xfrm>
              <a:custGeom>
                <a:avLst/>
                <a:gdLst>
                  <a:gd name="T0" fmla="*/ 0 w 155"/>
                  <a:gd name="T1" fmla="*/ 59 h 132"/>
                  <a:gd name="T2" fmla="*/ 0 w 155"/>
                  <a:gd name="T3" fmla="*/ 59 h 132"/>
                  <a:gd name="T4" fmla="*/ 10 w 155"/>
                  <a:gd name="T5" fmla="*/ 41 h 132"/>
                  <a:gd name="T6" fmla="*/ 24 w 155"/>
                  <a:gd name="T7" fmla="*/ 53 h 132"/>
                  <a:gd name="T8" fmla="*/ 70 w 155"/>
                  <a:gd name="T9" fmla="*/ 48 h 132"/>
                  <a:gd name="T10" fmla="*/ 86 w 155"/>
                  <a:gd name="T11" fmla="*/ 43 h 132"/>
                  <a:gd name="T12" fmla="*/ 107 w 155"/>
                  <a:gd name="T13" fmla="*/ 0 h 132"/>
                  <a:gd name="T14" fmla="*/ 134 w 155"/>
                  <a:gd name="T15" fmla="*/ 2 h 132"/>
                  <a:gd name="T16" fmla="*/ 128 w 155"/>
                  <a:gd name="T17" fmla="*/ 12 h 132"/>
                  <a:gd name="T18" fmla="*/ 154 w 155"/>
                  <a:gd name="T19" fmla="*/ 53 h 132"/>
                  <a:gd name="T20" fmla="*/ 140 w 155"/>
                  <a:gd name="T21" fmla="*/ 49 h 132"/>
                  <a:gd name="T22" fmla="*/ 113 w 155"/>
                  <a:gd name="T23" fmla="*/ 94 h 132"/>
                  <a:gd name="T24" fmla="*/ 109 w 155"/>
                  <a:gd name="T25" fmla="*/ 123 h 132"/>
                  <a:gd name="T26" fmla="*/ 92 w 155"/>
                  <a:gd name="T27" fmla="*/ 131 h 132"/>
                  <a:gd name="T28" fmla="*/ 63 w 155"/>
                  <a:gd name="T29" fmla="*/ 115 h 132"/>
                  <a:gd name="T30" fmla="*/ 45 w 155"/>
                  <a:gd name="T31" fmla="*/ 122 h 132"/>
                  <a:gd name="T32" fmla="*/ 43 w 155"/>
                  <a:gd name="T33" fmla="*/ 108 h 132"/>
                  <a:gd name="T34" fmla="*/ 19 w 155"/>
                  <a:gd name="T35" fmla="*/ 111 h 132"/>
                  <a:gd name="T36" fmla="*/ 0 w 155"/>
                  <a:gd name="T37" fmla="*/ 59 h 132"/>
                  <a:gd name="T38" fmla="*/ 0 w 155"/>
                  <a:gd name="T39" fmla="*/ 59 h 1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5"/>
                  <a:gd name="T61" fmla="*/ 0 h 132"/>
                  <a:gd name="T62" fmla="*/ 155 w 155"/>
                  <a:gd name="T63" fmla="*/ 132 h 1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5" h="132">
                    <a:moveTo>
                      <a:pt x="0" y="59"/>
                    </a:moveTo>
                    <a:lnTo>
                      <a:pt x="0" y="59"/>
                    </a:lnTo>
                    <a:lnTo>
                      <a:pt x="10" y="41"/>
                    </a:lnTo>
                    <a:lnTo>
                      <a:pt x="24" y="53"/>
                    </a:lnTo>
                    <a:lnTo>
                      <a:pt x="70" y="48"/>
                    </a:lnTo>
                    <a:lnTo>
                      <a:pt x="86" y="43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28" y="12"/>
                    </a:lnTo>
                    <a:lnTo>
                      <a:pt x="154" y="53"/>
                    </a:lnTo>
                    <a:lnTo>
                      <a:pt x="140" y="49"/>
                    </a:lnTo>
                    <a:lnTo>
                      <a:pt x="113" y="94"/>
                    </a:lnTo>
                    <a:lnTo>
                      <a:pt x="109" y="123"/>
                    </a:lnTo>
                    <a:lnTo>
                      <a:pt x="92" y="131"/>
                    </a:lnTo>
                    <a:lnTo>
                      <a:pt x="63" y="115"/>
                    </a:lnTo>
                    <a:lnTo>
                      <a:pt x="45" y="122"/>
                    </a:lnTo>
                    <a:lnTo>
                      <a:pt x="43" y="108"/>
                    </a:lnTo>
                    <a:lnTo>
                      <a:pt x="19" y="111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6" name="Freeform 75"/>
              <p:cNvSpPr>
                <a:spLocks/>
              </p:cNvSpPr>
              <p:nvPr/>
            </p:nvSpPr>
            <p:spPr bwMode="auto">
              <a:xfrm>
                <a:off x="4900" y="3001"/>
                <a:ext cx="39" cy="11"/>
              </a:xfrm>
              <a:custGeom>
                <a:avLst/>
                <a:gdLst>
                  <a:gd name="T0" fmla="*/ 0 w 39"/>
                  <a:gd name="T1" fmla="*/ 2 h 11"/>
                  <a:gd name="T2" fmla="*/ 0 w 39"/>
                  <a:gd name="T3" fmla="*/ 2 h 11"/>
                  <a:gd name="T4" fmla="*/ 4 w 39"/>
                  <a:gd name="T5" fmla="*/ 10 h 11"/>
                  <a:gd name="T6" fmla="*/ 38 w 39"/>
                  <a:gd name="T7" fmla="*/ 4 h 11"/>
                  <a:gd name="T8" fmla="*/ 12 w 39"/>
                  <a:gd name="T9" fmla="*/ 0 h 11"/>
                  <a:gd name="T10" fmla="*/ 0 w 39"/>
                  <a:gd name="T11" fmla="*/ 2 h 11"/>
                  <a:gd name="T12" fmla="*/ 0 w 39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11"/>
                  <a:gd name="T23" fmla="*/ 39 w 3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11">
                    <a:moveTo>
                      <a:pt x="0" y="2"/>
                    </a:moveTo>
                    <a:lnTo>
                      <a:pt x="0" y="2"/>
                    </a:lnTo>
                    <a:lnTo>
                      <a:pt x="4" y="10"/>
                    </a:lnTo>
                    <a:lnTo>
                      <a:pt x="38" y="4"/>
                    </a:lnTo>
                    <a:lnTo>
                      <a:pt x="12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7" name="Freeform 76"/>
              <p:cNvSpPr>
                <a:spLocks/>
              </p:cNvSpPr>
              <p:nvPr/>
            </p:nvSpPr>
            <p:spPr bwMode="auto">
              <a:xfrm>
                <a:off x="4932" y="2842"/>
                <a:ext cx="98" cy="116"/>
              </a:xfrm>
              <a:custGeom>
                <a:avLst/>
                <a:gdLst>
                  <a:gd name="T0" fmla="*/ 0 w 98"/>
                  <a:gd name="T1" fmla="*/ 68 h 116"/>
                  <a:gd name="T2" fmla="*/ 0 w 98"/>
                  <a:gd name="T3" fmla="*/ 68 h 116"/>
                  <a:gd name="T4" fmla="*/ 13 w 98"/>
                  <a:gd name="T5" fmla="*/ 90 h 116"/>
                  <a:gd name="T6" fmla="*/ 9 w 98"/>
                  <a:gd name="T7" fmla="*/ 111 h 116"/>
                  <a:gd name="T8" fmla="*/ 25 w 98"/>
                  <a:gd name="T9" fmla="*/ 115 h 116"/>
                  <a:gd name="T10" fmla="*/ 23 w 98"/>
                  <a:gd name="T11" fmla="*/ 72 h 116"/>
                  <a:gd name="T12" fmla="*/ 34 w 98"/>
                  <a:gd name="T13" fmla="*/ 68 h 116"/>
                  <a:gd name="T14" fmla="*/ 35 w 98"/>
                  <a:gd name="T15" fmla="*/ 84 h 116"/>
                  <a:gd name="T16" fmla="*/ 44 w 98"/>
                  <a:gd name="T17" fmla="*/ 103 h 116"/>
                  <a:gd name="T18" fmla="*/ 61 w 98"/>
                  <a:gd name="T19" fmla="*/ 95 h 116"/>
                  <a:gd name="T20" fmla="*/ 40 w 98"/>
                  <a:gd name="T21" fmla="*/ 55 h 116"/>
                  <a:gd name="T22" fmla="*/ 72 w 98"/>
                  <a:gd name="T23" fmla="*/ 38 h 116"/>
                  <a:gd name="T24" fmla="*/ 29 w 98"/>
                  <a:gd name="T25" fmla="*/ 49 h 116"/>
                  <a:gd name="T26" fmla="*/ 22 w 98"/>
                  <a:gd name="T27" fmla="*/ 24 h 116"/>
                  <a:gd name="T28" fmla="*/ 86 w 98"/>
                  <a:gd name="T29" fmla="*/ 21 h 116"/>
                  <a:gd name="T30" fmla="*/ 97 w 98"/>
                  <a:gd name="T31" fmla="*/ 0 h 116"/>
                  <a:gd name="T32" fmla="*/ 79 w 98"/>
                  <a:gd name="T33" fmla="*/ 14 h 116"/>
                  <a:gd name="T34" fmla="*/ 34 w 98"/>
                  <a:gd name="T35" fmla="*/ 7 h 116"/>
                  <a:gd name="T36" fmla="*/ 18 w 98"/>
                  <a:gd name="T37" fmla="*/ 16 h 116"/>
                  <a:gd name="T38" fmla="*/ 0 w 98"/>
                  <a:gd name="T39" fmla="*/ 68 h 116"/>
                  <a:gd name="T40" fmla="*/ 0 w 98"/>
                  <a:gd name="T41" fmla="*/ 68 h 1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116"/>
                  <a:gd name="T65" fmla="*/ 98 w 98"/>
                  <a:gd name="T66" fmla="*/ 116 h 1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116">
                    <a:moveTo>
                      <a:pt x="0" y="68"/>
                    </a:moveTo>
                    <a:lnTo>
                      <a:pt x="0" y="68"/>
                    </a:lnTo>
                    <a:lnTo>
                      <a:pt x="13" y="90"/>
                    </a:lnTo>
                    <a:lnTo>
                      <a:pt x="9" y="111"/>
                    </a:lnTo>
                    <a:lnTo>
                      <a:pt x="25" y="115"/>
                    </a:lnTo>
                    <a:lnTo>
                      <a:pt x="23" y="72"/>
                    </a:lnTo>
                    <a:lnTo>
                      <a:pt x="34" y="68"/>
                    </a:lnTo>
                    <a:lnTo>
                      <a:pt x="35" y="84"/>
                    </a:lnTo>
                    <a:lnTo>
                      <a:pt x="44" y="103"/>
                    </a:lnTo>
                    <a:lnTo>
                      <a:pt x="61" y="95"/>
                    </a:lnTo>
                    <a:lnTo>
                      <a:pt x="40" y="55"/>
                    </a:lnTo>
                    <a:lnTo>
                      <a:pt x="72" y="38"/>
                    </a:lnTo>
                    <a:lnTo>
                      <a:pt x="29" y="49"/>
                    </a:lnTo>
                    <a:lnTo>
                      <a:pt x="22" y="24"/>
                    </a:lnTo>
                    <a:lnTo>
                      <a:pt x="86" y="21"/>
                    </a:lnTo>
                    <a:lnTo>
                      <a:pt x="97" y="0"/>
                    </a:lnTo>
                    <a:lnTo>
                      <a:pt x="79" y="14"/>
                    </a:lnTo>
                    <a:lnTo>
                      <a:pt x="34" y="7"/>
                    </a:lnTo>
                    <a:lnTo>
                      <a:pt x="18" y="16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8" name="Freeform 77"/>
              <p:cNvSpPr>
                <a:spLocks/>
              </p:cNvSpPr>
              <p:nvPr/>
            </p:nvSpPr>
            <p:spPr bwMode="auto">
              <a:xfrm>
                <a:off x="5009" y="3002"/>
                <a:ext cx="55" cy="31"/>
              </a:xfrm>
              <a:custGeom>
                <a:avLst/>
                <a:gdLst>
                  <a:gd name="T0" fmla="*/ 0 w 55"/>
                  <a:gd name="T1" fmla="*/ 18 h 31"/>
                  <a:gd name="T2" fmla="*/ 0 w 55"/>
                  <a:gd name="T3" fmla="*/ 18 h 31"/>
                  <a:gd name="T4" fmla="*/ 3 w 55"/>
                  <a:gd name="T5" fmla="*/ 30 h 31"/>
                  <a:gd name="T6" fmla="*/ 54 w 55"/>
                  <a:gd name="T7" fmla="*/ 0 h 31"/>
                  <a:gd name="T8" fmla="*/ 15 w 55"/>
                  <a:gd name="T9" fmla="*/ 9 h 31"/>
                  <a:gd name="T10" fmla="*/ 0 w 55"/>
                  <a:gd name="T11" fmla="*/ 18 h 31"/>
                  <a:gd name="T12" fmla="*/ 0 w 55"/>
                  <a:gd name="T13" fmla="*/ 18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1"/>
                  <a:gd name="T23" fmla="*/ 55 w 55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1">
                    <a:moveTo>
                      <a:pt x="0" y="18"/>
                    </a:moveTo>
                    <a:lnTo>
                      <a:pt x="0" y="18"/>
                    </a:lnTo>
                    <a:lnTo>
                      <a:pt x="3" y="30"/>
                    </a:lnTo>
                    <a:lnTo>
                      <a:pt x="54" y="0"/>
                    </a:lnTo>
                    <a:lnTo>
                      <a:pt x="15" y="9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9" name="Freeform 78"/>
              <p:cNvSpPr>
                <a:spLocks/>
              </p:cNvSpPr>
              <p:nvPr/>
            </p:nvSpPr>
            <p:spPr bwMode="auto">
              <a:xfrm>
                <a:off x="5066" y="2836"/>
                <a:ext cx="20" cy="47"/>
              </a:xfrm>
              <a:custGeom>
                <a:avLst/>
                <a:gdLst>
                  <a:gd name="T0" fmla="*/ 0 w 20"/>
                  <a:gd name="T1" fmla="*/ 16 h 47"/>
                  <a:gd name="T2" fmla="*/ 0 w 20"/>
                  <a:gd name="T3" fmla="*/ 16 h 47"/>
                  <a:gd name="T4" fmla="*/ 4 w 20"/>
                  <a:gd name="T5" fmla="*/ 37 h 47"/>
                  <a:gd name="T6" fmla="*/ 15 w 20"/>
                  <a:gd name="T7" fmla="*/ 46 h 47"/>
                  <a:gd name="T8" fmla="*/ 8 w 20"/>
                  <a:gd name="T9" fmla="*/ 27 h 47"/>
                  <a:gd name="T10" fmla="*/ 19 w 20"/>
                  <a:gd name="T11" fmla="*/ 25 h 47"/>
                  <a:gd name="T12" fmla="*/ 18 w 20"/>
                  <a:gd name="T13" fmla="*/ 10 h 47"/>
                  <a:gd name="T14" fmla="*/ 4 w 20"/>
                  <a:gd name="T15" fmla="*/ 20 h 47"/>
                  <a:gd name="T16" fmla="*/ 10 w 20"/>
                  <a:gd name="T17" fmla="*/ 0 h 47"/>
                  <a:gd name="T18" fmla="*/ 0 w 20"/>
                  <a:gd name="T19" fmla="*/ 16 h 47"/>
                  <a:gd name="T20" fmla="*/ 0 w 20"/>
                  <a:gd name="T21" fmla="*/ 16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47"/>
                  <a:gd name="T35" fmla="*/ 20 w 20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47">
                    <a:moveTo>
                      <a:pt x="0" y="16"/>
                    </a:moveTo>
                    <a:lnTo>
                      <a:pt x="0" y="16"/>
                    </a:lnTo>
                    <a:lnTo>
                      <a:pt x="4" y="37"/>
                    </a:lnTo>
                    <a:lnTo>
                      <a:pt x="15" y="46"/>
                    </a:lnTo>
                    <a:lnTo>
                      <a:pt x="8" y="27"/>
                    </a:lnTo>
                    <a:lnTo>
                      <a:pt x="19" y="25"/>
                    </a:lnTo>
                    <a:lnTo>
                      <a:pt x="18" y="10"/>
                    </a:lnTo>
                    <a:lnTo>
                      <a:pt x="4" y="20"/>
                    </a:lnTo>
                    <a:lnTo>
                      <a:pt x="10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0" name="Freeform 79"/>
              <p:cNvSpPr>
                <a:spLocks/>
              </p:cNvSpPr>
              <p:nvPr/>
            </p:nvSpPr>
            <p:spPr bwMode="auto">
              <a:xfrm>
                <a:off x="5074" y="2912"/>
                <a:ext cx="46" cy="16"/>
              </a:xfrm>
              <a:custGeom>
                <a:avLst/>
                <a:gdLst>
                  <a:gd name="T0" fmla="*/ 0 w 46"/>
                  <a:gd name="T1" fmla="*/ 6 h 16"/>
                  <a:gd name="T2" fmla="*/ 0 w 46"/>
                  <a:gd name="T3" fmla="*/ 6 h 16"/>
                  <a:gd name="T4" fmla="*/ 25 w 46"/>
                  <a:gd name="T5" fmla="*/ 0 h 16"/>
                  <a:gd name="T6" fmla="*/ 45 w 46"/>
                  <a:gd name="T7" fmla="*/ 15 h 16"/>
                  <a:gd name="T8" fmla="*/ 0 w 46"/>
                  <a:gd name="T9" fmla="*/ 6 h 16"/>
                  <a:gd name="T10" fmla="*/ 0 w 46"/>
                  <a:gd name="T11" fmla="*/ 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16"/>
                  <a:gd name="T20" fmla="*/ 46 w 4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16">
                    <a:moveTo>
                      <a:pt x="0" y="6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45" y="1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1" name="Freeform 80"/>
              <p:cNvSpPr>
                <a:spLocks/>
              </p:cNvSpPr>
              <p:nvPr/>
            </p:nvSpPr>
            <p:spPr bwMode="auto">
              <a:xfrm>
                <a:off x="5120" y="2875"/>
                <a:ext cx="165" cy="137"/>
              </a:xfrm>
              <a:custGeom>
                <a:avLst/>
                <a:gdLst>
                  <a:gd name="T0" fmla="*/ 0 w 165"/>
                  <a:gd name="T1" fmla="*/ 17 h 137"/>
                  <a:gd name="T2" fmla="*/ 0 w 165"/>
                  <a:gd name="T3" fmla="*/ 17 h 137"/>
                  <a:gd name="T4" fmla="*/ 24 w 165"/>
                  <a:gd name="T5" fmla="*/ 30 h 137"/>
                  <a:gd name="T6" fmla="*/ 48 w 165"/>
                  <a:gd name="T7" fmla="*/ 27 h 137"/>
                  <a:gd name="T8" fmla="*/ 18 w 165"/>
                  <a:gd name="T9" fmla="*/ 36 h 137"/>
                  <a:gd name="T10" fmla="*/ 33 w 165"/>
                  <a:gd name="T11" fmla="*/ 59 h 137"/>
                  <a:gd name="T12" fmla="*/ 47 w 165"/>
                  <a:gd name="T13" fmla="*/ 40 h 137"/>
                  <a:gd name="T14" fmla="*/ 56 w 165"/>
                  <a:gd name="T15" fmla="*/ 59 h 137"/>
                  <a:gd name="T16" fmla="*/ 115 w 165"/>
                  <a:gd name="T17" fmla="*/ 79 h 137"/>
                  <a:gd name="T18" fmla="*/ 129 w 165"/>
                  <a:gd name="T19" fmla="*/ 112 h 137"/>
                  <a:gd name="T20" fmla="*/ 118 w 165"/>
                  <a:gd name="T21" fmla="*/ 111 h 137"/>
                  <a:gd name="T22" fmla="*/ 109 w 165"/>
                  <a:gd name="T23" fmla="*/ 126 h 137"/>
                  <a:gd name="T24" fmla="*/ 145 w 165"/>
                  <a:gd name="T25" fmla="*/ 119 h 137"/>
                  <a:gd name="T26" fmla="*/ 164 w 165"/>
                  <a:gd name="T27" fmla="*/ 136 h 137"/>
                  <a:gd name="T28" fmla="*/ 162 w 165"/>
                  <a:gd name="T29" fmla="*/ 35 h 137"/>
                  <a:gd name="T30" fmla="*/ 111 w 165"/>
                  <a:gd name="T31" fmla="*/ 17 h 137"/>
                  <a:gd name="T32" fmla="*/ 70 w 165"/>
                  <a:gd name="T33" fmla="*/ 47 h 137"/>
                  <a:gd name="T34" fmla="*/ 54 w 165"/>
                  <a:gd name="T35" fmla="*/ 32 h 137"/>
                  <a:gd name="T36" fmla="*/ 49 w 165"/>
                  <a:gd name="T37" fmla="*/ 7 h 137"/>
                  <a:gd name="T38" fmla="*/ 24 w 165"/>
                  <a:gd name="T39" fmla="*/ 0 h 137"/>
                  <a:gd name="T40" fmla="*/ 0 w 165"/>
                  <a:gd name="T41" fmla="*/ 17 h 137"/>
                  <a:gd name="T42" fmla="*/ 0 w 165"/>
                  <a:gd name="T43" fmla="*/ 17 h 1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5"/>
                  <a:gd name="T67" fmla="*/ 0 h 137"/>
                  <a:gd name="T68" fmla="*/ 165 w 165"/>
                  <a:gd name="T69" fmla="*/ 137 h 1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5" h="137">
                    <a:moveTo>
                      <a:pt x="0" y="17"/>
                    </a:moveTo>
                    <a:lnTo>
                      <a:pt x="0" y="17"/>
                    </a:lnTo>
                    <a:lnTo>
                      <a:pt x="24" y="30"/>
                    </a:lnTo>
                    <a:lnTo>
                      <a:pt x="48" y="27"/>
                    </a:lnTo>
                    <a:lnTo>
                      <a:pt x="18" y="36"/>
                    </a:lnTo>
                    <a:lnTo>
                      <a:pt x="33" y="59"/>
                    </a:lnTo>
                    <a:lnTo>
                      <a:pt x="47" y="40"/>
                    </a:lnTo>
                    <a:lnTo>
                      <a:pt x="56" y="59"/>
                    </a:lnTo>
                    <a:lnTo>
                      <a:pt x="115" y="79"/>
                    </a:lnTo>
                    <a:lnTo>
                      <a:pt x="129" y="112"/>
                    </a:lnTo>
                    <a:lnTo>
                      <a:pt x="118" y="111"/>
                    </a:lnTo>
                    <a:lnTo>
                      <a:pt x="109" y="126"/>
                    </a:lnTo>
                    <a:lnTo>
                      <a:pt x="145" y="119"/>
                    </a:lnTo>
                    <a:lnTo>
                      <a:pt x="164" y="136"/>
                    </a:lnTo>
                    <a:lnTo>
                      <a:pt x="162" y="35"/>
                    </a:lnTo>
                    <a:lnTo>
                      <a:pt x="111" y="17"/>
                    </a:lnTo>
                    <a:lnTo>
                      <a:pt x="70" y="47"/>
                    </a:lnTo>
                    <a:lnTo>
                      <a:pt x="54" y="32"/>
                    </a:lnTo>
                    <a:lnTo>
                      <a:pt x="49" y="7"/>
                    </a:lnTo>
                    <a:lnTo>
                      <a:pt x="24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2" name="Freeform 81"/>
              <p:cNvSpPr>
                <a:spLocks/>
              </p:cNvSpPr>
              <p:nvPr/>
            </p:nvSpPr>
            <p:spPr bwMode="auto">
              <a:xfrm>
                <a:off x="5126" y="2981"/>
                <a:ext cx="8" cy="12"/>
              </a:xfrm>
              <a:custGeom>
                <a:avLst/>
                <a:gdLst>
                  <a:gd name="T0" fmla="*/ 0 w 8"/>
                  <a:gd name="T1" fmla="*/ 11 h 12"/>
                  <a:gd name="T2" fmla="*/ 0 w 8"/>
                  <a:gd name="T3" fmla="*/ 11 h 12"/>
                  <a:gd name="T4" fmla="*/ 5 w 8"/>
                  <a:gd name="T5" fmla="*/ 0 h 12"/>
                  <a:gd name="T6" fmla="*/ 7 w 8"/>
                  <a:gd name="T7" fmla="*/ 6 h 12"/>
                  <a:gd name="T8" fmla="*/ 0 w 8"/>
                  <a:gd name="T9" fmla="*/ 11 h 12"/>
                  <a:gd name="T10" fmla="*/ 0 w 8"/>
                  <a:gd name="T11" fmla="*/ 1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2"/>
                  <a:gd name="T20" fmla="*/ 8 w 8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2">
                    <a:moveTo>
                      <a:pt x="0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7" y="6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41" name="Freeform 82"/>
            <p:cNvSpPr>
              <a:spLocks/>
            </p:cNvSpPr>
            <p:nvPr/>
          </p:nvSpPr>
          <p:spPr bwMode="auto">
            <a:xfrm>
              <a:off x="3380" y="2264"/>
              <a:ext cx="302" cy="257"/>
            </a:xfrm>
            <a:custGeom>
              <a:avLst/>
              <a:gdLst>
                <a:gd name="T0" fmla="*/ 0 w 302"/>
                <a:gd name="T1" fmla="*/ 8 h 257"/>
                <a:gd name="T2" fmla="*/ 0 w 302"/>
                <a:gd name="T3" fmla="*/ 8 h 257"/>
                <a:gd name="T4" fmla="*/ 8 w 302"/>
                <a:gd name="T5" fmla="*/ 0 h 257"/>
                <a:gd name="T6" fmla="*/ 31 w 302"/>
                <a:gd name="T7" fmla="*/ 19 h 257"/>
                <a:gd name="T8" fmla="*/ 59 w 302"/>
                <a:gd name="T9" fmla="*/ 4 h 257"/>
                <a:gd name="T10" fmla="*/ 62 w 302"/>
                <a:gd name="T11" fmla="*/ 18 h 257"/>
                <a:gd name="T12" fmla="*/ 75 w 302"/>
                <a:gd name="T13" fmla="*/ 24 h 257"/>
                <a:gd name="T14" fmla="*/ 78 w 302"/>
                <a:gd name="T15" fmla="*/ 40 h 257"/>
                <a:gd name="T16" fmla="*/ 119 w 302"/>
                <a:gd name="T17" fmla="*/ 59 h 257"/>
                <a:gd name="T18" fmla="*/ 158 w 302"/>
                <a:gd name="T19" fmla="*/ 54 h 257"/>
                <a:gd name="T20" fmla="*/ 155 w 302"/>
                <a:gd name="T21" fmla="*/ 44 h 257"/>
                <a:gd name="T22" fmla="*/ 204 w 302"/>
                <a:gd name="T23" fmla="*/ 27 h 257"/>
                <a:gd name="T24" fmla="*/ 268 w 302"/>
                <a:gd name="T25" fmla="*/ 56 h 257"/>
                <a:gd name="T26" fmla="*/ 269 w 302"/>
                <a:gd name="T27" fmla="*/ 72 h 257"/>
                <a:gd name="T28" fmla="*/ 259 w 302"/>
                <a:gd name="T29" fmla="*/ 102 h 257"/>
                <a:gd name="T30" fmla="*/ 260 w 302"/>
                <a:gd name="T31" fmla="*/ 143 h 257"/>
                <a:gd name="T32" fmla="*/ 276 w 302"/>
                <a:gd name="T33" fmla="*/ 156 h 257"/>
                <a:gd name="T34" fmla="*/ 264 w 302"/>
                <a:gd name="T35" fmla="*/ 177 h 257"/>
                <a:gd name="T36" fmla="*/ 301 w 302"/>
                <a:gd name="T37" fmla="*/ 224 h 257"/>
                <a:gd name="T38" fmla="*/ 276 w 302"/>
                <a:gd name="T39" fmla="*/ 256 h 257"/>
                <a:gd name="T40" fmla="*/ 209 w 302"/>
                <a:gd name="T41" fmla="*/ 246 h 257"/>
                <a:gd name="T42" fmla="*/ 194 w 302"/>
                <a:gd name="T43" fmla="*/ 224 h 257"/>
                <a:gd name="T44" fmla="*/ 148 w 302"/>
                <a:gd name="T45" fmla="*/ 231 h 257"/>
                <a:gd name="T46" fmla="*/ 114 w 302"/>
                <a:gd name="T47" fmla="*/ 211 h 257"/>
                <a:gd name="T48" fmla="*/ 92 w 302"/>
                <a:gd name="T49" fmla="*/ 172 h 257"/>
                <a:gd name="T50" fmla="*/ 74 w 302"/>
                <a:gd name="T51" fmla="*/ 165 h 257"/>
                <a:gd name="T52" fmla="*/ 70 w 302"/>
                <a:gd name="T53" fmla="*/ 174 h 257"/>
                <a:gd name="T54" fmla="*/ 49 w 302"/>
                <a:gd name="T55" fmla="*/ 134 h 257"/>
                <a:gd name="T56" fmla="*/ 20 w 302"/>
                <a:gd name="T57" fmla="*/ 110 h 257"/>
                <a:gd name="T58" fmla="*/ 34 w 302"/>
                <a:gd name="T59" fmla="*/ 72 h 257"/>
                <a:gd name="T60" fmla="*/ 21 w 302"/>
                <a:gd name="T61" fmla="*/ 68 h 257"/>
                <a:gd name="T62" fmla="*/ 10 w 302"/>
                <a:gd name="T63" fmla="*/ 48 h 257"/>
                <a:gd name="T64" fmla="*/ 0 w 302"/>
                <a:gd name="T65" fmla="*/ 8 h 257"/>
                <a:gd name="T66" fmla="*/ 0 w 302"/>
                <a:gd name="T67" fmla="*/ 8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2"/>
                <a:gd name="T103" fmla="*/ 0 h 257"/>
                <a:gd name="T104" fmla="*/ 302 w 302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2" h="257">
                  <a:moveTo>
                    <a:pt x="0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31" y="19"/>
                  </a:lnTo>
                  <a:lnTo>
                    <a:pt x="59" y="4"/>
                  </a:lnTo>
                  <a:lnTo>
                    <a:pt x="62" y="18"/>
                  </a:lnTo>
                  <a:lnTo>
                    <a:pt x="75" y="24"/>
                  </a:lnTo>
                  <a:lnTo>
                    <a:pt x="78" y="40"/>
                  </a:lnTo>
                  <a:lnTo>
                    <a:pt x="119" y="59"/>
                  </a:lnTo>
                  <a:lnTo>
                    <a:pt x="158" y="54"/>
                  </a:lnTo>
                  <a:lnTo>
                    <a:pt x="155" y="44"/>
                  </a:lnTo>
                  <a:lnTo>
                    <a:pt x="204" y="27"/>
                  </a:lnTo>
                  <a:lnTo>
                    <a:pt x="268" y="56"/>
                  </a:lnTo>
                  <a:lnTo>
                    <a:pt x="269" y="72"/>
                  </a:lnTo>
                  <a:lnTo>
                    <a:pt x="259" y="102"/>
                  </a:lnTo>
                  <a:lnTo>
                    <a:pt x="260" y="143"/>
                  </a:lnTo>
                  <a:lnTo>
                    <a:pt x="276" y="156"/>
                  </a:lnTo>
                  <a:lnTo>
                    <a:pt x="264" y="177"/>
                  </a:lnTo>
                  <a:lnTo>
                    <a:pt x="301" y="224"/>
                  </a:lnTo>
                  <a:lnTo>
                    <a:pt x="276" y="256"/>
                  </a:lnTo>
                  <a:lnTo>
                    <a:pt x="209" y="246"/>
                  </a:lnTo>
                  <a:lnTo>
                    <a:pt x="194" y="224"/>
                  </a:lnTo>
                  <a:lnTo>
                    <a:pt x="148" y="231"/>
                  </a:lnTo>
                  <a:lnTo>
                    <a:pt x="114" y="211"/>
                  </a:lnTo>
                  <a:lnTo>
                    <a:pt x="92" y="172"/>
                  </a:lnTo>
                  <a:lnTo>
                    <a:pt x="74" y="165"/>
                  </a:lnTo>
                  <a:lnTo>
                    <a:pt x="70" y="174"/>
                  </a:lnTo>
                  <a:lnTo>
                    <a:pt x="49" y="134"/>
                  </a:lnTo>
                  <a:lnTo>
                    <a:pt x="20" y="110"/>
                  </a:lnTo>
                  <a:lnTo>
                    <a:pt x="34" y="72"/>
                  </a:lnTo>
                  <a:lnTo>
                    <a:pt x="21" y="68"/>
                  </a:lnTo>
                  <a:lnTo>
                    <a:pt x="10" y="48"/>
                  </a:lnTo>
                  <a:lnTo>
                    <a:pt x="0" y="8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2" name="Freeform 83"/>
            <p:cNvSpPr>
              <a:spLocks/>
            </p:cNvSpPr>
            <p:nvPr/>
          </p:nvSpPr>
          <p:spPr bwMode="auto">
            <a:xfrm>
              <a:off x="3294" y="2312"/>
              <a:ext cx="157" cy="143"/>
            </a:xfrm>
            <a:custGeom>
              <a:avLst/>
              <a:gdLst>
                <a:gd name="T0" fmla="*/ 0 w 157"/>
                <a:gd name="T1" fmla="*/ 69 h 143"/>
                <a:gd name="T2" fmla="*/ 0 w 157"/>
                <a:gd name="T3" fmla="*/ 69 h 143"/>
                <a:gd name="T4" fmla="*/ 8 w 157"/>
                <a:gd name="T5" fmla="*/ 89 h 143"/>
                <a:gd name="T6" fmla="*/ 78 w 157"/>
                <a:gd name="T7" fmla="*/ 120 h 143"/>
                <a:gd name="T8" fmla="*/ 79 w 157"/>
                <a:gd name="T9" fmla="*/ 132 h 143"/>
                <a:gd name="T10" fmla="*/ 96 w 157"/>
                <a:gd name="T11" fmla="*/ 140 h 143"/>
                <a:gd name="T12" fmla="*/ 124 w 157"/>
                <a:gd name="T13" fmla="*/ 142 h 143"/>
                <a:gd name="T14" fmla="*/ 147 w 157"/>
                <a:gd name="T15" fmla="*/ 127 h 143"/>
                <a:gd name="T16" fmla="*/ 156 w 157"/>
                <a:gd name="T17" fmla="*/ 126 h 143"/>
                <a:gd name="T18" fmla="*/ 135 w 157"/>
                <a:gd name="T19" fmla="*/ 86 h 143"/>
                <a:gd name="T20" fmla="*/ 106 w 157"/>
                <a:gd name="T21" fmla="*/ 62 h 143"/>
                <a:gd name="T22" fmla="*/ 120 w 157"/>
                <a:gd name="T23" fmla="*/ 24 h 143"/>
                <a:gd name="T24" fmla="*/ 107 w 157"/>
                <a:gd name="T25" fmla="*/ 20 h 143"/>
                <a:gd name="T26" fmla="*/ 96 w 157"/>
                <a:gd name="T27" fmla="*/ 0 h 143"/>
                <a:gd name="T28" fmla="*/ 61 w 157"/>
                <a:gd name="T29" fmla="*/ 1 h 143"/>
                <a:gd name="T30" fmla="*/ 44 w 157"/>
                <a:gd name="T31" fmla="*/ 14 h 143"/>
                <a:gd name="T32" fmla="*/ 38 w 157"/>
                <a:gd name="T33" fmla="*/ 48 h 143"/>
                <a:gd name="T34" fmla="*/ 0 w 157"/>
                <a:gd name="T35" fmla="*/ 69 h 143"/>
                <a:gd name="T36" fmla="*/ 0 w 157"/>
                <a:gd name="T37" fmla="*/ 69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7"/>
                <a:gd name="T58" fmla="*/ 0 h 143"/>
                <a:gd name="T59" fmla="*/ 157 w 157"/>
                <a:gd name="T60" fmla="*/ 143 h 1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7" h="143">
                  <a:moveTo>
                    <a:pt x="0" y="69"/>
                  </a:moveTo>
                  <a:lnTo>
                    <a:pt x="0" y="69"/>
                  </a:lnTo>
                  <a:lnTo>
                    <a:pt x="8" y="89"/>
                  </a:lnTo>
                  <a:lnTo>
                    <a:pt x="78" y="120"/>
                  </a:lnTo>
                  <a:lnTo>
                    <a:pt x="79" y="132"/>
                  </a:lnTo>
                  <a:lnTo>
                    <a:pt x="96" y="140"/>
                  </a:lnTo>
                  <a:lnTo>
                    <a:pt x="124" y="142"/>
                  </a:lnTo>
                  <a:lnTo>
                    <a:pt x="147" y="127"/>
                  </a:lnTo>
                  <a:lnTo>
                    <a:pt x="156" y="126"/>
                  </a:lnTo>
                  <a:lnTo>
                    <a:pt x="135" y="86"/>
                  </a:lnTo>
                  <a:lnTo>
                    <a:pt x="106" y="62"/>
                  </a:lnTo>
                  <a:lnTo>
                    <a:pt x="120" y="24"/>
                  </a:lnTo>
                  <a:lnTo>
                    <a:pt x="107" y="20"/>
                  </a:lnTo>
                  <a:lnTo>
                    <a:pt x="96" y="0"/>
                  </a:lnTo>
                  <a:lnTo>
                    <a:pt x="61" y="1"/>
                  </a:lnTo>
                  <a:lnTo>
                    <a:pt x="44" y="14"/>
                  </a:lnTo>
                  <a:lnTo>
                    <a:pt x="38" y="48"/>
                  </a:lnTo>
                  <a:lnTo>
                    <a:pt x="0" y="69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43" name="Group 84"/>
            <p:cNvGrpSpPr>
              <a:grpSpLocks/>
            </p:cNvGrpSpPr>
            <p:nvPr/>
          </p:nvGrpSpPr>
          <p:grpSpPr bwMode="auto">
            <a:xfrm>
              <a:off x="4724" y="2161"/>
              <a:ext cx="254" cy="256"/>
              <a:chOff x="5102" y="2110"/>
              <a:chExt cx="254" cy="256"/>
            </a:xfrm>
          </p:grpSpPr>
          <p:sp>
            <p:nvSpPr>
              <p:cNvPr id="559" name="Freeform 85"/>
              <p:cNvSpPr>
                <a:spLocks/>
              </p:cNvSpPr>
              <p:nvPr/>
            </p:nvSpPr>
            <p:spPr bwMode="auto">
              <a:xfrm>
                <a:off x="5102" y="2322"/>
                <a:ext cx="38" cy="44"/>
              </a:xfrm>
              <a:custGeom>
                <a:avLst/>
                <a:gdLst>
                  <a:gd name="T0" fmla="*/ 0 w 38"/>
                  <a:gd name="T1" fmla="*/ 12 h 44"/>
                  <a:gd name="T2" fmla="*/ 0 w 38"/>
                  <a:gd name="T3" fmla="*/ 12 h 44"/>
                  <a:gd name="T4" fmla="*/ 1 w 38"/>
                  <a:gd name="T5" fmla="*/ 23 h 44"/>
                  <a:gd name="T6" fmla="*/ 9 w 38"/>
                  <a:gd name="T7" fmla="*/ 12 h 44"/>
                  <a:gd name="T8" fmla="*/ 14 w 38"/>
                  <a:gd name="T9" fmla="*/ 18 h 44"/>
                  <a:gd name="T10" fmla="*/ 9 w 38"/>
                  <a:gd name="T11" fmla="*/ 43 h 44"/>
                  <a:gd name="T12" fmla="*/ 26 w 38"/>
                  <a:gd name="T13" fmla="*/ 43 h 44"/>
                  <a:gd name="T14" fmla="*/ 37 w 38"/>
                  <a:gd name="T15" fmla="*/ 17 h 44"/>
                  <a:gd name="T16" fmla="*/ 31 w 38"/>
                  <a:gd name="T17" fmla="*/ 2 h 44"/>
                  <a:gd name="T18" fmla="*/ 14 w 38"/>
                  <a:gd name="T19" fmla="*/ 0 h 44"/>
                  <a:gd name="T20" fmla="*/ 0 w 38"/>
                  <a:gd name="T21" fmla="*/ 12 h 44"/>
                  <a:gd name="T22" fmla="*/ 0 w 38"/>
                  <a:gd name="T23" fmla="*/ 12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44"/>
                  <a:gd name="T38" fmla="*/ 38 w 38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44">
                    <a:moveTo>
                      <a:pt x="0" y="12"/>
                    </a:moveTo>
                    <a:lnTo>
                      <a:pt x="0" y="12"/>
                    </a:lnTo>
                    <a:lnTo>
                      <a:pt x="1" y="23"/>
                    </a:lnTo>
                    <a:lnTo>
                      <a:pt x="9" y="12"/>
                    </a:lnTo>
                    <a:lnTo>
                      <a:pt x="14" y="18"/>
                    </a:lnTo>
                    <a:lnTo>
                      <a:pt x="9" y="43"/>
                    </a:lnTo>
                    <a:lnTo>
                      <a:pt x="26" y="43"/>
                    </a:lnTo>
                    <a:lnTo>
                      <a:pt x="37" y="17"/>
                    </a:lnTo>
                    <a:lnTo>
                      <a:pt x="31" y="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66FF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" name="Freeform 86"/>
              <p:cNvSpPr>
                <a:spLocks/>
              </p:cNvSpPr>
              <p:nvPr/>
            </p:nvSpPr>
            <p:spPr bwMode="auto">
              <a:xfrm>
                <a:off x="5121" y="2186"/>
                <a:ext cx="178" cy="143"/>
              </a:xfrm>
              <a:custGeom>
                <a:avLst/>
                <a:gdLst>
                  <a:gd name="T0" fmla="*/ 0 w 178"/>
                  <a:gd name="T1" fmla="*/ 134 h 143"/>
                  <a:gd name="T2" fmla="*/ 0 w 178"/>
                  <a:gd name="T3" fmla="*/ 134 h 143"/>
                  <a:gd name="T4" fmla="*/ 32 w 178"/>
                  <a:gd name="T5" fmla="*/ 107 h 143"/>
                  <a:gd name="T6" fmla="*/ 76 w 178"/>
                  <a:gd name="T7" fmla="*/ 107 h 143"/>
                  <a:gd name="T8" fmla="*/ 94 w 178"/>
                  <a:gd name="T9" fmla="*/ 75 h 143"/>
                  <a:gd name="T10" fmla="*/ 102 w 178"/>
                  <a:gd name="T11" fmla="*/ 72 h 143"/>
                  <a:gd name="T12" fmla="*/ 102 w 178"/>
                  <a:gd name="T13" fmla="*/ 84 h 143"/>
                  <a:gd name="T14" fmla="*/ 123 w 178"/>
                  <a:gd name="T15" fmla="*/ 72 h 143"/>
                  <a:gd name="T16" fmla="*/ 140 w 178"/>
                  <a:gd name="T17" fmla="*/ 48 h 143"/>
                  <a:gd name="T18" fmla="*/ 148 w 178"/>
                  <a:gd name="T19" fmla="*/ 7 h 143"/>
                  <a:gd name="T20" fmla="*/ 161 w 178"/>
                  <a:gd name="T21" fmla="*/ 9 h 143"/>
                  <a:gd name="T22" fmla="*/ 157 w 178"/>
                  <a:gd name="T23" fmla="*/ 0 h 143"/>
                  <a:gd name="T24" fmla="*/ 166 w 178"/>
                  <a:gd name="T25" fmla="*/ 0 h 143"/>
                  <a:gd name="T26" fmla="*/ 177 w 178"/>
                  <a:gd name="T27" fmla="*/ 34 h 143"/>
                  <a:gd name="T28" fmla="*/ 161 w 178"/>
                  <a:gd name="T29" fmla="*/ 58 h 143"/>
                  <a:gd name="T30" fmla="*/ 161 w 178"/>
                  <a:gd name="T31" fmla="*/ 80 h 143"/>
                  <a:gd name="T32" fmla="*/ 150 w 178"/>
                  <a:gd name="T33" fmla="*/ 112 h 143"/>
                  <a:gd name="T34" fmla="*/ 143 w 178"/>
                  <a:gd name="T35" fmla="*/ 117 h 143"/>
                  <a:gd name="T36" fmla="*/ 142 w 178"/>
                  <a:gd name="T37" fmla="*/ 104 h 143"/>
                  <a:gd name="T38" fmla="*/ 116 w 178"/>
                  <a:gd name="T39" fmla="*/ 123 h 143"/>
                  <a:gd name="T40" fmla="*/ 94 w 178"/>
                  <a:gd name="T41" fmla="*/ 115 h 143"/>
                  <a:gd name="T42" fmla="*/ 95 w 178"/>
                  <a:gd name="T43" fmla="*/ 130 h 143"/>
                  <a:gd name="T44" fmla="*/ 77 w 178"/>
                  <a:gd name="T45" fmla="*/ 142 h 143"/>
                  <a:gd name="T46" fmla="*/ 71 w 178"/>
                  <a:gd name="T47" fmla="*/ 121 h 143"/>
                  <a:gd name="T48" fmla="*/ 0 w 178"/>
                  <a:gd name="T49" fmla="*/ 134 h 143"/>
                  <a:gd name="T50" fmla="*/ 0 w 178"/>
                  <a:gd name="T51" fmla="*/ 134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0" y="134"/>
                    </a:moveTo>
                    <a:lnTo>
                      <a:pt x="0" y="134"/>
                    </a:lnTo>
                    <a:lnTo>
                      <a:pt x="32" y="107"/>
                    </a:lnTo>
                    <a:lnTo>
                      <a:pt x="76" y="107"/>
                    </a:lnTo>
                    <a:lnTo>
                      <a:pt x="94" y="75"/>
                    </a:lnTo>
                    <a:lnTo>
                      <a:pt x="102" y="72"/>
                    </a:lnTo>
                    <a:lnTo>
                      <a:pt x="102" y="84"/>
                    </a:lnTo>
                    <a:lnTo>
                      <a:pt x="123" y="72"/>
                    </a:lnTo>
                    <a:lnTo>
                      <a:pt x="140" y="48"/>
                    </a:lnTo>
                    <a:lnTo>
                      <a:pt x="148" y="7"/>
                    </a:lnTo>
                    <a:lnTo>
                      <a:pt x="161" y="9"/>
                    </a:lnTo>
                    <a:lnTo>
                      <a:pt x="157" y="0"/>
                    </a:lnTo>
                    <a:lnTo>
                      <a:pt x="166" y="0"/>
                    </a:lnTo>
                    <a:lnTo>
                      <a:pt x="177" y="34"/>
                    </a:lnTo>
                    <a:lnTo>
                      <a:pt x="161" y="58"/>
                    </a:lnTo>
                    <a:lnTo>
                      <a:pt x="161" y="80"/>
                    </a:lnTo>
                    <a:lnTo>
                      <a:pt x="150" y="112"/>
                    </a:lnTo>
                    <a:lnTo>
                      <a:pt x="143" y="117"/>
                    </a:lnTo>
                    <a:lnTo>
                      <a:pt x="142" y="104"/>
                    </a:lnTo>
                    <a:lnTo>
                      <a:pt x="116" y="123"/>
                    </a:lnTo>
                    <a:lnTo>
                      <a:pt x="94" y="115"/>
                    </a:lnTo>
                    <a:lnTo>
                      <a:pt x="95" y="130"/>
                    </a:lnTo>
                    <a:lnTo>
                      <a:pt x="77" y="142"/>
                    </a:lnTo>
                    <a:lnTo>
                      <a:pt x="71" y="121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66FF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" name="Freeform 87"/>
              <p:cNvSpPr>
                <a:spLocks/>
              </p:cNvSpPr>
              <p:nvPr/>
            </p:nvSpPr>
            <p:spPr bwMode="auto">
              <a:xfrm>
                <a:off x="5142" y="2316"/>
                <a:ext cx="37" cy="27"/>
              </a:xfrm>
              <a:custGeom>
                <a:avLst/>
                <a:gdLst>
                  <a:gd name="T0" fmla="*/ 0 w 37"/>
                  <a:gd name="T1" fmla="*/ 13 h 27"/>
                  <a:gd name="T2" fmla="*/ 0 w 37"/>
                  <a:gd name="T3" fmla="*/ 13 h 27"/>
                  <a:gd name="T4" fmla="*/ 12 w 37"/>
                  <a:gd name="T5" fmla="*/ 26 h 27"/>
                  <a:gd name="T6" fmla="*/ 33 w 37"/>
                  <a:gd name="T7" fmla="*/ 16 h 27"/>
                  <a:gd name="T8" fmla="*/ 36 w 37"/>
                  <a:gd name="T9" fmla="*/ 0 h 27"/>
                  <a:gd name="T10" fmla="*/ 0 w 37"/>
                  <a:gd name="T11" fmla="*/ 13 h 27"/>
                  <a:gd name="T12" fmla="*/ 0 w 37"/>
                  <a:gd name="T13" fmla="*/ 13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0" y="13"/>
                    </a:moveTo>
                    <a:lnTo>
                      <a:pt x="0" y="13"/>
                    </a:lnTo>
                    <a:lnTo>
                      <a:pt x="12" y="26"/>
                    </a:lnTo>
                    <a:lnTo>
                      <a:pt x="33" y="16"/>
                    </a:lnTo>
                    <a:lnTo>
                      <a:pt x="36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6FF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" name="Freeform 88"/>
              <p:cNvSpPr>
                <a:spLocks/>
              </p:cNvSpPr>
              <p:nvPr/>
            </p:nvSpPr>
            <p:spPr bwMode="auto">
              <a:xfrm>
                <a:off x="5263" y="2110"/>
                <a:ext cx="93" cy="77"/>
              </a:xfrm>
              <a:custGeom>
                <a:avLst/>
                <a:gdLst>
                  <a:gd name="T0" fmla="*/ 0 w 93"/>
                  <a:gd name="T1" fmla="*/ 54 h 77"/>
                  <a:gd name="T2" fmla="*/ 0 w 93"/>
                  <a:gd name="T3" fmla="*/ 54 h 77"/>
                  <a:gd name="T4" fmla="*/ 4 w 93"/>
                  <a:gd name="T5" fmla="*/ 76 h 77"/>
                  <a:gd name="T6" fmla="*/ 20 w 93"/>
                  <a:gd name="T7" fmla="*/ 67 h 77"/>
                  <a:gd name="T8" fmla="*/ 9 w 93"/>
                  <a:gd name="T9" fmla="*/ 54 h 77"/>
                  <a:gd name="T10" fmla="*/ 53 w 93"/>
                  <a:gd name="T11" fmla="*/ 66 h 77"/>
                  <a:gd name="T12" fmla="*/ 63 w 93"/>
                  <a:gd name="T13" fmla="*/ 48 h 77"/>
                  <a:gd name="T14" fmla="*/ 92 w 93"/>
                  <a:gd name="T15" fmla="*/ 42 h 77"/>
                  <a:gd name="T16" fmla="*/ 82 w 93"/>
                  <a:gd name="T17" fmla="*/ 30 h 77"/>
                  <a:gd name="T18" fmla="*/ 85 w 93"/>
                  <a:gd name="T19" fmla="*/ 20 h 77"/>
                  <a:gd name="T20" fmla="*/ 61 w 93"/>
                  <a:gd name="T21" fmla="*/ 22 h 77"/>
                  <a:gd name="T22" fmla="*/ 32 w 93"/>
                  <a:gd name="T23" fmla="*/ 0 h 77"/>
                  <a:gd name="T24" fmla="*/ 21 w 93"/>
                  <a:gd name="T25" fmla="*/ 43 h 77"/>
                  <a:gd name="T26" fmla="*/ 8 w 93"/>
                  <a:gd name="T27" fmla="*/ 40 h 77"/>
                  <a:gd name="T28" fmla="*/ 0 w 93"/>
                  <a:gd name="T29" fmla="*/ 54 h 77"/>
                  <a:gd name="T30" fmla="*/ 0 w 93"/>
                  <a:gd name="T31" fmla="*/ 54 h 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77"/>
                  <a:gd name="T50" fmla="*/ 93 w 93"/>
                  <a:gd name="T51" fmla="*/ 77 h 7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77">
                    <a:moveTo>
                      <a:pt x="0" y="54"/>
                    </a:moveTo>
                    <a:lnTo>
                      <a:pt x="0" y="54"/>
                    </a:lnTo>
                    <a:lnTo>
                      <a:pt x="4" y="76"/>
                    </a:lnTo>
                    <a:lnTo>
                      <a:pt x="20" y="67"/>
                    </a:lnTo>
                    <a:lnTo>
                      <a:pt x="9" y="54"/>
                    </a:lnTo>
                    <a:lnTo>
                      <a:pt x="53" y="66"/>
                    </a:lnTo>
                    <a:lnTo>
                      <a:pt x="63" y="48"/>
                    </a:lnTo>
                    <a:lnTo>
                      <a:pt x="92" y="42"/>
                    </a:lnTo>
                    <a:lnTo>
                      <a:pt x="82" y="30"/>
                    </a:lnTo>
                    <a:lnTo>
                      <a:pt x="85" y="20"/>
                    </a:lnTo>
                    <a:lnTo>
                      <a:pt x="61" y="22"/>
                    </a:lnTo>
                    <a:lnTo>
                      <a:pt x="32" y="0"/>
                    </a:lnTo>
                    <a:lnTo>
                      <a:pt x="21" y="43"/>
                    </a:lnTo>
                    <a:lnTo>
                      <a:pt x="8" y="40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66FF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44" name="Freeform 89"/>
            <p:cNvSpPr>
              <a:spLocks/>
            </p:cNvSpPr>
            <p:nvPr/>
          </p:nvSpPr>
          <p:spPr bwMode="auto">
            <a:xfrm>
              <a:off x="4640" y="2209"/>
              <a:ext cx="100" cy="96"/>
            </a:xfrm>
            <a:custGeom>
              <a:avLst/>
              <a:gdLst>
                <a:gd name="T0" fmla="*/ 0 w 100"/>
                <a:gd name="T1" fmla="*/ 54 h 96"/>
                <a:gd name="T2" fmla="*/ 0 w 100"/>
                <a:gd name="T3" fmla="*/ 54 h 96"/>
                <a:gd name="T4" fmla="*/ 18 w 100"/>
                <a:gd name="T5" fmla="*/ 62 h 96"/>
                <a:gd name="T6" fmla="*/ 6 w 100"/>
                <a:gd name="T7" fmla="*/ 90 h 96"/>
                <a:gd name="T8" fmla="*/ 35 w 100"/>
                <a:gd name="T9" fmla="*/ 95 h 96"/>
                <a:gd name="T10" fmla="*/ 64 w 100"/>
                <a:gd name="T11" fmla="*/ 79 h 96"/>
                <a:gd name="T12" fmla="*/ 50 w 100"/>
                <a:gd name="T13" fmla="*/ 57 h 96"/>
                <a:gd name="T14" fmla="*/ 84 w 100"/>
                <a:gd name="T15" fmla="*/ 37 h 96"/>
                <a:gd name="T16" fmla="*/ 99 w 100"/>
                <a:gd name="T17" fmla="*/ 9 h 96"/>
                <a:gd name="T18" fmla="*/ 98 w 100"/>
                <a:gd name="T19" fmla="*/ 5 h 96"/>
                <a:gd name="T20" fmla="*/ 91 w 100"/>
                <a:gd name="T21" fmla="*/ 0 h 96"/>
                <a:gd name="T22" fmla="*/ 61 w 100"/>
                <a:gd name="T23" fmla="*/ 18 h 96"/>
                <a:gd name="T24" fmla="*/ 61 w 100"/>
                <a:gd name="T25" fmla="*/ 28 h 96"/>
                <a:gd name="T26" fmla="*/ 40 w 100"/>
                <a:gd name="T27" fmla="*/ 25 h 96"/>
                <a:gd name="T28" fmla="*/ 0 w 100"/>
                <a:gd name="T29" fmla="*/ 54 h 96"/>
                <a:gd name="T30" fmla="*/ 0 w 100"/>
                <a:gd name="T31" fmla="*/ 54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"/>
                <a:gd name="T49" fmla="*/ 0 h 96"/>
                <a:gd name="T50" fmla="*/ 100 w 100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" h="96">
                  <a:moveTo>
                    <a:pt x="0" y="54"/>
                  </a:moveTo>
                  <a:lnTo>
                    <a:pt x="0" y="54"/>
                  </a:lnTo>
                  <a:lnTo>
                    <a:pt x="18" y="62"/>
                  </a:lnTo>
                  <a:lnTo>
                    <a:pt x="6" y="90"/>
                  </a:lnTo>
                  <a:lnTo>
                    <a:pt x="35" y="95"/>
                  </a:lnTo>
                  <a:lnTo>
                    <a:pt x="64" y="79"/>
                  </a:lnTo>
                  <a:lnTo>
                    <a:pt x="50" y="57"/>
                  </a:lnTo>
                  <a:lnTo>
                    <a:pt x="84" y="37"/>
                  </a:lnTo>
                  <a:lnTo>
                    <a:pt x="99" y="9"/>
                  </a:lnTo>
                  <a:lnTo>
                    <a:pt x="98" y="5"/>
                  </a:lnTo>
                  <a:lnTo>
                    <a:pt x="91" y="0"/>
                  </a:lnTo>
                  <a:lnTo>
                    <a:pt x="61" y="18"/>
                  </a:lnTo>
                  <a:lnTo>
                    <a:pt x="61" y="28"/>
                  </a:lnTo>
                  <a:lnTo>
                    <a:pt x="40" y="25"/>
                  </a:lnTo>
                  <a:lnTo>
                    <a:pt x="0" y="54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5" name="Freeform 90"/>
            <p:cNvSpPr>
              <a:spLocks/>
            </p:cNvSpPr>
            <p:nvPr/>
          </p:nvSpPr>
          <p:spPr bwMode="auto">
            <a:xfrm>
              <a:off x="4669" y="2288"/>
              <a:ext cx="55" cy="76"/>
            </a:xfrm>
            <a:custGeom>
              <a:avLst/>
              <a:gdLst>
                <a:gd name="T0" fmla="*/ 0 w 55"/>
                <a:gd name="T1" fmla="*/ 75 h 76"/>
                <a:gd name="T2" fmla="*/ 0 w 55"/>
                <a:gd name="T3" fmla="*/ 75 h 76"/>
                <a:gd name="T4" fmla="*/ 6 w 55"/>
                <a:gd name="T5" fmla="*/ 16 h 76"/>
                <a:gd name="T6" fmla="*/ 35 w 55"/>
                <a:gd name="T7" fmla="*/ 0 h 76"/>
                <a:gd name="T8" fmla="*/ 54 w 55"/>
                <a:gd name="T9" fmla="*/ 46 h 76"/>
                <a:gd name="T10" fmla="*/ 34 w 55"/>
                <a:gd name="T11" fmla="*/ 68 h 76"/>
                <a:gd name="T12" fmla="*/ 0 w 55"/>
                <a:gd name="T13" fmla="*/ 75 h 76"/>
                <a:gd name="T14" fmla="*/ 0 w 55"/>
                <a:gd name="T15" fmla="*/ 75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76"/>
                <a:gd name="T26" fmla="*/ 55 w 55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76">
                  <a:moveTo>
                    <a:pt x="0" y="75"/>
                  </a:moveTo>
                  <a:lnTo>
                    <a:pt x="0" y="75"/>
                  </a:lnTo>
                  <a:lnTo>
                    <a:pt x="6" y="16"/>
                  </a:lnTo>
                  <a:lnTo>
                    <a:pt x="35" y="0"/>
                  </a:lnTo>
                  <a:lnTo>
                    <a:pt x="54" y="46"/>
                  </a:lnTo>
                  <a:lnTo>
                    <a:pt x="34" y="68"/>
                  </a:lnTo>
                  <a:lnTo>
                    <a:pt x="0" y="75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6" name="Freeform 91"/>
            <p:cNvSpPr>
              <a:spLocks/>
            </p:cNvSpPr>
            <p:nvPr/>
          </p:nvSpPr>
          <p:spPr bwMode="auto">
            <a:xfrm>
              <a:off x="4262" y="2565"/>
              <a:ext cx="113" cy="132"/>
            </a:xfrm>
            <a:custGeom>
              <a:avLst/>
              <a:gdLst>
                <a:gd name="T0" fmla="*/ 0 w 113"/>
                <a:gd name="T1" fmla="*/ 28 h 132"/>
                <a:gd name="T2" fmla="*/ 0 w 113"/>
                <a:gd name="T3" fmla="*/ 28 h 132"/>
                <a:gd name="T4" fmla="*/ 14 w 113"/>
                <a:gd name="T5" fmla="*/ 47 h 132"/>
                <a:gd name="T6" fmla="*/ 10 w 113"/>
                <a:gd name="T7" fmla="*/ 79 h 132"/>
                <a:gd name="T8" fmla="*/ 50 w 113"/>
                <a:gd name="T9" fmla="*/ 65 h 132"/>
                <a:gd name="T10" fmla="*/ 67 w 113"/>
                <a:gd name="T11" fmla="*/ 79 h 132"/>
                <a:gd name="T12" fmla="*/ 82 w 113"/>
                <a:gd name="T13" fmla="*/ 111 h 132"/>
                <a:gd name="T14" fmla="*/ 77 w 113"/>
                <a:gd name="T15" fmla="*/ 131 h 132"/>
                <a:gd name="T16" fmla="*/ 112 w 113"/>
                <a:gd name="T17" fmla="*/ 125 h 132"/>
                <a:gd name="T18" fmla="*/ 95 w 113"/>
                <a:gd name="T19" fmla="*/ 83 h 132"/>
                <a:gd name="T20" fmla="*/ 57 w 113"/>
                <a:gd name="T21" fmla="*/ 52 h 132"/>
                <a:gd name="T22" fmla="*/ 67 w 113"/>
                <a:gd name="T23" fmla="*/ 34 h 132"/>
                <a:gd name="T24" fmla="*/ 46 w 113"/>
                <a:gd name="T25" fmla="*/ 24 h 132"/>
                <a:gd name="T26" fmla="*/ 30 w 113"/>
                <a:gd name="T27" fmla="*/ 0 h 132"/>
                <a:gd name="T28" fmla="*/ 20 w 113"/>
                <a:gd name="T29" fmla="*/ 0 h 132"/>
                <a:gd name="T30" fmla="*/ 22 w 113"/>
                <a:gd name="T31" fmla="*/ 17 h 132"/>
                <a:gd name="T32" fmla="*/ 14 w 113"/>
                <a:gd name="T33" fmla="*/ 13 h 132"/>
                <a:gd name="T34" fmla="*/ 0 w 113"/>
                <a:gd name="T35" fmla="*/ 28 h 132"/>
                <a:gd name="T36" fmla="*/ 0 w 113"/>
                <a:gd name="T37" fmla="*/ 28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132"/>
                <a:gd name="T59" fmla="*/ 113 w 113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132">
                  <a:moveTo>
                    <a:pt x="0" y="28"/>
                  </a:moveTo>
                  <a:lnTo>
                    <a:pt x="0" y="28"/>
                  </a:lnTo>
                  <a:lnTo>
                    <a:pt x="14" y="47"/>
                  </a:lnTo>
                  <a:lnTo>
                    <a:pt x="10" y="79"/>
                  </a:lnTo>
                  <a:lnTo>
                    <a:pt x="50" y="65"/>
                  </a:lnTo>
                  <a:lnTo>
                    <a:pt x="67" y="79"/>
                  </a:lnTo>
                  <a:lnTo>
                    <a:pt x="82" y="111"/>
                  </a:lnTo>
                  <a:lnTo>
                    <a:pt x="77" y="131"/>
                  </a:lnTo>
                  <a:lnTo>
                    <a:pt x="112" y="125"/>
                  </a:lnTo>
                  <a:lnTo>
                    <a:pt x="95" y="83"/>
                  </a:lnTo>
                  <a:lnTo>
                    <a:pt x="57" y="52"/>
                  </a:lnTo>
                  <a:lnTo>
                    <a:pt x="67" y="34"/>
                  </a:lnTo>
                  <a:lnTo>
                    <a:pt x="46" y="24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2" y="17"/>
                  </a:lnTo>
                  <a:lnTo>
                    <a:pt x="14" y="13"/>
                  </a:lnTo>
                  <a:lnTo>
                    <a:pt x="0" y="28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47" name="Group 92"/>
            <p:cNvGrpSpPr>
              <a:grpSpLocks/>
            </p:cNvGrpSpPr>
            <p:nvPr/>
          </p:nvGrpSpPr>
          <p:grpSpPr bwMode="auto">
            <a:xfrm>
              <a:off x="4262" y="2813"/>
              <a:ext cx="299" cy="95"/>
              <a:chOff x="4640" y="2762"/>
              <a:chExt cx="299" cy="95"/>
            </a:xfrm>
          </p:grpSpPr>
          <p:sp>
            <p:nvSpPr>
              <p:cNvPr id="557" name="Freeform 93"/>
              <p:cNvSpPr>
                <a:spLocks/>
              </p:cNvSpPr>
              <p:nvPr/>
            </p:nvSpPr>
            <p:spPr bwMode="auto">
              <a:xfrm>
                <a:off x="4640" y="2768"/>
                <a:ext cx="60" cy="79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12 w 60"/>
                  <a:gd name="T5" fmla="*/ 0 h 79"/>
                  <a:gd name="T6" fmla="*/ 16 w 60"/>
                  <a:gd name="T7" fmla="*/ 14 h 79"/>
                  <a:gd name="T8" fmla="*/ 31 w 60"/>
                  <a:gd name="T9" fmla="*/ 5 h 79"/>
                  <a:gd name="T10" fmla="*/ 50 w 60"/>
                  <a:gd name="T11" fmla="*/ 23 h 79"/>
                  <a:gd name="T12" fmla="*/ 59 w 60"/>
                  <a:gd name="T13" fmla="*/ 78 h 79"/>
                  <a:gd name="T14" fmla="*/ 58 w 60"/>
                  <a:gd name="T15" fmla="*/ 78 h 79"/>
                  <a:gd name="T16" fmla="*/ 19 w 60"/>
                  <a:gd name="T17" fmla="*/ 54 h 79"/>
                  <a:gd name="T18" fmla="*/ 0 w 60"/>
                  <a:gd name="T19" fmla="*/ 0 h 79"/>
                  <a:gd name="T20" fmla="*/ 0 w 60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79"/>
                  <a:gd name="T35" fmla="*/ 60 w 60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79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6" y="14"/>
                    </a:lnTo>
                    <a:lnTo>
                      <a:pt x="31" y="5"/>
                    </a:lnTo>
                    <a:lnTo>
                      <a:pt x="50" y="23"/>
                    </a:lnTo>
                    <a:lnTo>
                      <a:pt x="59" y="78"/>
                    </a:lnTo>
                    <a:lnTo>
                      <a:pt x="58" y="78"/>
                    </a:lnTo>
                    <a:lnTo>
                      <a:pt x="19" y="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8" name="Freeform 94"/>
              <p:cNvSpPr>
                <a:spLocks/>
              </p:cNvSpPr>
              <p:nvPr/>
            </p:nvSpPr>
            <p:spPr bwMode="auto">
              <a:xfrm>
                <a:off x="4788" y="2762"/>
                <a:ext cx="151" cy="95"/>
              </a:xfrm>
              <a:custGeom>
                <a:avLst/>
                <a:gdLst>
                  <a:gd name="T0" fmla="*/ 0 w 151"/>
                  <a:gd name="T1" fmla="*/ 82 h 95"/>
                  <a:gd name="T2" fmla="*/ 0 w 151"/>
                  <a:gd name="T3" fmla="*/ 82 h 95"/>
                  <a:gd name="T4" fmla="*/ 14 w 151"/>
                  <a:gd name="T5" fmla="*/ 94 h 95"/>
                  <a:gd name="T6" fmla="*/ 60 w 151"/>
                  <a:gd name="T7" fmla="*/ 89 h 95"/>
                  <a:gd name="T8" fmla="*/ 76 w 151"/>
                  <a:gd name="T9" fmla="*/ 84 h 95"/>
                  <a:gd name="T10" fmla="*/ 97 w 151"/>
                  <a:gd name="T11" fmla="*/ 41 h 95"/>
                  <a:gd name="T12" fmla="*/ 124 w 151"/>
                  <a:gd name="T13" fmla="*/ 43 h 95"/>
                  <a:gd name="T14" fmla="*/ 150 w 151"/>
                  <a:gd name="T15" fmla="*/ 28 h 95"/>
                  <a:gd name="T16" fmla="*/ 125 w 151"/>
                  <a:gd name="T17" fmla="*/ 15 h 95"/>
                  <a:gd name="T18" fmla="*/ 118 w 151"/>
                  <a:gd name="T19" fmla="*/ 0 h 95"/>
                  <a:gd name="T20" fmla="*/ 86 w 151"/>
                  <a:gd name="T21" fmla="*/ 29 h 95"/>
                  <a:gd name="T22" fmla="*/ 77 w 151"/>
                  <a:gd name="T23" fmla="*/ 45 h 95"/>
                  <a:gd name="T24" fmla="*/ 68 w 151"/>
                  <a:gd name="T25" fmla="*/ 36 h 95"/>
                  <a:gd name="T26" fmla="*/ 50 w 151"/>
                  <a:gd name="T27" fmla="*/ 59 h 95"/>
                  <a:gd name="T28" fmla="*/ 30 w 151"/>
                  <a:gd name="T29" fmla="*/ 62 h 95"/>
                  <a:gd name="T30" fmla="*/ 23 w 151"/>
                  <a:gd name="T31" fmla="*/ 84 h 95"/>
                  <a:gd name="T32" fmla="*/ 0 w 151"/>
                  <a:gd name="T33" fmla="*/ 82 h 95"/>
                  <a:gd name="T34" fmla="*/ 0 w 151"/>
                  <a:gd name="T35" fmla="*/ 82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1"/>
                  <a:gd name="T55" fmla="*/ 0 h 95"/>
                  <a:gd name="T56" fmla="*/ 151 w 151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1" h="95">
                    <a:moveTo>
                      <a:pt x="0" y="82"/>
                    </a:moveTo>
                    <a:lnTo>
                      <a:pt x="0" y="82"/>
                    </a:lnTo>
                    <a:lnTo>
                      <a:pt x="14" y="94"/>
                    </a:lnTo>
                    <a:lnTo>
                      <a:pt x="60" y="89"/>
                    </a:lnTo>
                    <a:lnTo>
                      <a:pt x="76" y="84"/>
                    </a:lnTo>
                    <a:lnTo>
                      <a:pt x="97" y="41"/>
                    </a:lnTo>
                    <a:lnTo>
                      <a:pt x="124" y="43"/>
                    </a:lnTo>
                    <a:lnTo>
                      <a:pt x="150" y="28"/>
                    </a:lnTo>
                    <a:lnTo>
                      <a:pt x="125" y="15"/>
                    </a:lnTo>
                    <a:lnTo>
                      <a:pt x="118" y="0"/>
                    </a:lnTo>
                    <a:lnTo>
                      <a:pt x="86" y="29"/>
                    </a:lnTo>
                    <a:lnTo>
                      <a:pt x="77" y="45"/>
                    </a:lnTo>
                    <a:lnTo>
                      <a:pt x="68" y="36"/>
                    </a:lnTo>
                    <a:lnTo>
                      <a:pt x="50" y="59"/>
                    </a:lnTo>
                    <a:lnTo>
                      <a:pt x="30" y="62"/>
                    </a:lnTo>
                    <a:lnTo>
                      <a:pt x="23" y="84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48" name="Freeform 95"/>
            <p:cNvSpPr>
              <a:spLocks/>
            </p:cNvSpPr>
            <p:nvPr/>
          </p:nvSpPr>
          <p:spPr bwMode="auto">
            <a:xfrm>
              <a:off x="849" y="2393"/>
              <a:ext cx="501" cy="298"/>
            </a:xfrm>
            <a:custGeom>
              <a:avLst/>
              <a:gdLst>
                <a:gd name="T0" fmla="*/ 0 w 475"/>
                <a:gd name="T1" fmla="*/ 3 h 300"/>
                <a:gd name="T2" fmla="*/ 0 w 475"/>
                <a:gd name="T3" fmla="*/ 3 h 300"/>
                <a:gd name="T4" fmla="*/ 28 w 475"/>
                <a:gd name="T5" fmla="*/ 50 h 300"/>
                <a:gd name="T6" fmla="*/ 64 w 475"/>
                <a:gd name="T7" fmla="*/ 71 h 300"/>
                <a:gd name="T8" fmla="*/ 62 w 475"/>
                <a:gd name="T9" fmla="*/ 79 h 300"/>
                <a:gd name="T10" fmla="*/ 44 w 475"/>
                <a:gd name="T11" fmla="*/ 82 h 300"/>
                <a:gd name="T12" fmla="*/ 82 w 475"/>
                <a:gd name="T13" fmla="*/ 92 h 300"/>
                <a:gd name="T14" fmla="*/ 104 w 475"/>
                <a:gd name="T15" fmla="*/ 114 h 300"/>
                <a:gd name="T16" fmla="*/ 101 w 475"/>
                <a:gd name="T17" fmla="*/ 131 h 300"/>
                <a:gd name="T18" fmla="*/ 148 w 475"/>
                <a:gd name="T19" fmla="*/ 160 h 300"/>
                <a:gd name="T20" fmla="*/ 157 w 475"/>
                <a:gd name="T21" fmla="*/ 151 h 300"/>
                <a:gd name="T22" fmla="*/ 52 w 475"/>
                <a:gd name="T23" fmla="*/ 43 h 300"/>
                <a:gd name="T24" fmla="*/ 45 w 475"/>
                <a:gd name="T25" fmla="*/ 13 h 300"/>
                <a:gd name="T26" fmla="*/ 69 w 475"/>
                <a:gd name="T27" fmla="*/ 20 h 300"/>
                <a:gd name="T28" fmla="*/ 107 w 475"/>
                <a:gd name="T29" fmla="*/ 69 h 300"/>
                <a:gd name="T30" fmla="*/ 162 w 475"/>
                <a:gd name="T31" fmla="*/ 101 h 300"/>
                <a:gd name="T32" fmla="*/ 160 w 475"/>
                <a:gd name="T33" fmla="*/ 115 h 300"/>
                <a:gd name="T34" fmla="*/ 236 w 475"/>
                <a:gd name="T35" fmla="*/ 166 h 300"/>
                <a:gd name="T36" fmla="*/ 245 w 475"/>
                <a:gd name="T37" fmla="*/ 187 h 300"/>
                <a:gd name="T38" fmla="*/ 236 w 475"/>
                <a:gd name="T39" fmla="*/ 201 h 300"/>
                <a:gd name="T40" fmla="*/ 255 w 475"/>
                <a:gd name="T41" fmla="*/ 220 h 300"/>
                <a:gd name="T42" fmla="*/ 402 w 475"/>
                <a:gd name="T43" fmla="*/ 268 h 300"/>
                <a:gd name="T44" fmla="*/ 465 w 475"/>
                <a:gd name="T45" fmla="*/ 264 h 300"/>
                <a:gd name="T46" fmla="*/ 507 w 475"/>
                <a:gd name="T47" fmla="*/ 289 h 300"/>
                <a:gd name="T48" fmla="*/ 524 w 475"/>
                <a:gd name="T49" fmla="*/ 265 h 300"/>
                <a:gd name="T50" fmla="*/ 545 w 475"/>
                <a:gd name="T51" fmla="*/ 264 h 300"/>
                <a:gd name="T52" fmla="*/ 523 w 475"/>
                <a:gd name="T53" fmla="*/ 244 h 300"/>
                <a:gd name="T54" fmla="*/ 571 w 475"/>
                <a:gd name="T55" fmla="*/ 235 h 300"/>
                <a:gd name="T56" fmla="*/ 587 w 475"/>
                <a:gd name="T57" fmla="*/ 226 h 300"/>
                <a:gd name="T58" fmla="*/ 594 w 475"/>
                <a:gd name="T59" fmla="*/ 222 h 300"/>
                <a:gd name="T60" fmla="*/ 597 w 475"/>
                <a:gd name="T61" fmla="*/ 233 h 300"/>
                <a:gd name="T62" fmla="*/ 618 w 475"/>
                <a:gd name="T63" fmla="*/ 188 h 300"/>
                <a:gd name="T64" fmla="*/ 593 w 475"/>
                <a:gd name="T65" fmla="*/ 180 h 300"/>
                <a:gd name="T66" fmla="*/ 547 w 475"/>
                <a:gd name="T67" fmla="*/ 188 h 300"/>
                <a:gd name="T68" fmla="*/ 521 w 475"/>
                <a:gd name="T69" fmla="*/ 226 h 300"/>
                <a:gd name="T70" fmla="*/ 462 w 475"/>
                <a:gd name="T71" fmla="*/ 230 h 300"/>
                <a:gd name="T72" fmla="*/ 436 w 475"/>
                <a:gd name="T73" fmla="*/ 222 h 300"/>
                <a:gd name="T74" fmla="*/ 400 w 475"/>
                <a:gd name="T75" fmla="*/ 172 h 300"/>
                <a:gd name="T76" fmla="*/ 398 w 475"/>
                <a:gd name="T77" fmla="*/ 131 h 300"/>
                <a:gd name="T78" fmla="*/ 409 w 475"/>
                <a:gd name="T79" fmla="*/ 111 h 300"/>
                <a:gd name="T80" fmla="*/ 368 w 475"/>
                <a:gd name="T81" fmla="*/ 100 h 300"/>
                <a:gd name="T82" fmla="*/ 317 w 475"/>
                <a:gd name="T83" fmla="*/ 49 h 300"/>
                <a:gd name="T84" fmla="*/ 273 w 475"/>
                <a:gd name="T85" fmla="*/ 61 h 300"/>
                <a:gd name="T86" fmla="*/ 218 w 475"/>
                <a:gd name="T87" fmla="*/ 15 h 300"/>
                <a:gd name="T88" fmla="*/ 126 w 475"/>
                <a:gd name="T89" fmla="*/ 25 h 300"/>
                <a:gd name="T90" fmla="*/ 46 w 475"/>
                <a:gd name="T91" fmla="*/ 0 h 300"/>
                <a:gd name="T92" fmla="*/ 0 w 475"/>
                <a:gd name="T93" fmla="*/ 3 h 300"/>
                <a:gd name="T94" fmla="*/ 0 w 475"/>
                <a:gd name="T95" fmla="*/ 3 h 3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5"/>
                <a:gd name="T145" fmla="*/ 0 h 300"/>
                <a:gd name="T146" fmla="*/ 475 w 475"/>
                <a:gd name="T147" fmla="*/ 300 h 3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5" h="300">
                  <a:moveTo>
                    <a:pt x="0" y="3"/>
                  </a:moveTo>
                  <a:lnTo>
                    <a:pt x="0" y="3"/>
                  </a:lnTo>
                  <a:lnTo>
                    <a:pt x="23" y="50"/>
                  </a:lnTo>
                  <a:lnTo>
                    <a:pt x="49" y="71"/>
                  </a:lnTo>
                  <a:lnTo>
                    <a:pt x="47" y="84"/>
                  </a:lnTo>
                  <a:lnTo>
                    <a:pt x="34" y="87"/>
                  </a:lnTo>
                  <a:lnTo>
                    <a:pt x="63" y="97"/>
                  </a:lnTo>
                  <a:lnTo>
                    <a:pt x="80" y="119"/>
                  </a:lnTo>
                  <a:lnTo>
                    <a:pt x="78" y="136"/>
                  </a:lnTo>
                  <a:lnTo>
                    <a:pt x="113" y="165"/>
                  </a:lnTo>
                  <a:lnTo>
                    <a:pt x="120" y="156"/>
                  </a:lnTo>
                  <a:lnTo>
                    <a:pt x="40" y="43"/>
                  </a:lnTo>
                  <a:lnTo>
                    <a:pt x="35" y="13"/>
                  </a:lnTo>
                  <a:lnTo>
                    <a:pt x="53" y="20"/>
                  </a:lnTo>
                  <a:lnTo>
                    <a:pt x="82" y="69"/>
                  </a:lnTo>
                  <a:lnTo>
                    <a:pt x="124" y="106"/>
                  </a:lnTo>
                  <a:lnTo>
                    <a:pt x="123" y="120"/>
                  </a:lnTo>
                  <a:lnTo>
                    <a:pt x="181" y="171"/>
                  </a:lnTo>
                  <a:lnTo>
                    <a:pt x="188" y="192"/>
                  </a:lnTo>
                  <a:lnTo>
                    <a:pt x="181" y="206"/>
                  </a:lnTo>
                  <a:lnTo>
                    <a:pt x="195" y="226"/>
                  </a:lnTo>
                  <a:lnTo>
                    <a:pt x="307" y="278"/>
                  </a:lnTo>
                  <a:lnTo>
                    <a:pt x="356" y="274"/>
                  </a:lnTo>
                  <a:lnTo>
                    <a:pt x="389" y="299"/>
                  </a:lnTo>
                  <a:lnTo>
                    <a:pt x="402" y="275"/>
                  </a:lnTo>
                  <a:lnTo>
                    <a:pt x="418" y="274"/>
                  </a:lnTo>
                  <a:lnTo>
                    <a:pt x="401" y="254"/>
                  </a:lnTo>
                  <a:lnTo>
                    <a:pt x="437" y="245"/>
                  </a:lnTo>
                  <a:lnTo>
                    <a:pt x="450" y="236"/>
                  </a:lnTo>
                  <a:lnTo>
                    <a:pt x="455" y="231"/>
                  </a:lnTo>
                  <a:lnTo>
                    <a:pt x="458" y="243"/>
                  </a:lnTo>
                  <a:lnTo>
                    <a:pt x="474" y="193"/>
                  </a:lnTo>
                  <a:lnTo>
                    <a:pt x="454" y="185"/>
                  </a:lnTo>
                  <a:lnTo>
                    <a:pt x="419" y="193"/>
                  </a:lnTo>
                  <a:lnTo>
                    <a:pt x="399" y="236"/>
                  </a:lnTo>
                  <a:lnTo>
                    <a:pt x="354" y="240"/>
                  </a:lnTo>
                  <a:lnTo>
                    <a:pt x="335" y="230"/>
                  </a:lnTo>
                  <a:lnTo>
                    <a:pt x="305" y="177"/>
                  </a:lnTo>
                  <a:lnTo>
                    <a:pt x="303" y="136"/>
                  </a:lnTo>
                  <a:lnTo>
                    <a:pt x="314" y="116"/>
                  </a:lnTo>
                  <a:lnTo>
                    <a:pt x="283" y="105"/>
                  </a:lnTo>
                  <a:lnTo>
                    <a:pt x="243" y="49"/>
                  </a:lnTo>
                  <a:lnTo>
                    <a:pt x="210" y="61"/>
                  </a:lnTo>
                  <a:lnTo>
                    <a:pt x="167" y="15"/>
                  </a:lnTo>
                  <a:lnTo>
                    <a:pt x="96" y="25"/>
                  </a:lnTo>
                  <a:lnTo>
                    <a:pt x="36" y="0"/>
                  </a:lnTo>
                  <a:lnTo>
                    <a:pt x="0" y="3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9" name="Freeform 96"/>
            <p:cNvSpPr>
              <a:spLocks/>
            </p:cNvSpPr>
            <p:nvPr/>
          </p:nvSpPr>
          <p:spPr bwMode="auto">
            <a:xfrm>
              <a:off x="4066" y="2024"/>
              <a:ext cx="499" cy="210"/>
            </a:xfrm>
            <a:custGeom>
              <a:avLst/>
              <a:gdLst>
                <a:gd name="T0" fmla="*/ 0 w 499"/>
                <a:gd name="T1" fmla="*/ 65 h 210"/>
                <a:gd name="T2" fmla="*/ 0 w 499"/>
                <a:gd name="T3" fmla="*/ 65 h 210"/>
                <a:gd name="T4" fmla="*/ 16 w 499"/>
                <a:gd name="T5" fmla="*/ 87 h 210"/>
                <a:gd name="T6" fmla="*/ 38 w 499"/>
                <a:gd name="T7" fmla="*/ 94 h 210"/>
                <a:gd name="T8" fmla="*/ 47 w 499"/>
                <a:gd name="T9" fmla="*/ 139 h 210"/>
                <a:gd name="T10" fmla="*/ 116 w 499"/>
                <a:gd name="T11" fmla="*/ 157 h 210"/>
                <a:gd name="T12" fmla="*/ 145 w 499"/>
                <a:gd name="T13" fmla="*/ 187 h 210"/>
                <a:gd name="T14" fmla="*/ 202 w 499"/>
                <a:gd name="T15" fmla="*/ 185 h 210"/>
                <a:gd name="T16" fmla="*/ 267 w 499"/>
                <a:gd name="T17" fmla="*/ 209 h 210"/>
                <a:gd name="T18" fmla="*/ 353 w 499"/>
                <a:gd name="T19" fmla="*/ 187 h 210"/>
                <a:gd name="T20" fmla="*/ 379 w 499"/>
                <a:gd name="T21" fmla="*/ 169 h 210"/>
                <a:gd name="T22" fmla="*/ 379 w 499"/>
                <a:gd name="T23" fmla="*/ 145 h 210"/>
                <a:gd name="T24" fmla="*/ 403 w 499"/>
                <a:gd name="T25" fmla="*/ 148 h 210"/>
                <a:gd name="T26" fmla="*/ 456 w 499"/>
                <a:gd name="T27" fmla="*/ 113 h 210"/>
                <a:gd name="T28" fmla="*/ 498 w 499"/>
                <a:gd name="T29" fmla="*/ 111 h 210"/>
                <a:gd name="T30" fmla="*/ 478 w 499"/>
                <a:gd name="T31" fmla="*/ 85 h 210"/>
                <a:gd name="T32" fmla="*/ 437 w 499"/>
                <a:gd name="T33" fmla="*/ 92 h 210"/>
                <a:gd name="T34" fmla="*/ 437 w 499"/>
                <a:gd name="T35" fmla="*/ 62 h 210"/>
                <a:gd name="T36" fmla="*/ 447 w 499"/>
                <a:gd name="T37" fmla="*/ 46 h 210"/>
                <a:gd name="T38" fmla="*/ 419 w 499"/>
                <a:gd name="T39" fmla="*/ 41 h 210"/>
                <a:gd name="T40" fmla="*/ 344 w 499"/>
                <a:gd name="T41" fmla="*/ 60 h 210"/>
                <a:gd name="T42" fmla="*/ 279 w 499"/>
                <a:gd name="T43" fmla="*/ 33 h 210"/>
                <a:gd name="T44" fmla="*/ 237 w 499"/>
                <a:gd name="T45" fmla="*/ 37 h 210"/>
                <a:gd name="T46" fmla="*/ 222 w 499"/>
                <a:gd name="T47" fmla="*/ 15 h 210"/>
                <a:gd name="T48" fmla="*/ 180 w 499"/>
                <a:gd name="T49" fmla="*/ 0 h 210"/>
                <a:gd name="T50" fmla="*/ 158 w 499"/>
                <a:gd name="T51" fmla="*/ 16 h 210"/>
                <a:gd name="T52" fmla="*/ 157 w 499"/>
                <a:gd name="T53" fmla="*/ 45 h 210"/>
                <a:gd name="T54" fmla="*/ 62 w 499"/>
                <a:gd name="T55" fmla="*/ 32 h 210"/>
                <a:gd name="T56" fmla="*/ 0 w 499"/>
                <a:gd name="T57" fmla="*/ 65 h 210"/>
                <a:gd name="T58" fmla="*/ 0 w 499"/>
                <a:gd name="T59" fmla="*/ 65 h 2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9"/>
                <a:gd name="T91" fmla="*/ 0 h 210"/>
                <a:gd name="T92" fmla="*/ 499 w 499"/>
                <a:gd name="T93" fmla="*/ 210 h 2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9" h="210">
                  <a:moveTo>
                    <a:pt x="0" y="65"/>
                  </a:moveTo>
                  <a:lnTo>
                    <a:pt x="0" y="65"/>
                  </a:lnTo>
                  <a:lnTo>
                    <a:pt x="16" y="87"/>
                  </a:lnTo>
                  <a:lnTo>
                    <a:pt x="38" y="94"/>
                  </a:lnTo>
                  <a:lnTo>
                    <a:pt x="47" y="139"/>
                  </a:lnTo>
                  <a:lnTo>
                    <a:pt x="116" y="157"/>
                  </a:lnTo>
                  <a:lnTo>
                    <a:pt x="145" y="187"/>
                  </a:lnTo>
                  <a:lnTo>
                    <a:pt x="202" y="185"/>
                  </a:lnTo>
                  <a:lnTo>
                    <a:pt x="267" y="209"/>
                  </a:lnTo>
                  <a:lnTo>
                    <a:pt x="353" y="187"/>
                  </a:lnTo>
                  <a:lnTo>
                    <a:pt x="379" y="169"/>
                  </a:lnTo>
                  <a:lnTo>
                    <a:pt x="379" y="145"/>
                  </a:lnTo>
                  <a:lnTo>
                    <a:pt x="403" y="148"/>
                  </a:lnTo>
                  <a:lnTo>
                    <a:pt x="456" y="113"/>
                  </a:lnTo>
                  <a:lnTo>
                    <a:pt x="498" y="111"/>
                  </a:lnTo>
                  <a:lnTo>
                    <a:pt x="478" y="85"/>
                  </a:lnTo>
                  <a:lnTo>
                    <a:pt x="437" y="92"/>
                  </a:lnTo>
                  <a:lnTo>
                    <a:pt x="437" y="62"/>
                  </a:lnTo>
                  <a:lnTo>
                    <a:pt x="447" y="46"/>
                  </a:lnTo>
                  <a:lnTo>
                    <a:pt x="419" y="41"/>
                  </a:lnTo>
                  <a:lnTo>
                    <a:pt x="344" y="60"/>
                  </a:lnTo>
                  <a:lnTo>
                    <a:pt x="279" y="33"/>
                  </a:lnTo>
                  <a:lnTo>
                    <a:pt x="237" y="37"/>
                  </a:lnTo>
                  <a:lnTo>
                    <a:pt x="222" y="15"/>
                  </a:lnTo>
                  <a:lnTo>
                    <a:pt x="180" y="0"/>
                  </a:lnTo>
                  <a:lnTo>
                    <a:pt x="158" y="16"/>
                  </a:lnTo>
                  <a:lnTo>
                    <a:pt x="157" y="45"/>
                  </a:lnTo>
                  <a:lnTo>
                    <a:pt x="62" y="32"/>
                  </a:lnTo>
                  <a:lnTo>
                    <a:pt x="0" y="65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0" name="Freeform 97"/>
            <p:cNvSpPr>
              <a:spLocks/>
            </p:cNvSpPr>
            <p:nvPr/>
          </p:nvSpPr>
          <p:spPr bwMode="auto">
            <a:xfrm>
              <a:off x="3504" y="2524"/>
              <a:ext cx="121" cy="137"/>
            </a:xfrm>
            <a:custGeom>
              <a:avLst/>
              <a:gdLst>
                <a:gd name="T0" fmla="*/ 0 w 121"/>
                <a:gd name="T1" fmla="*/ 97 h 137"/>
                <a:gd name="T2" fmla="*/ 0 w 121"/>
                <a:gd name="T3" fmla="*/ 97 h 137"/>
                <a:gd name="T4" fmla="*/ 16 w 121"/>
                <a:gd name="T5" fmla="*/ 136 h 137"/>
                <a:gd name="T6" fmla="*/ 45 w 121"/>
                <a:gd name="T7" fmla="*/ 130 h 137"/>
                <a:gd name="T8" fmla="*/ 90 w 121"/>
                <a:gd name="T9" fmla="*/ 96 h 137"/>
                <a:gd name="T10" fmla="*/ 89 w 121"/>
                <a:gd name="T11" fmla="*/ 80 h 137"/>
                <a:gd name="T12" fmla="*/ 119 w 121"/>
                <a:gd name="T13" fmla="*/ 50 h 137"/>
                <a:gd name="T14" fmla="*/ 120 w 121"/>
                <a:gd name="T15" fmla="*/ 41 h 137"/>
                <a:gd name="T16" fmla="*/ 104 w 121"/>
                <a:gd name="T17" fmla="*/ 23 h 137"/>
                <a:gd name="T18" fmla="*/ 67 w 121"/>
                <a:gd name="T19" fmla="*/ 0 h 137"/>
                <a:gd name="T20" fmla="*/ 58 w 121"/>
                <a:gd name="T21" fmla="*/ 1 h 137"/>
                <a:gd name="T22" fmla="*/ 63 w 121"/>
                <a:gd name="T23" fmla="*/ 13 h 137"/>
                <a:gd name="T24" fmla="*/ 50 w 121"/>
                <a:gd name="T25" fmla="*/ 37 h 137"/>
                <a:gd name="T26" fmla="*/ 58 w 121"/>
                <a:gd name="T27" fmla="*/ 48 h 137"/>
                <a:gd name="T28" fmla="*/ 46 w 121"/>
                <a:gd name="T29" fmla="*/ 80 h 137"/>
                <a:gd name="T30" fmla="*/ 0 w 121"/>
                <a:gd name="T31" fmla="*/ 97 h 137"/>
                <a:gd name="T32" fmla="*/ 0 w 121"/>
                <a:gd name="T33" fmla="*/ 97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37"/>
                <a:gd name="T53" fmla="*/ 121 w 121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37">
                  <a:moveTo>
                    <a:pt x="0" y="97"/>
                  </a:moveTo>
                  <a:lnTo>
                    <a:pt x="0" y="97"/>
                  </a:lnTo>
                  <a:lnTo>
                    <a:pt x="16" y="136"/>
                  </a:lnTo>
                  <a:lnTo>
                    <a:pt x="45" y="130"/>
                  </a:lnTo>
                  <a:lnTo>
                    <a:pt x="90" y="96"/>
                  </a:lnTo>
                  <a:lnTo>
                    <a:pt x="89" y="80"/>
                  </a:lnTo>
                  <a:lnTo>
                    <a:pt x="119" y="50"/>
                  </a:lnTo>
                  <a:lnTo>
                    <a:pt x="120" y="41"/>
                  </a:lnTo>
                  <a:lnTo>
                    <a:pt x="104" y="23"/>
                  </a:lnTo>
                  <a:lnTo>
                    <a:pt x="67" y="0"/>
                  </a:lnTo>
                  <a:lnTo>
                    <a:pt x="58" y="1"/>
                  </a:lnTo>
                  <a:lnTo>
                    <a:pt x="63" y="13"/>
                  </a:lnTo>
                  <a:lnTo>
                    <a:pt x="50" y="37"/>
                  </a:lnTo>
                  <a:lnTo>
                    <a:pt x="58" y="48"/>
                  </a:lnTo>
                  <a:lnTo>
                    <a:pt x="46" y="80"/>
                  </a:lnTo>
                  <a:lnTo>
                    <a:pt x="0" y="97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1" name="Freeform 98"/>
            <p:cNvSpPr>
              <a:spLocks/>
            </p:cNvSpPr>
            <p:nvPr/>
          </p:nvSpPr>
          <p:spPr bwMode="auto">
            <a:xfrm>
              <a:off x="3944" y="2435"/>
              <a:ext cx="127" cy="65"/>
            </a:xfrm>
            <a:custGeom>
              <a:avLst/>
              <a:gdLst>
                <a:gd name="T0" fmla="*/ 0 w 127"/>
                <a:gd name="T1" fmla="*/ 25 h 65"/>
                <a:gd name="T2" fmla="*/ 0 w 127"/>
                <a:gd name="T3" fmla="*/ 25 h 65"/>
                <a:gd name="T4" fmla="*/ 16 w 127"/>
                <a:gd name="T5" fmla="*/ 0 h 65"/>
                <a:gd name="T6" fmla="*/ 66 w 127"/>
                <a:gd name="T7" fmla="*/ 16 h 65"/>
                <a:gd name="T8" fmla="*/ 92 w 127"/>
                <a:gd name="T9" fmla="*/ 40 h 65"/>
                <a:gd name="T10" fmla="*/ 126 w 127"/>
                <a:gd name="T11" fmla="*/ 40 h 65"/>
                <a:gd name="T12" fmla="*/ 124 w 127"/>
                <a:gd name="T13" fmla="*/ 64 h 65"/>
                <a:gd name="T14" fmla="*/ 42 w 127"/>
                <a:gd name="T15" fmla="*/ 49 h 65"/>
                <a:gd name="T16" fmla="*/ 0 w 127"/>
                <a:gd name="T17" fmla="*/ 25 h 65"/>
                <a:gd name="T18" fmla="*/ 0 w 127"/>
                <a:gd name="T19" fmla="*/ 25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65"/>
                <a:gd name="T32" fmla="*/ 127 w 12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65">
                  <a:moveTo>
                    <a:pt x="0" y="25"/>
                  </a:moveTo>
                  <a:lnTo>
                    <a:pt x="0" y="25"/>
                  </a:lnTo>
                  <a:lnTo>
                    <a:pt x="16" y="0"/>
                  </a:lnTo>
                  <a:lnTo>
                    <a:pt x="66" y="16"/>
                  </a:lnTo>
                  <a:lnTo>
                    <a:pt x="92" y="40"/>
                  </a:lnTo>
                  <a:lnTo>
                    <a:pt x="126" y="40"/>
                  </a:lnTo>
                  <a:lnTo>
                    <a:pt x="124" y="64"/>
                  </a:lnTo>
                  <a:lnTo>
                    <a:pt x="42" y="49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52" name="Group 99"/>
            <p:cNvGrpSpPr>
              <a:grpSpLocks/>
            </p:cNvGrpSpPr>
            <p:nvPr/>
          </p:nvGrpSpPr>
          <p:grpSpPr bwMode="auto">
            <a:xfrm>
              <a:off x="5302" y="3480"/>
              <a:ext cx="187" cy="226"/>
              <a:chOff x="5680" y="3429"/>
              <a:chExt cx="187" cy="226"/>
            </a:xfrm>
          </p:grpSpPr>
          <p:sp>
            <p:nvSpPr>
              <p:cNvPr id="555" name="Freeform 100"/>
              <p:cNvSpPr>
                <a:spLocks/>
              </p:cNvSpPr>
              <p:nvPr/>
            </p:nvSpPr>
            <p:spPr bwMode="auto">
              <a:xfrm>
                <a:off x="5680" y="3541"/>
                <a:ext cx="122" cy="114"/>
              </a:xfrm>
              <a:custGeom>
                <a:avLst/>
                <a:gdLst>
                  <a:gd name="T0" fmla="*/ 0 w 122"/>
                  <a:gd name="T1" fmla="*/ 99 h 114"/>
                  <a:gd name="T2" fmla="*/ 0 w 122"/>
                  <a:gd name="T3" fmla="*/ 99 h 114"/>
                  <a:gd name="T4" fmla="*/ 25 w 122"/>
                  <a:gd name="T5" fmla="*/ 64 h 114"/>
                  <a:gd name="T6" fmla="*/ 69 w 122"/>
                  <a:gd name="T7" fmla="*/ 38 h 114"/>
                  <a:gd name="T8" fmla="*/ 91 w 122"/>
                  <a:gd name="T9" fmla="*/ 0 h 114"/>
                  <a:gd name="T10" fmla="*/ 104 w 122"/>
                  <a:gd name="T11" fmla="*/ 11 h 114"/>
                  <a:gd name="T12" fmla="*/ 119 w 122"/>
                  <a:gd name="T13" fmla="*/ 6 h 114"/>
                  <a:gd name="T14" fmla="*/ 121 w 122"/>
                  <a:gd name="T15" fmla="*/ 20 h 114"/>
                  <a:gd name="T16" fmla="*/ 98 w 122"/>
                  <a:gd name="T17" fmla="*/ 47 h 114"/>
                  <a:gd name="T18" fmla="*/ 103 w 122"/>
                  <a:gd name="T19" fmla="*/ 59 h 114"/>
                  <a:gd name="T20" fmla="*/ 78 w 122"/>
                  <a:gd name="T21" fmla="*/ 64 h 114"/>
                  <a:gd name="T22" fmla="*/ 65 w 122"/>
                  <a:gd name="T23" fmla="*/ 102 h 114"/>
                  <a:gd name="T24" fmla="*/ 39 w 122"/>
                  <a:gd name="T25" fmla="*/ 113 h 114"/>
                  <a:gd name="T26" fmla="*/ 0 w 122"/>
                  <a:gd name="T27" fmla="*/ 99 h 114"/>
                  <a:gd name="T28" fmla="*/ 0 w 122"/>
                  <a:gd name="T29" fmla="*/ 99 h 1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2"/>
                  <a:gd name="T46" fmla="*/ 0 h 114"/>
                  <a:gd name="T47" fmla="*/ 122 w 122"/>
                  <a:gd name="T48" fmla="*/ 114 h 1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2" h="114">
                    <a:moveTo>
                      <a:pt x="0" y="99"/>
                    </a:moveTo>
                    <a:lnTo>
                      <a:pt x="0" y="99"/>
                    </a:lnTo>
                    <a:lnTo>
                      <a:pt x="25" y="64"/>
                    </a:lnTo>
                    <a:lnTo>
                      <a:pt x="69" y="38"/>
                    </a:lnTo>
                    <a:lnTo>
                      <a:pt x="91" y="0"/>
                    </a:lnTo>
                    <a:lnTo>
                      <a:pt x="104" y="11"/>
                    </a:lnTo>
                    <a:lnTo>
                      <a:pt x="119" y="6"/>
                    </a:lnTo>
                    <a:lnTo>
                      <a:pt x="121" y="20"/>
                    </a:lnTo>
                    <a:lnTo>
                      <a:pt x="98" y="47"/>
                    </a:lnTo>
                    <a:lnTo>
                      <a:pt x="103" y="59"/>
                    </a:lnTo>
                    <a:lnTo>
                      <a:pt x="78" y="64"/>
                    </a:lnTo>
                    <a:lnTo>
                      <a:pt x="65" y="102"/>
                    </a:lnTo>
                    <a:lnTo>
                      <a:pt x="39" y="113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FFCC99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6" name="Freeform 101"/>
              <p:cNvSpPr>
                <a:spLocks/>
              </p:cNvSpPr>
              <p:nvPr/>
            </p:nvSpPr>
            <p:spPr bwMode="auto">
              <a:xfrm>
                <a:off x="5775" y="3429"/>
                <a:ext cx="92" cy="126"/>
              </a:xfrm>
              <a:custGeom>
                <a:avLst/>
                <a:gdLst>
                  <a:gd name="T0" fmla="*/ 0 w 92"/>
                  <a:gd name="T1" fmla="*/ 0 h 126"/>
                  <a:gd name="T2" fmla="*/ 0 w 92"/>
                  <a:gd name="T3" fmla="*/ 0 h 126"/>
                  <a:gd name="T4" fmla="*/ 26 w 92"/>
                  <a:gd name="T5" fmla="*/ 14 h 126"/>
                  <a:gd name="T6" fmla="*/ 32 w 92"/>
                  <a:gd name="T7" fmla="*/ 42 h 126"/>
                  <a:gd name="T8" fmla="*/ 43 w 92"/>
                  <a:gd name="T9" fmla="*/ 50 h 126"/>
                  <a:gd name="T10" fmla="*/ 50 w 92"/>
                  <a:gd name="T11" fmla="*/ 38 h 126"/>
                  <a:gd name="T12" fmla="*/ 55 w 92"/>
                  <a:gd name="T13" fmla="*/ 57 h 126"/>
                  <a:gd name="T14" fmla="*/ 91 w 92"/>
                  <a:gd name="T15" fmla="*/ 57 h 126"/>
                  <a:gd name="T16" fmla="*/ 84 w 92"/>
                  <a:gd name="T17" fmla="*/ 85 h 126"/>
                  <a:gd name="T18" fmla="*/ 66 w 92"/>
                  <a:gd name="T19" fmla="*/ 88 h 126"/>
                  <a:gd name="T20" fmla="*/ 50 w 92"/>
                  <a:gd name="T21" fmla="*/ 125 h 126"/>
                  <a:gd name="T22" fmla="*/ 33 w 92"/>
                  <a:gd name="T23" fmla="*/ 125 h 126"/>
                  <a:gd name="T24" fmla="*/ 41 w 92"/>
                  <a:gd name="T25" fmla="*/ 112 h 126"/>
                  <a:gd name="T26" fmla="*/ 18 w 92"/>
                  <a:gd name="T27" fmla="*/ 87 h 126"/>
                  <a:gd name="T28" fmla="*/ 36 w 92"/>
                  <a:gd name="T29" fmla="*/ 64 h 126"/>
                  <a:gd name="T30" fmla="*/ 33 w 92"/>
                  <a:gd name="T31" fmla="*/ 45 h 126"/>
                  <a:gd name="T32" fmla="*/ 0 w 92"/>
                  <a:gd name="T33" fmla="*/ 0 h 126"/>
                  <a:gd name="T34" fmla="*/ 0 w 92"/>
                  <a:gd name="T35" fmla="*/ 0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2"/>
                  <a:gd name="T55" fmla="*/ 0 h 126"/>
                  <a:gd name="T56" fmla="*/ 92 w 92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2" h="126">
                    <a:moveTo>
                      <a:pt x="0" y="0"/>
                    </a:moveTo>
                    <a:lnTo>
                      <a:pt x="0" y="0"/>
                    </a:lnTo>
                    <a:lnTo>
                      <a:pt x="26" y="14"/>
                    </a:lnTo>
                    <a:lnTo>
                      <a:pt x="32" y="42"/>
                    </a:lnTo>
                    <a:lnTo>
                      <a:pt x="43" y="50"/>
                    </a:lnTo>
                    <a:lnTo>
                      <a:pt x="50" y="38"/>
                    </a:lnTo>
                    <a:lnTo>
                      <a:pt x="55" y="57"/>
                    </a:lnTo>
                    <a:lnTo>
                      <a:pt x="91" y="57"/>
                    </a:lnTo>
                    <a:lnTo>
                      <a:pt x="84" y="85"/>
                    </a:lnTo>
                    <a:lnTo>
                      <a:pt x="66" y="88"/>
                    </a:lnTo>
                    <a:lnTo>
                      <a:pt x="50" y="125"/>
                    </a:lnTo>
                    <a:lnTo>
                      <a:pt x="33" y="125"/>
                    </a:lnTo>
                    <a:lnTo>
                      <a:pt x="41" y="112"/>
                    </a:lnTo>
                    <a:lnTo>
                      <a:pt x="18" y="87"/>
                    </a:lnTo>
                    <a:lnTo>
                      <a:pt x="36" y="64"/>
                    </a:lnTo>
                    <a:lnTo>
                      <a:pt x="33" y="4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271" cap="flat" cmpd="sng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53" name="Freeform 102"/>
            <p:cNvSpPr>
              <a:spLocks/>
            </p:cNvSpPr>
            <p:nvPr/>
          </p:nvSpPr>
          <p:spPr bwMode="auto">
            <a:xfrm>
              <a:off x="1296" y="2711"/>
              <a:ext cx="64" cy="66"/>
            </a:xfrm>
            <a:custGeom>
              <a:avLst/>
              <a:gdLst>
                <a:gd name="T0" fmla="*/ 0 w 64"/>
                <a:gd name="T1" fmla="*/ 33 h 66"/>
                <a:gd name="T2" fmla="*/ 0 w 64"/>
                <a:gd name="T3" fmla="*/ 33 h 66"/>
                <a:gd name="T4" fmla="*/ 25 w 64"/>
                <a:gd name="T5" fmla="*/ 64 h 66"/>
                <a:gd name="T6" fmla="*/ 57 w 64"/>
                <a:gd name="T7" fmla="*/ 65 h 66"/>
                <a:gd name="T8" fmla="*/ 63 w 64"/>
                <a:gd name="T9" fmla="*/ 0 h 66"/>
                <a:gd name="T10" fmla="*/ 40 w 64"/>
                <a:gd name="T11" fmla="*/ 3 h 66"/>
                <a:gd name="T12" fmla="*/ 0 w 64"/>
                <a:gd name="T13" fmla="*/ 33 h 66"/>
                <a:gd name="T14" fmla="*/ 0 w 64"/>
                <a:gd name="T15" fmla="*/ 33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66"/>
                <a:gd name="T26" fmla="*/ 64 w 64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66">
                  <a:moveTo>
                    <a:pt x="0" y="33"/>
                  </a:moveTo>
                  <a:lnTo>
                    <a:pt x="0" y="33"/>
                  </a:lnTo>
                  <a:lnTo>
                    <a:pt x="25" y="64"/>
                  </a:lnTo>
                  <a:lnTo>
                    <a:pt x="57" y="65"/>
                  </a:lnTo>
                  <a:lnTo>
                    <a:pt x="63" y="0"/>
                  </a:lnTo>
                  <a:lnTo>
                    <a:pt x="40" y="3"/>
                  </a:lnTo>
                  <a:lnTo>
                    <a:pt x="0" y="33"/>
                  </a:lnTo>
                </a:path>
              </a:pathLst>
            </a:custGeom>
            <a:solidFill>
              <a:srgbClr val="FF00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auto">
            <a:xfrm>
              <a:off x="3654" y="2307"/>
              <a:ext cx="264" cy="240"/>
            </a:xfrm>
            <a:custGeom>
              <a:avLst/>
              <a:gdLst>
                <a:gd name="T0" fmla="*/ 0 w 264"/>
                <a:gd name="T1" fmla="*/ 158 h 229"/>
                <a:gd name="T2" fmla="*/ 0 w 264"/>
                <a:gd name="T3" fmla="*/ 158 h 229"/>
                <a:gd name="T4" fmla="*/ 24 w 264"/>
                <a:gd name="T5" fmla="*/ 168 h 229"/>
                <a:gd name="T6" fmla="*/ 82 w 264"/>
                <a:gd name="T7" fmla="*/ 158 h 229"/>
                <a:gd name="T8" fmla="*/ 93 w 264"/>
                <a:gd name="T9" fmla="*/ 129 h 229"/>
                <a:gd name="T10" fmla="*/ 131 w 264"/>
                <a:gd name="T11" fmla="*/ 112 h 229"/>
                <a:gd name="T12" fmla="*/ 136 w 264"/>
                <a:gd name="T13" fmla="*/ 87 h 229"/>
                <a:gd name="T14" fmla="*/ 148 w 264"/>
                <a:gd name="T15" fmla="*/ 81 h 229"/>
                <a:gd name="T16" fmla="*/ 143 w 264"/>
                <a:gd name="T17" fmla="*/ 69 h 229"/>
                <a:gd name="T18" fmla="*/ 157 w 264"/>
                <a:gd name="T19" fmla="*/ 68 h 229"/>
                <a:gd name="T20" fmla="*/ 167 w 264"/>
                <a:gd name="T21" fmla="*/ 43 h 229"/>
                <a:gd name="T22" fmla="*/ 162 w 264"/>
                <a:gd name="T23" fmla="*/ 19 h 229"/>
                <a:gd name="T24" fmla="*/ 215 w 264"/>
                <a:gd name="T25" fmla="*/ 0 h 229"/>
                <a:gd name="T26" fmla="*/ 263 w 264"/>
                <a:gd name="T27" fmla="*/ 36 h 229"/>
                <a:gd name="T28" fmla="*/ 250 w 264"/>
                <a:gd name="T29" fmla="*/ 51 h 229"/>
                <a:gd name="T30" fmla="*/ 205 w 264"/>
                <a:gd name="T31" fmla="*/ 51 h 229"/>
                <a:gd name="T32" fmla="*/ 205 w 264"/>
                <a:gd name="T33" fmla="*/ 85 h 229"/>
                <a:gd name="T34" fmla="*/ 226 w 264"/>
                <a:gd name="T35" fmla="*/ 105 h 229"/>
                <a:gd name="T36" fmla="*/ 214 w 264"/>
                <a:gd name="T37" fmla="*/ 115 h 229"/>
                <a:gd name="T38" fmla="*/ 217 w 264"/>
                <a:gd name="T39" fmla="*/ 134 h 229"/>
                <a:gd name="T40" fmla="*/ 170 w 264"/>
                <a:gd name="T41" fmla="*/ 200 h 229"/>
                <a:gd name="T42" fmla="*/ 150 w 264"/>
                <a:gd name="T43" fmla="*/ 199 h 229"/>
                <a:gd name="T44" fmla="*/ 136 w 264"/>
                <a:gd name="T45" fmla="*/ 215 h 229"/>
                <a:gd name="T46" fmla="*/ 160 w 264"/>
                <a:gd name="T47" fmla="*/ 275 h 229"/>
                <a:gd name="T48" fmla="*/ 124 w 264"/>
                <a:gd name="T49" fmla="*/ 275 h 229"/>
                <a:gd name="T50" fmla="*/ 112 w 264"/>
                <a:gd name="T51" fmla="*/ 288 h 229"/>
                <a:gd name="T52" fmla="*/ 85 w 264"/>
                <a:gd name="T53" fmla="*/ 253 h 229"/>
                <a:gd name="T54" fmla="*/ 12 w 264"/>
                <a:gd name="T55" fmla="*/ 258 h 229"/>
                <a:gd name="T56" fmla="*/ 37 w 264"/>
                <a:gd name="T57" fmla="*/ 218 h 229"/>
                <a:gd name="T58" fmla="*/ 0 w 264"/>
                <a:gd name="T59" fmla="*/ 158 h 229"/>
                <a:gd name="T60" fmla="*/ 0 w 264"/>
                <a:gd name="T61" fmla="*/ 158 h 2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4"/>
                <a:gd name="T94" fmla="*/ 0 h 229"/>
                <a:gd name="T95" fmla="*/ 264 w 264"/>
                <a:gd name="T96" fmla="*/ 229 h 2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4" h="229">
                  <a:moveTo>
                    <a:pt x="0" y="125"/>
                  </a:moveTo>
                  <a:lnTo>
                    <a:pt x="0" y="125"/>
                  </a:lnTo>
                  <a:lnTo>
                    <a:pt x="24" y="133"/>
                  </a:lnTo>
                  <a:lnTo>
                    <a:pt x="82" y="125"/>
                  </a:lnTo>
                  <a:lnTo>
                    <a:pt x="93" y="102"/>
                  </a:lnTo>
                  <a:lnTo>
                    <a:pt x="131" y="89"/>
                  </a:lnTo>
                  <a:lnTo>
                    <a:pt x="136" y="69"/>
                  </a:lnTo>
                  <a:lnTo>
                    <a:pt x="148" y="64"/>
                  </a:lnTo>
                  <a:lnTo>
                    <a:pt x="143" y="54"/>
                  </a:lnTo>
                  <a:lnTo>
                    <a:pt x="157" y="53"/>
                  </a:lnTo>
                  <a:lnTo>
                    <a:pt x="167" y="33"/>
                  </a:lnTo>
                  <a:lnTo>
                    <a:pt x="162" y="14"/>
                  </a:lnTo>
                  <a:lnTo>
                    <a:pt x="215" y="0"/>
                  </a:lnTo>
                  <a:lnTo>
                    <a:pt x="263" y="29"/>
                  </a:lnTo>
                  <a:lnTo>
                    <a:pt x="250" y="41"/>
                  </a:lnTo>
                  <a:lnTo>
                    <a:pt x="205" y="41"/>
                  </a:lnTo>
                  <a:lnTo>
                    <a:pt x="205" y="67"/>
                  </a:lnTo>
                  <a:lnTo>
                    <a:pt x="226" y="83"/>
                  </a:lnTo>
                  <a:lnTo>
                    <a:pt x="214" y="91"/>
                  </a:lnTo>
                  <a:lnTo>
                    <a:pt x="217" y="106"/>
                  </a:lnTo>
                  <a:lnTo>
                    <a:pt x="170" y="158"/>
                  </a:lnTo>
                  <a:lnTo>
                    <a:pt x="150" y="157"/>
                  </a:lnTo>
                  <a:lnTo>
                    <a:pt x="136" y="170"/>
                  </a:lnTo>
                  <a:lnTo>
                    <a:pt x="160" y="218"/>
                  </a:lnTo>
                  <a:lnTo>
                    <a:pt x="124" y="218"/>
                  </a:lnTo>
                  <a:lnTo>
                    <a:pt x="112" y="228"/>
                  </a:lnTo>
                  <a:lnTo>
                    <a:pt x="85" y="199"/>
                  </a:lnTo>
                  <a:lnTo>
                    <a:pt x="12" y="204"/>
                  </a:lnTo>
                  <a:lnTo>
                    <a:pt x="37" y="172"/>
                  </a:lnTo>
                  <a:lnTo>
                    <a:pt x="0" y="125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auto">
            <a:xfrm>
              <a:off x="1392" y="2759"/>
              <a:ext cx="90" cy="41"/>
            </a:xfrm>
            <a:custGeom>
              <a:avLst/>
              <a:gdLst>
                <a:gd name="T0" fmla="*/ 0 w 90"/>
                <a:gd name="T1" fmla="*/ 22 h 41"/>
                <a:gd name="T2" fmla="*/ 0 w 90"/>
                <a:gd name="T3" fmla="*/ 22 h 41"/>
                <a:gd name="T4" fmla="*/ 7 w 90"/>
                <a:gd name="T5" fmla="*/ 0 h 41"/>
                <a:gd name="T6" fmla="*/ 26 w 90"/>
                <a:gd name="T7" fmla="*/ 13 h 41"/>
                <a:gd name="T8" fmla="*/ 59 w 90"/>
                <a:gd name="T9" fmla="*/ 1 h 41"/>
                <a:gd name="T10" fmla="*/ 89 w 90"/>
                <a:gd name="T11" fmla="*/ 16 h 41"/>
                <a:gd name="T12" fmla="*/ 81 w 90"/>
                <a:gd name="T13" fmla="*/ 39 h 41"/>
                <a:gd name="T14" fmla="*/ 78 w 90"/>
                <a:gd name="T15" fmla="*/ 20 h 41"/>
                <a:gd name="T16" fmla="*/ 59 w 90"/>
                <a:gd name="T17" fmla="*/ 13 h 41"/>
                <a:gd name="T18" fmla="*/ 42 w 90"/>
                <a:gd name="T19" fmla="*/ 24 h 41"/>
                <a:gd name="T20" fmla="*/ 46 w 90"/>
                <a:gd name="T21" fmla="*/ 35 h 41"/>
                <a:gd name="T22" fmla="*/ 38 w 90"/>
                <a:gd name="T23" fmla="*/ 40 h 41"/>
                <a:gd name="T24" fmla="*/ 0 w 90"/>
                <a:gd name="T25" fmla="*/ 22 h 41"/>
                <a:gd name="T26" fmla="*/ 0 w 90"/>
                <a:gd name="T27" fmla="*/ 22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41"/>
                <a:gd name="T44" fmla="*/ 90 w 90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41">
                  <a:moveTo>
                    <a:pt x="0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26" y="13"/>
                  </a:lnTo>
                  <a:lnTo>
                    <a:pt x="59" y="1"/>
                  </a:lnTo>
                  <a:lnTo>
                    <a:pt x="89" y="16"/>
                  </a:lnTo>
                  <a:lnTo>
                    <a:pt x="81" y="39"/>
                  </a:lnTo>
                  <a:lnTo>
                    <a:pt x="78" y="20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46" y="35"/>
                  </a:lnTo>
                  <a:lnTo>
                    <a:pt x="38" y="40"/>
                  </a:lnTo>
                  <a:lnTo>
                    <a:pt x="0" y="22"/>
                  </a:lnTo>
                </a:path>
              </a:pathLst>
            </a:custGeom>
            <a:solidFill>
              <a:srgbClr val="FF00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56" name="Group 105"/>
            <p:cNvGrpSpPr>
              <a:grpSpLocks/>
            </p:cNvGrpSpPr>
            <p:nvPr/>
          </p:nvGrpSpPr>
          <p:grpSpPr bwMode="auto">
            <a:xfrm>
              <a:off x="4904" y="2961"/>
              <a:ext cx="188" cy="122"/>
              <a:chOff x="5282" y="2910"/>
              <a:chExt cx="188" cy="122"/>
            </a:xfrm>
          </p:grpSpPr>
          <p:sp>
            <p:nvSpPr>
              <p:cNvPr id="552" name="Freeform 106"/>
              <p:cNvSpPr>
                <a:spLocks/>
              </p:cNvSpPr>
              <p:nvPr/>
            </p:nvSpPr>
            <p:spPr bwMode="auto">
              <a:xfrm>
                <a:off x="5282" y="2910"/>
                <a:ext cx="157" cy="122"/>
              </a:xfrm>
              <a:custGeom>
                <a:avLst/>
                <a:gdLst>
                  <a:gd name="T0" fmla="*/ 0 w 157"/>
                  <a:gd name="T1" fmla="*/ 0 h 122"/>
                  <a:gd name="T2" fmla="*/ 0 w 157"/>
                  <a:gd name="T3" fmla="*/ 0 h 122"/>
                  <a:gd name="T4" fmla="*/ 2 w 157"/>
                  <a:gd name="T5" fmla="*/ 101 h 122"/>
                  <a:gd name="T6" fmla="*/ 28 w 157"/>
                  <a:gd name="T7" fmla="*/ 105 h 122"/>
                  <a:gd name="T8" fmla="*/ 53 w 157"/>
                  <a:gd name="T9" fmla="*/ 76 h 122"/>
                  <a:gd name="T10" fmla="*/ 81 w 157"/>
                  <a:gd name="T11" fmla="*/ 89 h 122"/>
                  <a:gd name="T12" fmla="*/ 106 w 157"/>
                  <a:gd name="T13" fmla="*/ 116 h 122"/>
                  <a:gd name="T14" fmla="*/ 156 w 157"/>
                  <a:gd name="T15" fmla="*/ 121 h 122"/>
                  <a:gd name="T16" fmla="*/ 99 w 157"/>
                  <a:gd name="T17" fmla="*/ 76 h 122"/>
                  <a:gd name="T18" fmla="*/ 103 w 157"/>
                  <a:gd name="T19" fmla="*/ 54 h 122"/>
                  <a:gd name="T20" fmla="*/ 76 w 157"/>
                  <a:gd name="T21" fmla="*/ 46 h 122"/>
                  <a:gd name="T22" fmla="*/ 52 w 157"/>
                  <a:gd name="T23" fmla="*/ 18 h 122"/>
                  <a:gd name="T24" fmla="*/ 0 w 157"/>
                  <a:gd name="T25" fmla="*/ 0 h 122"/>
                  <a:gd name="T26" fmla="*/ 0 w 157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122"/>
                  <a:gd name="T44" fmla="*/ 157 w 157"/>
                  <a:gd name="T45" fmla="*/ 122 h 1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122">
                    <a:moveTo>
                      <a:pt x="0" y="0"/>
                    </a:moveTo>
                    <a:lnTo>
                      <a:pt x="0" y="0"/>
                    </a:lnTo>
                    <a:lnTo>
                      <a:pt x="2" y="101"/>
                    </a:lnTo>
                    <a:lnTo>
                      <a:pt x="28" y="105"/>
                    </a:lnTo>
                    <a:lnTo>
                      <a:pt x="53" y="76"/>
                    </a:lnTo>
                    <a:lnTo>
                      <a:pt x="81" y="89"/>
                    </a:lnTo>
                    <a:lnTo>
                      <a:pt x="106" y="116"/>
                    </a:lnTo>
                    <a:lnTo>
                      <a:pt x="156" y="121"/>
                    </a:lnTo>
                    <a:lnTo>
                      <a:pt x="99" y="76"/>
                    </a:lnTo>
                    <a:lnTo>
                      <a:pt x="103" y="54"/>
                    </a:lnTo>
                    <a:lnTo>
                      <a:pt x="76" y="46"/>
                    </a:lnTo>
                    <a:lnTo>
                      <a:pt x="52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3" name="Freeform 107"/>
              <p:cNvSpPr>
                <a:spLocks/>
              </p:cNvSpPr>
              <p:nvPr/>
            </p:nvSpPr>
            <p:spPr bwMode="auto">
              <a:xfrm>
                <a:off x="5395" y="2936"/>
                <a:ext cx="66" cy="32"/>
              </a:xfrm>
              <a:custGeom>
                <a:avLst/>
                <a:gdLst>
                  <a:gd name="T0" fmla="*/ 0 w 66"/>
                  <a:gd name="T1" fmla="*/ 20 h 32"/>
                  <a:gd name="T2" fmla="*/ 0 w 66"/>
                  <a:gd name="T3" fmla="*/ 20 h 32"/>
                  <a:gd name="T4" fmla="*/ 38 w 66"/>
                  <a:gd name="T5" fmla="*/ 31 h 32"/>
                  <a:gd name="T6" fmla="*/ 65 w 66"/>
                  <a:gd name="T7" fmla="*/ 9 h 32"/>
                  <a:gd name="T8" fmla="*/ 55 w 66"/>
                  <a:gd name="T9" fmla="*/ 0 h 32"/>
                  <a:gd name="T10" fmla="*/ 46 w 66"/>
                  <a:gd name="T11" fmla="*/ 12 h 32"/>
                  <a:gd name="T12" fmla="*/ 0 w 66"/>
                  <a:gd name="T13" fmla="*/ 20 h 32"/>
                  <a:gd name="T14" fmla="*/ 0 w 66"/>
                  <a:gd name="T15" fmla="*/ 2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32"/>
                  <a:gd name="T26" fmla="*/ 66 w 66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32">
                    <a:moveTo>
                      <a:pt x="0" y="20"/>
                    </a:moveTo>
                    <a:lnTo>
                      <a:pt x="0" y="20"/>
                    </a:lnTo>
                    <a:lnTo>
                      <a:pt x="38" y="31"/>
                    </a:lnTo>
                    <a:lnTo>
                      <a:pt x="65" y="9"/>
                    </a:lnTo>
                    <a:lnTo>
                      <a:pt x="55" y="0"/>
                    </a:lnTo>
                    <a:lnTo>
                      <a:pt x="46" y="1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4" name="Freeform 108"/>
              <p:cNvSpPr>
                <a:spLocks/>
              </p:cNvSpPr>
              <p:nvPr/>
            </p:nvSpPr>
            <p:spPr bwMode="auto">
              <a:xfrm>
                <a:off x="5435" y="2911"/>
                <a:ext cx="35" cy="33"/>
              </a:xfrm>
              <a:custGeom>
                <a:avLst/>
                <a:gdLst>
                  <a:gd name="T0" fmla="*/ 0 w 35"/>
                  <a:gd name="T1" fmla="*/ 0 h 33"/>
                  <a:gd name="T2" fmla="*/ 0 w 35"/>
                  <a:gd name="T3" fmla="*/ 0 h 33"/>
                  <a:gd name="T4" fmla="*/ 26 w 35"/>
                  <a:gd name="T5" fmla="*/ 15 h 33"/>
                  <a:gd name="T6" fmla="*/ 34 w 35"/>
                  <a:gd name="T7" fmla="*/ 32 h 33"/>
                  <a:gd name="T8" fmla="*/ 33 w 35"/>
                  <a:gd name="T9" fmla="*/ 20 h 33"/>
                  <a:gd name="T10" fmla="*/ 0 w 35"/>
                  <a:gd name="T11" fmla="*/ 0 h 33"/>
                  <a:gd name="T12" fmla="*/ 0 w 35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3"/>
                  <a:gd name="T23" fmla="*/ 35 w 35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3">
                    <a:moveTo>
                      <a:pt x="0" y="0"/>
                    </a:moveTo>
                    <a:lnTo>
                      <a:pt x="0" y="0"/>
                    </a:lnTo>
                    <a:lnTo>
                      <a:pt x="26" y="15"/>
                    </a:lnTo>
                    <a:lnTo>
                      <a:pt x="34" y="32"/>
                    </a:lnTo>
                    <a:lnTo>
                      <a:pt x="3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57" name="Freeform 109"/>
            <p:cNvSpPr>
              <a:spLocks/>
            </p:cNvSpPr>
            <p:nvPr/>
          </p:nvSpPr>
          <p:spPr bwMode="auto">
            <a:xfrm>
              <a:off x="1704" y="3224"/>
              <a:ext cx="129" cy="134"/>
            </a:xfrm>
            <a:custGeom>
              <a:avLst/>
              <a:gdLst>
                <a:gd name="T0" fmla="*/ 0 w 129"/>
                <a:gd name="T1" fmla="*/ 50 h 134"/>
                <a:gd name="T2" fmla="*/ 0 w 129"/>
                <a:gd name="T3" fmla="*/ 50 h 134"/>
                <a:gd name="T4" fmla="*/ 9 w 129"/>
                <a:gd name="T5" fmla="*/ 7 h 134"/>
                <a:gd name="T6" fmla="*/ 55 w 129"/>
                <a:gd name="T7" fmla="*/ 0 h 134"/>
                <a:gd name="T8" fmla="*/ 71 w 129"/>
                <a:gd name="T9" fmla="*/ 14 h 134"/>
                <a:gd name="T10" fmla="*/ 75 w 129"/>
                <a:gd name="T11" fmla="*/ 46 h 134"/>
                <a:gd name="T12" fmla="*/ 107 w 129"/>
                <a:gd name="T13" fmla="*/ 51 h 134"/>
                <a:gd name="T14" fmla="*/ 111 w 129"/>
                <a:gd name="T15" fmla="*/ 73 h 134"/>
                <a:gd name="T16" fmla="*/ 128 w 129"/>
                <a:gd name="T17" fmla="*/ 77 h 134"/>
                <a:gd name="T18" fmla="*/ 125 w 129"/>
                <a:gd name="T19" fmla="*/ 104 h 134"/>
                <a:gd name="T20" fmla="*/ 109 w 129"/>
                <a:gd name="T21" fmla="*/ 133 h 134"/>
                <a:gd name="T22" fmla="*/ 66 w 129"/>
                <a:gd name="T23" fmla="*/ 131 h 134"/>
                <a:gd name="T24" fmla="*/ 75 w 129"/>
                <a:gd name="T25" fmla="*/ 99 h 134"/>
                <a:gd name="T26" fmla="*/ 0 w 129"/>
                <a:gd name="T27" fmla="*/ 50 h 134"/>
                <a:gd name="T28" fmla="*/ 0 w 129"/>
                <a:gd name="T29" fmla="*/ 50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34"/>
                <a:gd name="T47" fmla="*/ 129 w 129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34">
                  <a:moveTo>
                    <a:pt x="0" y="50"/>
                  </a:moveTo>
                  <a:lnTo>
                    <a:pt x="0" y="50"/>
                  </a:lnTo>
                  <a:lnTo>
                    <a:pt x="9" y="7"/>
                  </a:lnTo>
                  <a:lnTo>
                    <a:pt x="55" y="0"/>
                  </a:lnTo>
                  <a:lnTo>
                    <a:pt x="71" y="14"/>
                  </a:lnTo>
                  <a:lnTo>
                    <a:pt x="75" y="46"/>
                  </a:lnTo>
                  <a:lnTo>
                    <a:pt x="107" y="51"/>
                  </a:lnTo>
                  <a:lnTo>
                    <a:pt x="111" y="73"/>
                  </a:lnTo>
                  <a:lnTo>
                    <a:pt x="128" y="77"/>
                  </a:lnTo>
                  <a:lnTo>
                    <a:pt x="125" y="104"/>
                  </a:lnTo>
                  <a:lnTo>
                    <a:pt x="109" y="133"/>
                  </a:lnTo>
                  <a:lnTo>
                    <a:pt x="66" y="131"/>
                  </a:lnTo>
                  <a:lnTo>
                    <a:pt x="75" y="99"/>
                  </a:lnTo>
                  <a:lnTo>
                    <a:pt x="0" y="50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8" name="Freeform 110"/>
            <p:cNvSpPr>
              <a:spLocks/>
            </p:cNvSpPr>
            <p:nvPr/>
          </p:nvSpPr>
          <p:spPr bwMode="auto">
            <a:xfrm>
              <a:off x="1410" y="2923"/>
              <a:ext cx="198" cy="285"/>
            </a:xfrm>
            <a:custGeom>
              <a:avLst/>
              <a:gdLst>
                <a:gd name="T0" fmla="*/ 0 w 198"/>
                <a:gd name="T1" fmla="*/ 66 h 285"/>
                <a:gd name="T2" fmla="*/ 0 w 198"/>
                <a:gd name="T3" fmla="*/ 66 h 285"/>
                <a:gd name="T4" fmla="*/ 3 w 198"/>
                <a:gd name="T5" fmla="*/ 89 h 285"/>
                <a:gd name="T6" fmla="*/ 39 w 198"/>
                <a:gd name="T7" fmla="*/ 128 h 285"/>
                <a:gd name="T8" fmla="*/ 78 w 198"/>
                <a:gd name="T9" fmla="*/ 221 h 285"/>
                <a:gd name="T10" fmla="*/ 168 w 198"/>
                <a:gd name="T11" fmla="*/ 284 h 285"/>
                <a:gd name="T12" fmla="*/ 184 w 198"/>
                <a:gd name="T13" fmla="*/ 272 h 285"/>
                <a:gd name="T14" fmla="*/ 192 w 198"/>
                <a:gd name="T15" fmla="*/ 252 h 285"/>
                <a:gd name="T16" fmla="*/ 179 w 198"/>
                <a:gd name="T17" fmla="*/ 245 h 285"/>
                <a:gd name="T18" fmla="*/ 187 w 198"/>
                <a:gd name="T19" fmla="*/ 240 h 285"/>
                <a:gd name="T20" fmla="*/ 197 w 198"/>
                <a:gd name="T21" fmla="*/ 192 h 285"/>
                <a:gd name="T22" fmla="*/ 182 w 198"/>
                <a:gd name="T23" fmla="*/ 169 h 285"/>
                <a:gd name="T24" fmla="*/ 169 w 198"/>
                <a:gd name="T25" fmla="*/ 169 h 285"/>
                <a:gd name="T26" fmla="*/ 169 w 198"/>
                <a:gd name="T27" fmla="*/ 143 h 285"/>
                <a:gd name="T28" fmla="*/ 152 w 198"/>
                <a:gd name="T29" fmla="*/ 154 h 285"/>
                <a:gd name="T30" fmla="*/ 131 w 198"/>
                <a:gd name="T31" fmla="*/ 144 h 285"/>
                <a:gd name="T32" fmla="*/ 117 w 198"/>
                <a:gd name="T33" fmla="*/ 115 h 285"/>
                <a:gd name="T34" fmla="*/ 139 w 198"/>
                <a:gd name="T35" fmla="*/ 79 h 285"/>
                <a:gd name="T36" fmla="*/ 179 w 198"/>
                <a:gd name="T37" fmla="*/ 63 h 285"/>
                <a:gd name="T38" fmla="*/ 167 w 198"/>
                <a:gd name="T39" fmla="*/ 56 h 285"/>
                <a:gd name="T40" fmla="*/ 174 w 198"/>
                <a:gd name="T41" fmla="*/ 38 h 285"/>
                <a:gd name="T42" fmla="*/ 129 w 198"/>
                <a:gd name="T43" fmla="*/ 35 h 285"/>
                <a:gd name="T44" fmla="*/ 95 w 198"/>
                <a:gd name="T45" fmla="*/ 0 h 285"/>
                <a:gd name="T46" fmla="*/ 88 w 198"/>
                <a:gd name="T47" fmla="*/ 25 h 285"/>
                <a:gd name="T48" fmla="*/ 52 w 198"/>
                <a:gd name="T49" fmla="*/ 47 h 285"/>
                <a:gd name="T50" fmla="*/ 34 w 198"/>
                <a:gd name="T51" fmla="*/ 74 h 285"/>
                <a:gd name="T52" fmla="*/ 13 w 198"/>
                <a:gd name="T53" fmla="*/ 69 h 285"/>
                <a:gd name="T54" fmla="*/ 16 w 198"/>
                <a:gd name="T55" fmla="*/ 53 h 285"/>
                <a:gd name="T56" fmla="*/ 0 w 198"/>
                <a:gd name="T57" fmla="*/ 66 h 285"/>
                <a:gd name="T58" fmla="*/ 0 w 198"/>
                <a:gd name="T59" fmla="*/ 66 h 2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8"/>
                <a:gd name="T91" fmla="*/ 0 h 285"/>
                <a:gd name="T92" fmla="*/ 198 w 198"/>
                <a:gd name="T93" fmla="*/ 285 h 2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8" h="285">
                  <a:moveTo>
                    <a:pt x="0" y="66"/>
                  </a:moveTo>
                  <a:lnTo>
                    <a:pt x="0" y="66"/>
                  </a:lnTo>
                  <a:lnTo>
                    <a:pt x="3" y="89"/>
                  </a:lnTo>
                  <a:lnTo>
                    <a:pt x="39" y="128"/>
                  </a:lnTo>
                  <a:lnTo>
                    <a:pt x="78" y="221"/>
                  </a:lnTo>
                  <a:lnTo>
                    <a:pt x="168" y="284"/>
                  </a:lnTo>
                  <a:lnTo>
                    <a:pt x="184" y="272"/>
                  </a:lnTo>
                  <a:lnTo>
                    <a:pt x="192" y="252"/>
                  </a:lnTo>
                  <a:lnTo>
                    <a:pt x="179" y="245"/>
                  </a:lnTo>
                  <a:lnTo>
                    <a:pt x="187" y="240"/>
                  </a:lnTo>
                  <a:lnTo>
                    <a:pt x="197" y="192"/>
                  </a:lnTo>
                  <a:lnTo>
                    <a:pt x="182" y="169"/>
                  </a:lnTo>
                  <a:lnTo>
                    <a:pt x="169" y="169"/>
                  </a:lnTo>
                  <a:lnTo>
                    <a:pt x="169" y="143"/>
                  </a:lnTo>
                  <a:lnTo>
                    <a:pt x="152" y="154"/>
                  </a:lnTo>
                  <a:lnTo>
                    <a:pt x="131" y="144"/>
                  </a:lnTo>
                  <a:lnTo>
                    <a:pt x="117" y="115"/>
                  </a:lnTo>
                  <a:lnTo>
                    <a:pt x="139" y="79"/>
                  </a:lnTo>
                  <a:lnTo>
                    <a:pt x="179" y="63"/>
                  </a:lnTo>
                  <a:lnTo>
                    <a:pt x="167" y="56"/>
                  </a:lnTo>
                  <a:lnTo>
                    <a:pt x="174" y="38"/>
                  </a:lnTo>
                  <a:lnTo>
                    <a:pt x="129" y="35"/>
                  </a:lnTo>
                  <a:lnTo>
                    <a:pt x="95" y="0"/>
                  </a:lnTo>
                  <a:lnTo>
                    <a:pt x="88" y="25"/>
                  </a:lnTo>
                  <a:lnTo>
                    <a:pt x="52" y="47"/>
                  </a:lnTo>
                  <a:lnTo>
                    <a:pt x="34" y="74"/>
                  </a:lnTo>
                  <a:lnTo>
                    <a:pt x="13" y="69"/>
                  </a:lnTo>
                  <a:lnTo>
                    <a:pt x="16" y="53"/>
                  </a:lnTo>
                  <a:lnTo>
                    <a:pt x="0" y="66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59" name="Group 111"/>
            <p:cNvGrpSpPr>
              <a:grpSpLocks/>
            </p:cNvGrpSpPr>
            <p:nvPr/>
          </p:nvGrpSpPr>
          <p:grpSpPr bwMode="auto">
            <a:xfrm>
              <a:off x="4528" y="2628"/>
              <a:ext cx="145" cy="206"/>
              <a:chOff x="4906" y="2577"/>
              <a:chExt cx="145" cy="206"/>
            </a:xfrm>
          </p:grpSpPr>
          <p:sp>
            <p:nvSpPr>
              <p:cNvPr id="546" name="Freeform 112"/>
              <p:cNvSpPr>
                <a:spLocks/>
              </p:cNvSpPr>
              <p:nvPr/>
            </p:nvSpPr>
            <p:spPr bwMode="auto">
              <a:xfrm>
                <a:off x="4906" y="2692"/>
                <a:ext cx="37" cy="46"/>
              </a:xfrm>
              <a:custGeom>
                <a:avLst/>
                <a:gdLst>
                  <a:gd name="T0" fmla="*/ 0 w 37"/>
                  <a:gd name="T1" fmla="*/ 45 h 46"/>
                  <a:gd name="T2" fmla="*/ 0 w 37"/>
                  <a:gd name="T3" fmla="*/ 45 h 46"/>
                  <a:gd name="T4" fmla="*/ 25 w 37"/>
                  <a:gd name="T5" fmla="*/ 24 h 46"/>
                  <a:gd name="T6" fmla="*/ 36 w 37"/>
                  <a:gd name="T7" fmla="*/ 0 h 46"/>
                  <a:gd name="T8" fmla="*/ 0 w 37"/>
                  <a:gd name="T9" fmla="*/ 45 h 46"/>
                  <a:gd name="T10" fmla="*/ 0 w 37"/>
                  <a:gd name="T11" fmla="*/ 4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6"/>
                  <a:gd name="T20" fmla="*/ 37 w 37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6">
                    <a:moveTo>
                      <a:pt x="0" y="45"/>
                    </a:moveTo>
                    <a:lnTo>
                      <a:pt x="0" y="45"/>
                    </a:lnTo>
                    <a:lnTo>
                      <a:pt x="25" y="24"/>
                    </a:lnTo>
                    <a:lnTo>
                      <a:pt x="36" y="0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7" name="Freeform 113"/>
              <p:cNvSpPr>
                <a:spLocks/>
              </p:cNvSpPr>
              <p:nvPr/>
            </p:nvSpPr>
            <p:spPr bwMode="auto">
              <a:xfrm>
                <a:off x="4949" y="2577"/>
                <a:ext cx="65" cy="96"/>
              </a:xfrm>
              <a:custGeom>
                <a:avLst/>
                <a:gdLst>
                  <a:gd name="T0" fmla="*/ 0 w 65"/>
                  <a:gd name="T1" fmla="*/ 37 h 96"/>
                  <a:gd name="T2" fmla="*/ 0 w 65"/>
                  <a:gd name="T3" fmla="*/ 37 h 96"/>
                  <a:gd name="T4" fmla="*/ 12 w 65"/>
                  <a:gd name="T5" fmla="*/ 0 h 96"/>
                  <a:gd name="T6" fmla="*/ 34 w 65"/>
                  <a:gd name="T7" fmla="*/ 1 h 96"/>
                  <a:gd name="T8" fmla="*/ 40 w 65"/>
                  <a:gd name="T9" fmla="*/ 26 h 96"/>
                  <a:gd name="T10" fmla="*/ 23 w 65"/>
                  <a:gd name="T11" fmla="*/ 51 h 96"/>
                  <a:gd name="T12" fmla="*/ 27 w 65"/>
                  <a:gd name="T13" fmla="*/ 66 h 96"/>
                  <a:gd name="T14" fmla="*/ 61 w 65"/>
                  <a:gd name="T15" fmla="*/ 76 h 96"/>
                  <a:gd name="T16" fmla="*/ 64 w 65"/>
                  <a:gd name="T17" fmla="*/ 95 h 96"/>
                  <a:gd name="T18" fmla="*/ 43 w 65"/>
                  <a:gd name="T19" fmla="*/ 76 h 96"/>
                  <a:gd name="T20" fmla="*/ 43 w 65"/>
                  <a:gd name="T21" fmla="*/ 85 h 96"/>
                  <a:gd name="T22" fmla="*/ 12 w 65"/>
                  <a:gd name="T23" fmla="*/ 76 h 96"/>
                  <a:gd name="T24" fmla="*/ 0 w 65"/>
                  <a:gd name="T25" fmla="*/ 37 h 96"/>
                  <a:gd name="T26" fmla="*/ 0 w 65"/>
                  <a:gd name="T27" fmla="*/ 37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96"/>
                  <a:gd name="T44" fmla="*/ 65 w 65"/>
                  <a:gd name="T45" fmla="*/ 96 h 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96">
                    <a:moveTo>
                      <a:pt x="0" y="37"/>
                    </a:moveTo>
                    <a:lnTo>
                      <a:pt x="0" y="37"/>
                    </a:lnTo>
                    <a:lnTo>
                      <a:pt x="12" y="0"/>
                    </a:lnTo>
                    <a:lnTo>
                      <a:pt x="34" y="1"/>
                    </a:lnTo>
                    <a:lnTo>
                      <a:pt x="40" y="26"/>
                    </a:lnTo>
                    <a:lnTo>
                      <a:pt x="23" y="51"/>
                    </a:lnTo>
                    <a:lnTo>
                      <a:pt x="27" y="66"/>
                    </a:lnTo>
                    <a:lnTo>
                      <a:pt x="61" y="76"/>
                    </a:lnTo>
                    <a:lnTo>
                      <a:pt x="64" y="95"/>
                    </a:lnTo>
                    <a:lnTo>
                      <a:pt x="43" y="76"/>
                    </a:lnTo>
                    <a:lnTo>
                      <a:pt x="43" y="85"/>
                    </a:lnTo>
                    <a:lnTo>
                      <a:pt x="12" y="7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8" name="Freeform 114"/>
              <p:cNvSpPr>
                <a:spLocks/>
              </p:cNvSpPr>
              <p:nvPr/>
            </p:nvSpPr>
            <p:spPr bwMode="auto">
              <a:xfrm>
                <a:off x="4954" y="2658"/>
                <a:ext cx="20" cy="21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10 w 20"/>
                  <a:gd name="T5" fmla="*/ 0 h 21"/>
                  <a:gd name="T6" fmla="*/ 19 w 20"/>
                  <a:gd name="T7" fmla="*/ 4 h 21"/>
                  <a:gd name="T8" fmla="*/ 14 w 20"/>
                  <a:gd name="T9" fmla="*/ 20 h 21"/>
                  <a:gd name="T10" fmla="*/ 0 w 20"/>
                  <a:gd name="T11" fmla="*/ 0 h 21"/>
                  <a:gd name="T12" fmla="*/ 0 w 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1"/>
                  <a:gd name="T23" fmla="*/ 20 w 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1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9" name="Freeform 115"/>
              <p:cNvSpPr>
                <a:spLocks/>
              </p:cNvSpPr>
              <p:nvPr/>
            </p:nvSpPr>
            <p:spPr bwMode="auto">
              <a:xfrm>
                <a:off x="4980" y="2683"/>
                <a:ext cx="18" cy="26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1 w 18"/>
                  <a:gd name="T5" fmla="*/ 25 h 26"/>
                  <a:gd name="T6" fmla="*/ 17 w 18"/>
                  <a:gd name="T7" fmla="*/ 14 h 26"/>
                  <a:gd name="T8" fmla="*/ 0 w 18"/>
                  <a:gd name="T9" fmla="*/ 0 h 26"/>
                  <a:gd name="T10" fmla="*/ 0 w 18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6"/>
                  <a:gd name="T20" fmla="*/ 18 w 1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6">
                    <a:moveTo>
                      <a:pt x="0" y="0"/>
                    </a:moveTo>
                    <a:lnTo>
                      <a:pt x="0" y="0"/>
                    </a:lnTo>
                    <a:lnTo>
                      <a:pt x="1" y="25"/>
                    </a:lnTo>
                    <a:lnTo>
                      <a:pt x="17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0" name="Freeform 116"/>
              <p:cNvSpPr>
                <a:spLocks/>
              </p:cNvSpPr>
              <p:nvPr/>
            </p:nvSpPr>
            <p:spPr bwMode="auto">
              <a:xfrm>
                <a:off x="4981" y="2717"/>
                <a:ext cx="70" cy="66"/>
              </a:xfrm>
              <a:custGeom>
                <a:avLst/>
                <a:gdLst>
                  <a:gd name="T0" fmla="*/ 0 w 70"/>
                  <a:gd name="T1" fmla="*/ 45 h 66"/>
                  <a:gd name="T2" fmla="*/ 0 w 70"/>
                  <a:gd name="T3" fmla="*/ 45 h 66"/>
                  <a:gd name="T4" fmla="*/ 15 w 70"/>
                  <a:gd name="T5" fmla="*/ 21 h 66"/>
                  <a:gd name="T6" fmla="*/ 32 w 70"/>
                  <a:gd name="T7" fmla="*/ 25 h 66"/>
                  <a:gd name="T8" fmla="*/ 57 w 70"/>
                  <a:gd name="T9" fmla="*/ 0 h 66"/>
                  <a:gd name="T10" fmla="*/ 69 w 70"/>
                  <a:gd name="T11" fmla="*/ 15 h 66"/>
                  <a:gd name="T12" fmla="*/ 67 w 70"/>
                  <a:gd name="T13" fmla="*/ 54 h 66"/>
                  <a:gd name="T14" fmla="*/ 61 w 70"/>
                  <a:gd name="T15" fmla="*/ 37 h 66"/>
                  <a:gd name="T16" fmla="*/ 54 w 70"/>
                  <a:gd name="T17" fmla="*/ 65 h 66"/>
                  <a:gd name="T18" fmla="*/ 37 w 70"/>
                  <a:gd name="T19" fmla="*/ 58 h 66"/>
                  <a:gd name="T20" fmla="*/ 26 w 70"/>
                  <a:gd name="T21" fmla="*/ 29 h 66"/>
                  <a:gd name="T22" fmla="*/ 0 w 70"/>
                  <a:gd name="T23" fmla="*/ 45 h 66"/>
                  <a:gd name="T24" fmla="*/ 0 w 70"/>
                  <a:gd name="T25" fmla="*/ 45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0"/>
                  <a:gd name="T40" fmla="*/ 0 h 66"/>
                  <a:gd name="T41" fmla="*/ 70 w 70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0" h="66">
                    <a:moveTo>
                      <a:pt x="0" y="45"/>
                    </a:moveTo>
                    <a:lnTo>
                      <a:pt x="0" y="45"/>
                    </a:lnTo>
                    <a:lnTo>
                      <a:pt x="15" y="21"/>
                    </a:lnTo>
                    <a:lnTo>
                      <a:pt x="32" y="25"/>
                    </a:lnTo>
                    <a:lnTo>
                      <a:pt x="57" y="0"/>
                    </a:lnTo>
                    <a:lnTo>
                      <a:pt x="69" y="15"/>
                    </a:lnTo>
                    <a:lnTo>
                      <a:pt x="67" y="54"/>
                    </a:lnTo>
                    <a:lnTo>
                      <a:pt x="61" y="37"/>
                    </a:lnTo>
                    <a:lnTo>
                      <a:pt x="54" y="65"/>
                    </a:lnTo>
                    <a:lnTo>
                      <a:pt x="37" y="58"/>
                    </a:lnTo>
                    <a:lnTo>
                      <a:pt x="26" y="29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1" name="Freeform 117"/>
              <p:cNvSpPr>
                <a:spLocks/>
              </p:cNvSpPr>
              <p:nvPr/>
            </p:nvSpPr>
            <p:spPr bwMode="auto">
              <a:xfrm>
                <a:off x="4989" y="2701"/>
                <a:ext cx="16" cy="28"/>
              </a:xfrm>
              <a:custGeom>
                <a:avLst/>
                <a:gdLst>
                  <a:gd name="T0" fmla="*/ 0 w 16"/>
                  <a:gd name="T1" fmla="*/ 17 h 28"/>
                  <a:gd name="T2" fmla="*/ 0 w 16"/>
                  <a:gd name="T3" fmla="*/ 17 h 28"/>
                  <a:gd name="T4" fmla="*/ 4 w 16"/>
                  <a:gd name="T5" fmla="*/ 12 h 28"/>
                  <a:gd name="T6" fmla="*/ 15 w 16"/>
                  <a:gd name="T7" fmla="*/ 0 h 28"/>
                  <a:gd name="T8" fmla="*/ 10 w 16"/>
                  <a:gd name="T9" fmla="*/ 27 h 28"/>
                  <a:gd name="T10" fmla="*/ 0 w 16"/>
                  <a:gd name="T11" fmla="*/ 17 h 28"/>
                  <a:gd name="T12" fmla="*/ 0 w 16"/>
                  <a:gd name="T13" fmla="*/ 17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8"/>
                  <a:gd name="T23" fmla="*/ 16 w 1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8">
                    <a:moveTo>
                      <a:pt x="0" y="17"/>
                    </a:moveTo>
                    <a:lnTo>
                      <a:pt x="0" y="17"/>
                    </a:lnTo>
                    <a:lnTo>
                      <a:pt x="4" y="12"/>
                    </a:lnTo>
                    <a:lnTo>
                      <a:pt x="15" y="0"/>
                    </a:lnTo>
                    <a:lnTo>
                      <a:pt x="10" y="2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00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60" name="Freeform 118"/>
            <p:cNvSpPr>
              <a:spLocks/>
            </p:cNvSpPr>
            <p:nvPr/>
          </p:nvSpPr>
          <p:spPr bwMode="auto">
            <a:xfrm>
              <a:off x="3231" y="2401"/>
              <a:ext cx="332" cy="276"/>
            </a:xfrm>
            <a:custGeom>
              <a:avLst/>
              <a:gdLst>
                <a:gd name="T0" fmla="*/ 0 w 332"/>
                <a:gd name="T1" fmla="*/ 72 h 276"/>
                <a:gd name="T2" fmla="*/ 0 w 332"/>
                <a:gd name="T3" fmla="*/ 72 h 276"/>
                <a:gd name="T4" fmla="*/ 5 w 332"/>
                <a:gd name="T5" fmla="*/ 48 h 276"/>
                <a:gd name="T6" fmla="*/ 22 w 332"/>
                <a:gd name="T7" fmla="*/ 53 h 276"/>
                <a:gd name="T8" fmla="*/ 43 w 332"/>
                <a:gd name="T9" fmla="*/ 38 h 276"/>
                <a:gd name="T10" fmla="*/ 53 w 332"/>
                <a:gd name="T11" fmla="*/ 28 h 276"/>
                <a:gd name="T12" fmla="*/ 35 w 332"/>
                <a:gd name="T13" fmla="*/ 12 h 276"/>
                <a:gd name="T14" fmla="*/ 71 w 332"/>
                <a:gd name="T15" fmla="*/ 0 h 276"/>
                <a:gd name="T16" fmla="*/ 141 w 332"/>
                <a:gd name="T17" fmla="*/ 31 h 276"/>
                <a:gd name="T18" fmla="*/ 142 w 332"/>
                <a:gd name="T19" fmla="*/ 43 h 276"/>
                <a:gd name="T20" fmla="*/ 159 w 332"/>
                <a:gd name="T21" fmla="*/ 51 h 276"/>
                <a:gd name="T22" fmla="*/ 174 w 332"/>
                <a:gd name="T23" fmla="*/ 59 h 276"/>
                <a:gd name="T24" fmla="*/ 187 w 332"/>
                <a:gd name="T25" fmla="*/ 53 h 276"/>
                <a:gd name="T26" fmla="*/ 215 w 332"/>
                <a:gd name="T27" fmla="*/ 62 h 276"/>
                <a:gd name="T28" fmla="*/ 254 w 332"/>
                <a:gd name="T29" fmla="*/ 125 h 276"/>
                <a:gd name="T30" fmla="*/ 258 w 332"/>
                <a:gd name="T31" fmla="*/ 129 h 276"/>
                <a:gd name="T32" fmla="*/ 273 w 332"/>
                <a:gd name="T33" fmla="*/ 154 h 276"/>
                <a:gd name="T34" fmla="*/ 323 w 332"/>
                <a:gd name="T35" fmla="*/ 160 h 276"/>
                <a:gd name="T36" fmla="*/ 331 w 332"/>
                <a:gd name="T37" fmla="*/ 171 h 276"/>
                <a:gd name="T38" fmla="*/ 319 w 332"/>
                <a:gd name="T39" fmla="*/ 203 h 276"/>
                <a:gd name="T40" fmla="*/ 273 w 332"/>
                <a:gd name="T41" fmla="*/ 220 h 276"/>
                <a:gd name="T42" fmla="*/ 223 w 332"/>
                <a:gd name="T43" fmla="*/ 231 h 276"/>
                <a:gd name="T44" fmla="*/ 183 w 332"/>
                <a:gd name="T45" fmla="*/ 275 h 276"/>
                <a:gd name="T46" fmla="*/ 183 w 332"/>
                <a:gd name="T47" fmla="*/ 258 h 276"/>
                <a:gd name="T48" fmla="*/ 154 w 332"/>
                <a:gd name="T49" fmla="*/ 247 h 276"/>
                <a:gd name="T50" fmla="*/ 126 w 332"/>
                <a:gd name="T51" fmla="*/ 262 h 276"/>
                <a:gd name="T52" fmla="*/ 97 w 332"/>
                <a:gd name="T53" fmla="*/ 212 h 276"/>
                <a:gd name="T54" fmla="*/ 74 w 332"/>
                <a:gd name="T55" fmla="*/ 193 h 276"/>
                <a:gd name="T56" fmla="*/ 59 w 332"/>
                <a:gd name="T57" fmla="*/ 141 h 276"/>
                <a:gd name="T58" fmla="*/ 0 w 332"/>
                <a:gd name="T59" fmla="*/ 72 h 276"/>
                <a:gd name="T60" fmla="*/ 0 w 332"/>
                <a:gd name="T61" fmla="*/ 72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2"/>
                <a:gd name="T94" fmla="*/ 0 h 276"/>
                <a:gd name="T95" fmla="*/ 332 w 332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2" h="276">
                  <a:moveTo>
                    <a:pt x="0" y="72"/>
                  </a:moveTo>
                  <a:lnTo>
                    <a:pt x="0" y="72"/>
                  </a:lnTo>
                  <a:lnTo>
                    <a:pt x="5" y="48"/>
                  </a:lnTo>
                  <a:lnTo>
                    <a:pt x="22" y="53"/>
                  </a:lnTo>
                  <a:lnTo>
                    <a:pt x="43" y="38"/>
                  </a:lnTo>
                  <a:lnTo>
                    <a:pt x="53" y="28"/>
                  </a:lnTo>
                  <a:lnTo>
                    <a:pt x="35" y="12"/>
                  </a:lnTo>
                  <a:lnTo>
                    <a:pt x="71" y="0"/>
                  </a:lnTo>
                  <a:lnTo>
                    <a:pt x="141" y="31"/>
                  </a:lnTo>
                  <a:lnTo>
                    <a:pt x="142" y="43"/>
                  </a:lnTo>
                  <a:lnTo>
                    <a:pt x="159" y="51"/>
                  </a:lnTo>
                  <a:lnTo>
                    <a:pt x="174" y="59"/>
                  </a:lnTo>
                  <a:lnTo>
                    <a:pt x="187" y="53"/>
                  </a:lnTo>
                  <a:lnTo>
                    <a:pt x="215" y="62"/>
                  </a:lnTo>
                  <a:lnTo>
                    <a:pt x="254" y="125"/>
                  </a:lnTo>
                  <a:lnTo>
                    <a:pt x="258" y="129"/>
                  </a:lnTo>
                  <a:lnTo>
                    <a:pt x="273" y="154"/>
                  </a:lnTo>
                  <a:lnTo>
                    <a:pt x="323" y="160"/>
                  </a:lnTo>
                  <a:lnTo>
                    <a:pt x="331" y="171"/>
                  </a:lnTo>
                  <a:lnTo>
                    <a:pt x="319" y="203"/>
                  </a:lnTo>
                  <a:lnTo>
                    <a:pt x="273" y="220"/>
                  </a:lnTo>
                  <a:lnTo>
                    <a:pt x="223" y="231"/>
                  </a:lnTo>
                  <a:lnTo>
                    <a:pt x="183" y="275"/>
                  </a:lnTo>
                  <a:lnTo>
                    <a:pt x="183" y="258"/>
                  </a:lnTo>
                  <a:lnTo>
                    <a:pt x="154" y="247"/>
                  </a:lnTo>
                  <a:lnTo>
                    <a:pt x="126" y="262"/>
                  </a:lnTo>
                  <a:lnTo>
                    <a:pt x="97" y="212"/>
                  </a:lnTo>
                  <a:lnTo>
                    <a:pt x="74" y="193"/>
                  </a:lnTo>
                  <a:lnTo>
                    <a:pt x="59" y="141"/>
                  </a:lnTo>
                  <a:lnTo>
                    <a:pt x="0" y="72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1" name="Freeform 119"/>
            <p:cNvSpPr>
              <a:spLocks/>
            </p:cNvSpPr>
            <p:nvPr/>
          </p:nvSpPr>
          <p:spPr bwMode="auto">
            <a:xfrm>
              <a:off x="2995" y="1365"/>
              <a:ext cx="2682" cy="860"/>
            </a:xfrm>
            <a:custGeom>
              <a:avLst/>
              <a:gdLst>
                <a:gd name="T0" fmla="*/ 31 w 2682"/>
                <a:gd name="T1" fmla="*/ 542 h 860"/>
                <a:gd name="T2" fmla="*/ 141 w 2682"/>
                <a:gd name="T3" fmla="*/ 480 h 860"/>
                <a:gd name="T4" fmla="*/ 163 w 2682"/>
                <a:gd name="T5" fmla="*/ 300 h 860"/>
                <a:gd name="T6" fmla="*/ 209 w 2682"/>
                <a:gd name="T7" fmla="*/ 253 h 860"/>
                <a:gd name="T8" fmla="*/ 237 w 2682"/>
                <a:gd name="T9" fmla="*/ 379 h 860"/>
                <a:gd name="T10" fmla="*/ 335 w 2682"/>
                <a:gd name="T11" fmla="*/ 379 h 860"/>
                <a:gd name="T12" fmla="*/ 424 w 2682"/>
                <a:gd name="T13" fmla="*/ 292 h 860"/>
                <a:gd name="T14" fmla="*/ 552 w 2682"/>
                <a:gd name="T15" fmla="*/ 285 h 860"/>
                <a:gd name="T16" fmla="*/ 764 w 2682"/>
                <a:gd name="T17" fmla="*/ 283 h 860"/>
                <a:gd name="T18" fmla="*/ 766 w 2682"/>
                <a:gd name="T19" fmla="*/ 183 h 860"/>
                <a:gd name="T20" fmla="*/ 846 w 2682"/>
                <a:gd name="T21" fmla="*/ 277 h 860"/>
                <a:gd name="T22" fmla="*/ 860 w 2682"/>
                <a:gd name="T23" fmla="*/ 270 h 860"/>
                <a:gd name="T24" fmla="*/ 920 w 2682"/>
                <a:gd name="T25" fmla="*/ 283 h 860"/>
                <a:gd name="T26" fmla="*/ 879 w 2682"/>
                <a:gd name="T27" fmla="*/ 161 h 860"/>
                <a:gd name="T28" fmla="*/ 923 w 2682"/>
                <a:gd name="T29" fmla="*/ 167 h 860"/>
                <a:gd name="T30" fmla="*/ 957 w 2682"/>
                <a:gd name="T31" fmla="*/ 132 h 860"/>
                <a:gd name="T32" fmla="*/ 1150 w 2682"/>
                <a:gd name="T33" fmla="*/ 53 h 860"/>
                <a:gd name="T34" fmla="*/ 1280 w 2682"/>
                <a:gd name="T35" fmla="*/ 38 h 860"/>
                <a:gd name="T36" fmla="*/ 1436 w 2682"/>
                <a:gd name="T37" fmla="*/ 32 h 860"/>
                <a:gd name="T38" fmla="*/ 1371 w 2682"/>
                <a:gd name="T39" fmla="*/ 151 h 860"/>
                <a:gd name="T40" fmla="*/ 1473 w 2682"/>
                <a:gd name="T41" fmla="*/ 141 h 860"/>
                <a:gd name="T42" fmla="*/ 1627 w 2682"/>
                <a:gd name="T43" fmla="*/ 147 h 860"/>
                <a:gd name="T44" fmla="*/ 1791 w 2682"/>
                <a:gd name="T45" fmla="*/ 193 h 860"/>
                <a:gd name="T46" fmla="*/ 2048 w 2682"/>
                <a:gd name="T47" fmla="*/ 182 h 860"/>
                <a:gd name="T48" fmla="*/ 2227 w 2682"/>
                <a:gd name="T49" fmla="*/ 251 h 860"/>
                <a:gd name="T50" fmla="*/ 2363 w 2682"/>
                <a:gd name="T51" fmla="*/ 244 h 860"/>
                <a:gd name="T52" fmla="*/ 2617 w 2682"/>
                <a:gd name="T53" fmla="*/ 311 h 860"/>
                <a:gd name="T54" fmla="*/ 2641 w 2682"/>
                <a:gd name="T55" fmla="*/ 380 h 860"/>
                <a:gd name="T56" fmla="*/ 2542 w 2682"/>
                <a:gd name="T57" fmla="*/ 333 h 860"/>
                <a:gd name="T58" fmla="*/ 2508 w 2682"/>
                <a:gd name="T59" fmla="*/ 415 h 860"/>
                <a:gd name="T60" fmla="*/ 2300 w 2682"/>
                <a:gd name="T61" fmla="*/ 490 h 860"/>
                <a:gd name="T62" fmla="*/ 2256 w 2682"/>
                <a:gd name="T63" fmla="*/ 574 h 860"/>
                <a:gd name="T64" fmla="*/ 2176 w 2682"/>
                <a:gd name="T65" fmla="*/ 665 h 860"/>
                <a:gd name="T66" fmla="*/ 2261 w 2682"/>
                <a:gd name="T67" fmla="*/ 466 h 860"/>
                <a:gd name="T68" fmla="*/ 2162 w 2682"/>
                <a:gd name="T69" fmla="*/ 448 h 860"/>
                <a:gd name="T70" fmla="*/ 2028 w 2682"/>
                <a:gd name="T71" fmla="*/ 506 h 860"/>
                <a:gd name="T72" fmla="*/ 1867 w 2682"/>
                <a:gd name="T73" fmla="*/ 622 h 860"/>
                <a:gd name="T74" fmla="*/ 1914 w 2682"/>
                <a:gd name="T75" fmla="*/ 659 h 860"/>
                <a:gd name="T76" fmla="*/ 1743 w 2682"/>
                <a:gd name="T77" fmla="*/ 849 h 860"/>
                <a:gd name="T78" fmla="*/ 1695 w 2682"/>
                <a:gd name="T79" fmla="*/ 711 h 860"/>
                <a:gd name="T80" fmla="*/ 1518 w 2682"/>
                <a:gd name="T81" fmla="*/ 705 h 860"/>
                <a:gd name="T82" fmla="*/ 1229 w 2682"/>
                <a:gd name="T83" fmla="*/ 675 h 860"/>
                <a:gd name="T84" fmla="*/ 962 w 2682"/>
                <a:gd name="T85" fmla="*/ 705 h 860"/>
                <a:gd name="T86" fmla="*/ 866 w 2682"/>
                <a:gd name="T87" fmla="*/ 677 h 860"/>
                <a:gd name="T88" fmla="*/ 689 w 2682"/>
                <a:gd name="T89" fmla="*/ 593 h 860"/>
                <a:gd name="T90" fmla="*/ 572 w 2682"/>
                <a:gd name="T91" fmla="*/ 619 h 860"/>
                <a:gd name="T92" fmla="*/ 591 w 2682"/>
                <a:gd name="T93" fmla="*/ 677 h 860"/>
                <a:gd name="T94" fmla="*/ 523 w 2682"/>
                <a:gd name="T95" fmla="*/ 672 h 860"/>
                <a:gd name="T96" fmla="*/ 420 w 2682"/>
                <a:gd name="T97" fmla="*/ 685 h 860"/>
                <a:gd name="T98" fmla="*/ 410 w 2682"/>
                <a:gd name="T99" fmla="*/ 741 h 860"/>
                <a:gd name="T100" fmla="*/ 448 w 2682"/>
                <a:gd name="T101" fmla="*/ 785 h 860"/>
                <a:gd name="T102" fmla="*/ 418 w 2682"/>
                <a:gd name="T103" fmla="*/ 847 h 860"/>
                <a:gd name="T104" fmla="*/ 328 w 2682"/>
                <a:gd name="T105" fmla="*/ 815 h 860"/>
                <a:gd name="T106" fmla="*/ 315 w 2682"/>
                <a:gd name="T107" fmla="*/ 738 h 860"/>
                <a:gd name="T108" fmla="*/ 216 w 2682"/>
                <a:gd name="T109" fmla="*/ 676 h 860"/>
                <a:gd name="T110" fmla="*/ 182 w 2682"/>
                <a:gd name="T111" fmla="*/ 646 h 860"/>
                <a:gd name="T112" fmla="*/ 119 w 2682"/>
                <a:gd name="T113" fmla="*/ 595 h 860"/>
                <a:gd name="T114" fmla="*/ 71 w 2682"/>
                <a:gd name="T115" fmla="*/ 615 h 8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2"/>
                <a:gd name="T175" fmla="*/ 0 h 860"/>
                <a:gd name="T176" fmla="*/ 2682 w 2682"/>
                <a:gd name="T177" fmla="*/ 860 h 8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2" h="860">
                  <a:moveTo>
                    <a:pt x="0" y="610"/>
                  </a:moveTo>
                  <a:lnTo>
                    <a:pt x="0" y="610"/>
                  </a:lnTo>
                  <a:lnTo>
                    <a:pt x="22" y="591"/>
                  </a:lnTo>
                  <a:lnTo>
                    <a:pt x="15" y="599"/>
                  </a:lnTo>
                  <a:lnTo>
                    <a:pt x="25" y="602"/>
                  </a:lnTo>
                  <a:lnTo>
                    <a:pt x="22" y="561"/>
                  </a:lnTo>
                  <a:lnTo>
                    <a:pt x="31" y="542"/>
                  </a:lnTo>
                  <a:lnTo>
                    <a:pt x="44" y="540"/>
                  </a:lnTo>
                  <a:lnTo>
                    <a:pt x="70" y="557"/>
                  </a:lnTo>
                  <a:lnTo>
                    <a:pt x="76" y="523"/>
                  </a:lnTo>
                  <a:lnTo>
                    <a:pt x="65" y="524"/>
                  </a:lnTo>
                  <a:lnTo>
                    <a:pt x="61" y="505"/>
                  </a:lnTo>
                  <a:lnTo>
                    <a:pt x="166" y="487"/>
                  </a:lnTo>
                  <a:lnTo>
                    <a:pt x="141" y="480"/>
                  </a:lnTo>
                  <a:lnTo>
                    <a:pt x="142" y="470"/>
                  </a:lnTo>
                  <a:lnTo>
                    <a:pt x="126" y="474"/>
                  </a:lnTo>
                  <a:lnTo>
                    <a:pt x="186" y="423"/>
                  </a:lnTo>
                  <a:lnTo>
                    <a:pt x="159" y="369"/>
                  </a:lnTo>
                  <a:lnTo>
                    <a:pt x="166" y="344"/>
                  </a:lnTo>
                  <a:lnTo>
                    <a:pt x="150" y="316"/>
                  </a:lnTo>
                  <a:lnTo>
                    <a:pt x="163" y="300"/>
                  </a:lnTo>
                  <a:lnTo>
                    <a:pt x="141" y="278"/>
                  </a:lnTo>
                  <a:lnTo>
                    <a:pt x="147" y="259"/>
                  </a:lnTo>
                  <a:lnTo>
                    <a:pt x="176" y="239"/>
                  </a:lnTo>
                  <a:lnTo>
                    <a:pt x="192" y="236"/>
                  </a:lnTo>
                  <a:lnTo>
                    <a:pt x="212" y="241"/>
                  </a:lnTo>
                  <a:lnTo>
                    <a:pt x="195" y="245"/>
                  </a:lnTo>
                  <a:lnTo>
                    <a:pt x="209" y="253"/>
                  </a:lnTo>
                  <a:lnTo>
                    <a:pt x="255" y="256"/>
                  </a:lnTo>
                  <a:lnTo>
                    <a:pt x="337" y="299"/>
                  </a:lnTo>
                  <a:lnTo>
                    <a:pt x="339" y="320"/>
                  </a:lnTo>
                  <a:lnTo>
                    <a:pt x="303" y="339"/>
                  </a:lnTo>
                  <a:lnTo>
                    <a:pt x="193" y="312"/>
                  </a:lnTo>
                  <a:lnTo>
                    <a:pt x="238" y="344"/>
                  </a:lnTo>
                  <a:lnTo>
                    <a:pt x="237" y="379"/>
                  </a:lnTo>
                  <a:lnTo>
                    <a:pt x="281" y="397"/>
                  </a:lnTo>
                  <a:lnTo>
                    <a:pt x="293" y="393"/>
                  </a:lnTo>
                  <a:lnTo>
                    <a:pt x="287" y="379"/>
                  </a:lnTo>
                  <a:lnTo>
                    <a:pt x="267" y="373"/>
                  </a:lnTo>
                  <a:lnTo>
                    <a:pt x="272" y="361"/>
                  </a:lnTo>
                  <a:lnTo>
                    <a:pt x="292" y="375"/>
                  </a:lnTo>
                  <a:lnTo>
                    <a:pt x="335" y="379"/>
                  </a:lnTo>
                  <a:lnTo>
                    <a:pt x="316" y="351"/>
                  </a:lnTo>
                  <a:lnTo>
                    <a:pt x="356" y="327"/>
                  </a:lnTo>
                  <a:lnTo>
                    <a:pt x="386" y="344"/>
                  </a:lnTo>
                  <a:lnTo>
                    <a:pt x="385" y="280"/>
                  </a:lnTo>
                  <a:lnTo>
                    <a:pt x="373" y="270"/>
                  </a:lnTo>
                  <a:lnTo>
                    <a:pt x="421" y="284"/>
                  </a:lnTo>
                  <a:lnTo>
                    <a:pt x="424" y="292"/>
                  </a:lnTo>
                  <a:lnTo>
                    <a:pt x="398" y="303"/>
                  </a:lnTo>
                  <a:lnTo>
                    <a:pt x="424" y="324"/>
                  </a:lnTo>
                  <a:lnTo>
                    <a:pt x="446" y="300"/>
                  </a:lnTo>
                  <a:lnTo>
                    <a:pt x="537" y="262"/>
                  </a:lnTo>
                  <a:lnTo>
                    <a:pt x="550" y="260"/>
                  </a:lnTo>
                  <a:lnTo>
                    <a:pt x="537" y="266"/>
                  </a:lnTo>
                  <a:lnTo>
                    <a:pt x="552" y="285"/>
                  </a:lnTo>
                  <a:lnTo>
                    <a:pt x="617" y="260"/>
                  </a:lnTo>
                  <a:lnTo>
                    <a:pt x="632" y="278"/>
                  </a:lnTo>
                  <a:lnTo>
                    <a:pt x="647" y="265"/>
                  </a:lnTo>
                  <a:lnTo>
                    <a:pt x="640" y="244"/>
                  </a:lnTo>
                  <a:lnTo>
                    <a:pt x="649" y="237"/>
                  </a:lnTo>
                  <a:lnTo>
                    <a:pt x="698" y="247"/>
                  </a:lnTo>
                  <a:lnTo>
                    <a:pt x="764" y="283"/>
                  </a:lnTo>
                  <a:lnTo>
                    <a:pt x="778" y="266"/>
                  </a:lnTo>
                  <a:lnTo>
                    <a:pt x="763" y="248"/>
                  </a:lnTo>
                  <a:lnTo>
                    <a:pt x="743" y="243"/>
                  </a:lnTo>
                  <a:lnTo>
                    <a:pt x="751" y="214"/>
                  </a:lnTo>
                  <a:lnTo>
                    <a:pt x="737" y="211"/>
                  </a:lnTo>
                  <a:lnTo>
                    <a:pt x="742" y="198"/>
                  </a:lnTo>
                  <a:lnTo>
                    <a:pt x="766" y="183"/>
                  </a:lnTo>
                  <a:lnTo>
                    <a:pt x="781" y="149"/>
                  </a:lnTo>
                  <a:lnTo>
                    <a:pt x="816" y="150"/>
                  </a:lnTo>
                  <a:lnTo>
                    <a:pt x="832" y="155"/>
                  </a:lnTo>
                  <a:lnTo>
                    <a:pt x="819" y="191"/>
                  </a:lnTo>
                  <a:lnTo>
                    <a:pt x="833" y="209"/>
                  </a:lnTo>
                  <a:lnTo>
                    <a:pt x="829" y="259"/>
                  </a:lnTo>
                  <a:lnTo>
                    <a:pt x="846" y="277"/>
                  </a:lnTo>
                  <a:lnTo>
                    <a:pt x="839" y="295"/>
                  </a:lnTo>
                  <a:lnTo>
                    <a:pt x="814" y="309"/>
                  </a:lnTo>
                  <a:lnTo>
                    <a:pt x="822" y="316"/>
                  </a:lnTo>
                  <a:lnTo>
                    <a:pt x="788" y="323"/>
                  </a:lnTo>
                  <a:lnTo>
                    <a:pt x="824" y="335"/>
                  </a:lnTo>
                  <a:lnTo>
                    <a:pt x="865" y="295"/>
                  </a:lnTo>
                  <a:lnTo>
                    <a:pt x="860" y="270"/>
                  </a:lnTo>
                  <a:lnTo>
                    <a:pt x="874" y="266"/>
                  </a:lnTo>
                  <a:lnTo>
                    <a:pt x="896" y="262"/>
                  </a:lnTo>
                  <a:lnTo>
                    <a:pt x="906" y="276"/>
                  </a:lnTo>
                  <a:lnTo>
                    <a:pt x="905" y="295"/>
                  </a:lnTo>
                  <a:lnTo>
                    <a:pt x="931" y="300"/>
                  </a:lnTo>
                  <a:lnTo>
                    <a:pt x="911" y="294"/>
                  </a:lnTo>
                  <a:lnTo>
                    <a:pt x="920" y="283"/>
                  </a:lnTo>
                  <a:lnTo>
                    <a:pt x="912" y="266"/>
                  </a:lnTo>
                  <a:lnTo>
                    <a:pt x="850" y="255"/>
                  </a:lnTo>
                  <a:lnTo>
                    <a:pt x="860" y="216"/>
                  </a:lnTo>
                  <a:lnTo>
                    <a:pt x="839" y="191"/>
                  </a:lnTo>
                  <a:lnTo>
                    <a:pt x="869" y="168"/>
                  </a:lnTo>
                  <a:lnTo>
                    <a:pt x="865" y="152"/>
                  </a:lnTo>
                  <a:lnTo>
                    <a:pt x="879" y="161"/>
                  </a:lnTo>
                  <a:lnTo>
                    <a:pt x="872" y="193"/>
                  </a:lnTo>
                  <a:lnTo>
                    <a:pt x="882" y="198"/>
                  </a:lnTo>
                  <a:lnTo>
                    <a:pt x="923" y="207"/>
                  </a:lnTo>
                  <a:lnTo>
                    <a:pt x="886" y="181"/>
                  </a:lnTo>
                  <a:lnTo>
                    <a:pt x="914" y="182"/>
                  </a:lnTo>
                  <a:lnTo>
                    <a:pt x="908" y="172"/>
                  </a:lnTo>
                  <a:lnTo>
                    <a:pt x="923" y="167"/>
                  </a:lnTo>
                  <a:lnTo>
                    <a:pt x="999" y="187"/>
                  </a:lnTo>
                  <a:lnTo>
                    <a:pt x="985" y="201"/>
                  </a:lnTo>
                  <a:lnTo>
                    <a:pt x="983" y="221"/>
                  </a:lnTo>
                  <a:lnTo>
                    <a:pt x="998" y="233"/>
                  </a:lnTo>
                  <a:lnTo>
                    <a:pt x="1006" y="187"/>
                  </a:lnTo>
                  <a:lnTo>
                    <a:pt x="965" y="164"/>
                  </a:lnTo>
                  <a:lnTo>
                    <a:pt x="957" y="132"/>
                  </a:lnTo>
                  <a:lnTo>
                    <a:pt x="1053" y="121"/>
                  </a:lnTo>
                  <a:lnTo>
                    <a:pt x="1041" y="92"/>
                  </a:lnTo>
                  <a:lnTo>
                    <a:pt x="1053" y="98"/>
                  </a:lnTo>
                  <a:lnTo>
                    <a:pt x="1069" y="86"/>
                  </a:lnTo>
                  <a:lnTo>
                    <a:pt x="1057" y="83"/>
                  </a:lnTo>
                  <a:lnTo>
                    <a:pt x="1158" y="59"/>
                  </a:lnTo>
                  <a:lnTo>
                    <a:pt x="1150" y="53"/>
                  </a:lnTo>
                  <a:lnTo>
                    <a:pt x="1196" y="50"/>
                  </a:lnTo>
                  <a:lnTo>
                    <a:pt x="1196" y="58"/>
                  </a:lnTo>
                  <a:lnTo>
                    <a:pt x="1207" y="58"/>
                  </a:lnTo>
                  <a:lnTo>
                    <a:pt x="1241" y="48"/>
                  </a:lnTo>
                  <a:lnTo>
                    <a:pt x="1257" y="53"/>
                  </a:lnTo>
                  <a:lnTo>
                    <a:pt x="1242" y="40"/>
                  </a:lnTo>
                  <a:lnTo>
                    <a:pt x="1280" y="38"/>
                  </a:lnTo>
                  <a:lnTo>
                    <a:pt x="1281" y="22"/>
                  </a:lnTo>
                  <a:lnTo>
                    <a:pt x="1327" y="0"/>
                  </a:lnTo>
                  <a:lnTo>
                    <a:pt x="1358" y="12"/>
                  </a:lnTo>
                  <a:lnTo>
                    <a:pt x="1332" y="24"/>
                  </a:lnTo>
                  <a:lnTo>
                    <a:pt x="1377" y="24"/>
                  </a:lnTo>
                  <a:lnTo>
                    <a:pt x="1358" y="40"/>
                  </a:lnTo>
                  <a:lnTo>
                    <a:pt x="1436" y="32"/>
                  </a:lnTo>
                  <a:lnTo>
                    <a:pt x="1479" y="58"/>
                  </a:lnTo>
                  <a:lnTo>
                    <a:pt x="1472" y="68"/>
                  </a:lnTo>
                  <a:lnTo>
                    <a:pt x="1458" y="62"/>
                  </a:lnTo>
                  <a:lnTo>
                    <a:pt x="1477" y="70"/>
                  </a:lnTo>
                  <a:lnTo>
                    <a:pt x="1468" y="86"/>
                  </a:lnTo>
                  <a:lnTo>
                    <a:pt x="1327" y="161"/>
                  </a:lnTo>
                  <a:lnTo>
                    <a:pt x="1371" y="151"/>
                  </a:lnTo>
                  <a:lnTo>
                    <a:pt x="1362" y="141"/>
                  </a:lnTo>
                  <a:lnTo>
                    <a:pt x="1433" y="127"/>
                  </a:lnTo>
                  <a:lnTo>
                    <a:pt x="1414" y="130"/>
                  </a:lnTo>
                  <a:lnTo>
                    <a:pt x="1419" y="117"/>
                  </a:lnTo>
                  <a:lnTo>
                    <a:pt x="1458" y="127"/>
                  </a:lnTo>
                  <a:lnTo>
                    <a:pt x="1464" y="117"/>
                  </a:lnTo>
                  <a:lnTo>
                    <a:pt x="1473" y="141"/>
                  </a:lnTo>
                  <a:lnTo>
                    <a:pt x="1492" y="143"/>
                  </a:lnTo>
                  <a:lnTo>
                    <a:pt x="1474" y="133"/>
                  </a:lnTo>
                  <a:lnTo>
                    <a:pt x="1512" y="126"/>
                  </a:lnTo>
                  <a:lnTo>
                    <a:pt x="1557" y="132"/>
                  </a:lnTo>
                  <a:lnTo>
                    <a:pt x="1553" y="141"/>
                  </a:lnTo>
                  <a:lnTo>
                    <a:pt x="1593" y="149"/>
                  </a:lnTo>
                  <a:lnTo>
                    <a:pt x="1627" y="147"/>
                  </a:lnTo>
                  <a:lnTo>
                    <a:pt x="1628" y="124"/>
                  </a:lnTo>
                  <a:lnTo>
                    <a:pt x="1639" y="121"/>
                  </a:lnTo>
                  <a:lnTo>
                    <a:pt x="1726" y="147"/>
                  </a:lnTo>
                  <a:lnTo>
                    <a:pt x="1713" y="187"/>
                  </a:lnTo>
                  <a:lnTo>
                    <a:pt x="1754" y="214"/>
                  </a:lnTo>
                  <a:lnTo>
                    <a:pt x="1776" y="177"/>
                  </a:lnTo>
                  <a:lnTo>
                    <a:pt x="1791" y="193"/>
                  </a:lnTo>
                  <a:lnTo>
                    <a:pt x="1820" y="187"/>
                  </a:lnTo>
                  <a:lnTo>
                    <a:pt x="1859" y="201"/>
                  </a:lnTo>
                  <a:lnTo>
                    <a:pt x="1891" y="192"/>
                  </a:lnTo>
                  <a:lnTo>
                    <a:pt x="1887" y="177"/>
                  </a:lnTo>
                  <a:lnTo>
                    <a:pt x="1909" y="152"/>
                  </a:lnTo>
                  <a:lnTo>
                    <a:pt x="2039" y="170"/>
                  </a:lnTo>
                  <a:lnTo>
                    <a:pt x="2048" y="182"/>
                  </a:lnTo>
                  <a:lnTo>
                    <a:pt x="2031" y="187"/>
                  </a:lnTo>
                  <a:lnTo>
                    <a:pt x="2073" y="192"/>
                  </a:lnTo>
                  <a:lnTo>
                    <a:pt x="2089" y="211"/>
                  </a:lnTo>
                  <a:lnTo>
                    <a:pt x="2187" y="207"/>
                  </a:lnTo>
                  <a:lnTo>
                    <a:pt x="2205" y="221"/>
                  </a:lnTo>
                  <a:lnTo>
                    <a:pt x="2199" y="239"/>
                  </a:lnTo>
                  <a:lnTo>
                    <a:pt x="2227" y="251"/>
                  </a:lnTo>
                  <a:lnTo>
                    <a:pt x="2242" y="242"/>
                  </a:lnTo>
                  <a:lnTo>
                    <a:pt x="2312" y="249"/>
                  </a:lnTo>
                  <a:lnTo>
                    <a:pt x="2326" y="239"/>
                  </a:lnTo>
                  <a:lnTo>
                    <a:pt x="2335" y="254"/>
                  </a:lnTo>
                  <a:lnTo>
                    <a:pt x="2364" y="267"/>
                  </a:lnTo>
                  <a:lnTo>
                    <a:pt x="2377" y="258"/>
                  </a:lnTo>
                  <a:lnTo>
                    <a:pt x="2363" y="244"/>
                  </a:lnTo>
                  <a:lnTo>
                    <a:pt x="2372" y="233"/>
                  </a:lnTo>
                  <a:lnTo>
                    <a:pt x="2493" y="250"/>
                  </a:lnTo>
                  <a:lnTo>
                    <a:pt x="2574" y="296"/>
                  </a:lnTo>
                  <a:lnTo>
                    <a:pt x="2591" y="296"/>
                  </a:lnTo>
                  <a:lnTo>
                    <a:pt x="2612" y="333"/>
                  </a:lnTo>
                  <a:lnTo>
                    <a:pt x="2604" y="312"/>
                  </a:lnTo>
                  <a:lnTo>
                    <a:pt x="2617" y="311"/>
                  </a:lnTo>
                  <a:lnTo>
                    <a:pt x="2625" y="318"/>
                  </a:lnTo>
                  <a:lnTo>
                    <a:pt x="2648" y="316"/>
                  </a:lnTo>
                  <a:lnTo>
                    <a:pt x="2681" y="337"/>
                  </a:lnTo>
                  <a:lnTo>
                    <a:pt x="2634" y="361"/>
                  </a:lnTo>
                  <a:lnTo>
                    <a:pt x="2644" y="367"/>
                  </a:lnTo>
                  <a:lnTo>
                    <a:pt x="2627" y="371"/>
                  </a:lnTo>
                  <a:lnTo>
                    <a:pt x="2641" y="380"/>
                  </a:lnTo>
                  <a:lnTo>
                    <a:pt x="2612" y="380"/>
                  </a:lnTo>
                  <a:lnTo>
                    <a:pt x="2603" y="367"/>
                  </a:lnTo>
                  <a:lnTo>
                    <a:pt x="2592" y="372"/>
                  </a:lnTo>
                  <a:lnTo>
                    <a:pt x="2574" y="351"/>
                  </a:lnTo>
                  <a:lnTo>
                    <a:pt x="2542" y="351"/>
                  </a:lnTo>
                  <a:lnTo>
                    <a:pt x="2534" y="339"/>
                  </a:lnTo>
                  <a:lnTo>
                    <a:pt x="2542" y="333"/>
                  </a:lnTo>
                  <a:lnTo>
                    <a:pt x="2529" y="333"/>
                  </a:lnTo>
                  <a:lnTo>
                    <a:pt x="2519" y="337"/>
                  </a:lnTo>
                  <a:lnTo>
                    <a:pt x="2530" y="352"/>
                  </a:lnTo>
                  <a:lnTo>
                    <a:pt x="2523" y="361"/>
                  </a:lnTo>
                  <a:lnTo>
                    <a:pt x="2496" y="376"/>
                  </a:lnTo>
                  <a:lnTo>
                    <a:pt x="2478" y="373"/>
                  </a:lnTo>
                  <a:lnTo>
                    <a:pt x="2508" y="415"/>
                  </a:lnTo>
                  <a:lnTo>
                    <a:pt x="2503" y="431"/>
                  </a:lnTo>
                  <a:lnTo>
                    <a:pt x="2472" y="419"/>
                  </a:lnTo>
                  <a:lnTo>
                    <a:pt x="2474" y="426"/>
                  </a:lnTo>
                  <a:lnTo>
                    <a:pt x="2417" y="446"/>
                  </a:lnTo>
                  <a:lnTo>
                    <a:pt x="2366" y="489"/>
                  </a:lnTo>
                  <a:lnTo>
                    <a:pt x="2332" y="473"/>
                  </a:lnTo>
                  <a:lnTo>
                    <a:pt x="2300" y="490"/>
                  </a:lnTo>
                  <a:lnTo>
                    <a:pt x="2300" y="475"/>
                  </a:lnTo>
                  <a:lnTo>
                    <a:pt x="2282" y="491"/>
                  </a:lnTo>
                  <a:lnTo>
                    <a:pt x="2260" y="490"/>
                  </a:lnTo>
                  <a:lnTo>
                    <a:pt x="2237" y="531"/>
                  </a:lnTo>
                  <a:lnTo>
                    <a:pt x="2255" y="540"/>
                  </a:lnTo>
                  <a:lnTo>
                    <a:pt x="2247" y="553"/>
                  </a:lnTo>
                  <a:lnTo>
                    <a:pt x="2256" y="574"/>
                  </a:lnTo>
                  <a:lnTo>
                    <a:pt x="2240" y="571"/>
                  </a:lnTo>
                  <a:lnTo>
                    <a:pt x="2230" y="589"/>
                  </a:lnTo>
                  <a:lnTo>
                    <a:pt x="2237" y="606"/>
                  </a:lnTo>
                  <a:lnTo>
                    <a:pt x="2203" y="620"/>
                  </a:lnTo>
                  <a:lnTo>
                    <a:pt x="2205" y="639"/>
                  </a:lnTo>
                  <a:lnTo>
                    <a:pt x="2183" y="644"/>
                  </a:lnTo>
                  <a:lnTo>
                    <a:pt x="2176" y="665"/>
                  </a:lnTo>
                  <a:lnTo>
                    <a:pt x="2156" y="687"/>
                  </a:lnTo>
                  <a:lnTo>
                    <a:pt x="2138" y="606"/>
                  </a:lnTo>
                  <a:lnTo>
                    <a:pt x="2140" y="563"/>
                  </a:lnTo>
                  <a:lnTo>
                    <a:pt x="2156" y="537"/>
                  </a:lnTo>
                  <a:lnTo>
                    <a:pt x="2179" y="532"/>
                  </a:lnTo>
                  <a:lnTo>
                    <a:pt x="2235" y="477"/>
                  </a:lnTo>
                  <a:lnTo>
                    <a:pt x="2261" y="466"/>
                  </a:lnTo>
                  <a:lnTo>
                    <a:pt x="2271" y="435"/>
                  </a:lnTo>
                  <a:lnTo>
                    <a:pt x="2282" y="426"/>
                  </a:lnTo>
                  <a:lnTo>
                    <a:pt x="2261" y="426"/>
                  </a:lnTo>
                  <a:lnTo>
                    <a:pt x="2254" y="452"/>
                  </a:lnTo>
                  <a:lnTo>
                    <a:pt x="2207" y="474"/>
                  </a:lnTo>
                  <a:lnTo>
                    <a:pt x="2212" y="441"/>
                  </a:lnTo>
                  <a:lnTo>
                    <a:pt x="2162" y="448"/>
                  </a:lnTo>
                  <a:lnTo>
                    <a:pt x="2114" y="490"/>
                  </a:lnTo>
                  <a:lnTo>
                    <a:pt x="2123" y="508"/>
                  </a:lnTo>
                  <a:lnTo>
                    <a:pt x="2072" y="513"/>
                  </a:lnTo>
                  <a:lnTo>
                    <a:pt x="2065" y="508"/>
                  </a:lnTo>
                  <a:lnTo>
                    <a:pt x="2082" y="506"/>
                  </a:lnTo>
                  <a:lnTo>
                    <a:pt x="2040" y="495"/>
                  </a:lnTo>
                  <a:lnTo>
                    <a:pt x="2028" y="506"/>
                  </a:lnTo>
                  <a:lnTo>
                    <a:pt x="1932" y="506"/>
                  </a:lnTo>
                  <a:lnTo>
                    <a:pt x="1817" y="605"/>
                  </a:lnTo>
                  <a:lnTo>
                    <a:pt x="1840" y="609"/>
                  </a:lnTo>
                  <a:lnTo>
                    <a:pt x="1840" y="626"/>
                  </a:lnTo>
                  <a:lnTo>
                    <a:pt x="1854" y="615"/>
                  </a:lnTo>
                  <a:lnTo>
                    <a:pt x="1850" y="630"/>
                  </a:lnTo>
                  <a:lnTo>
                    <a:pt x="1867" y="622"/>
                  </a:lnTo>
                  <a:lnTo>
                    <a:pt x="1865" y="631"/>
                  </a:lnTo>
                  <a:lnTo>
                    <a:pt x="1871" y="615"/>
                  </a:lnTo>
                  <a:lnTo>
                    <a:pt x="1887" y="616"/>
                  </a:lnTo>
                  <a:lnTo>
                    <a:pt x="1912" y="637"/>
                  </a:lnTo>
                  <a:lnTo>
                    <a:pt x="1890" y="638"/>
                  </a:lnTo>
                  <a:lnTo>
                    <a:pt x="1909" y="645"/>
                  </a:lnTo>
                  <a:lnTo>
                    <a:pt x="1914" y="659"/>
                  </a:lnTo>
                  <a:lnTo>
                    <a:pt x="1898" y="690"/>
                  </a:lnTo>
                  <a:lnTo>
                    <a:pt x="1895" y="737"/>
                  </a:lnTo>
                  <a:lnTo>
                    <a:pt x="1814" y="834"/>
                  </a:lnTo>
                  <a:lnTo>
                    <a:pt x="1786" y="847"/>
                  </a:lnTo>
                  <a:lnTo>
                    <a:pt x="1764" y="834"/>
                  </a:lnTo>
                  <a:lnTo>
                    <a:pt x="1744" y="853"/>
                  </a:lnTo>
                  <a:lnTo>
                    <a:pt x="1743" y="849"/>
                  </a:lnTo>
                  <a:lnTo>
                    <a:pt x="1753" y="834"/>
                  </a:lnTo>
                  <a:lnTo>
                    <a:pt x="1749" y="810"/>
                  </a:lnTo>
                  <a:lnTo>
                    <a:pt x="1783" y="800"/>
                  </a:lnTo>
                  <a:lnTo>
                    <a:pt x="1810" y="735"/>
                  </a:lnTo>
                  <a:lnTo>
                    <a:pt x="1752" y="750"/>
                  </a:lnTo>
                  <a:lnTo>
                    <a:pt x="1743" y="726"/>
                  </a:lnTo>
                  <a:lnTo>
                    <a:pt x="1695" y="711"/>
                  </a:lnTo>
                  <a:lnTo>
                    <a:pt x="1666" y="644"/>
                  </a:lnTo>
                  <a:lnTo>
                    <a:pt x="1634" y="631"/>
                  </a:lnTo>
                  <a:lnTo>
                    <a:pt x="1577" y="649"/>
                  </a:lnTo>
                  <a:lnTo>
                    <a:pt x="1588" y="663"/>
                  </a:lnTo>
                  <a:lnTo>
                    <a:pt x="1565" y="704"/>
                  </a:lnTo>
                  <a:lnTo>
                    <a:pt x="1542" y="714"/>
                  </a:lnTo>
                  <a:lnTo>
                    <a:pt x="1518" y="705"/>
                  </a:lnTo>
                  <a:lnTo>
                    <a:pt x="1490" y="700"/>
                  </a:lnTo>
                  <a:lnTo>
                    <a:pt x="1415" y="719"/>
                  </a:lnTo>
                  <a:lnTo>
                    <a:pt x="1350" y="692"/>
                  </a:lnTo>
                  <a:lnTo>
                    <a:pt x="1308" y="696"/>
                  </a:lnTo>
                  <a:lnTo>
                    <a:pt x="1293" y="674"/>
                  </a:lnTo>
                  <a:lnTo>
                    <a:pt x="1251" y="659"/>
                  </a:lnTo>
                  <a:lnTo>
                    <a:pt x="1229" y="675"/>
                  </a:lnTo>
                  <a:lnTo>
                    <a:pt x="1228" y="704"/>
                  </a:lnTo>
                  <a:lnTo>
                    <a:pt x="1133" y="691"/>
                  </a:lnTo>
                  <a:lnTo>
                    <a:pt x="1084" y="719"/>
                  </a:lnTo>
                  <a:lnTo>
                    <a:pt x="1057" y="729"/>
                  </a:lnTo>
                  <a:lnTo>
                    <a:pt x="1024" y="708"/>
                  </a:lnTo>
                  <a:lnTo>
                    <a:pt x="1002" y="720"/>
                  </a:lnTo>
                  <a:lnTo>
                    <a:pt x="962" y="705"/>
                  </a:lnTo>
                  <a:lnTo>
                    <a:pt x="947" y="704"/>
                  </a:lnTo>
                  <a:lnTo>
                    <a:pt x="936" y="680"/>
                  </a:lnTo>
                  <a:lnTo>
                    <a:pt x="914" y="680"/>
                  </a:lnTo>
                  <a:lnTo>
                    <a:pt x="905" y="684"/>
                  </a:lnTo>
                  <a:lnTo>
                    <a:pt x="889" y="667"/>
                  </a:lnTo>
                  <a:lnTo>
                    <a:pt x="877" y="671"/>
                  </a:lnTo>
                  <a:lnTo>
                    <a:pt x="866" y="677"/>
                  </a:lnTo>
                  <a:lnTo>
                    <a:pt x="822" y="640"/>
                  </a:lnTo>
                  <a:lnTo>
                    <a:pt x="809" y="637"/>
                  </a:lnTo>
                  <a:lnTo>
                    <a:pt x="779" y="609"/>
                  </a:lnTo>
                  <a:lnTo>
                    <a:pt x="751" y="626"/>
                  </a:lnTo>
                  <a:lnTo>
                    <a:pt x="746" y="615"/>
                  </a:lnTo>
                  <a:lnTo>
                    <a:pt x="705" y="613"/>
                  </a:lnTo>
                  <a:lnTo>
                    <a:pt x="689" y="593"/>
                  </a:lnTo>
                  <a:lnTo>
                    <a:pt x="667" y="594"/>
                  </a:lnTo>
                  <a:lnTo>
                    <a:pt x="660" y="603"/>
                  </a:lnTo>
                  <a:lnTo>
                    <a:pt x="632" y="608"/>
                  </a:lnTo>
                  <a:lnTo>
                    <a:pt x="624" y="603"/>
                  </a:lnTo>
                  <a:lnTo>
                    <a:pt x="614" y="618"/>
                  </a:lnTo>
                  <a:lnTo>
                    <a:pt x="606" y="615"/>
                  </a:lnTo>
                  <a:lnTo>
                    <a:pt x="572" y="619"/>
                  </a:lnTo>
                  <a:lnTo>
                    <a:pt x="562" y="615"/>
                  </a:lnTo>
                  <a:lnTo>
                    <a:pt x="557" y="619"/>
                  </a:lnTo>
                  <a:lnTo>
                    <a:pt x="574" y="637"/>
                  </a:lnTo>
                  <a:lnTo>
                    <a:pt x="563" y="647"/>
                  </a:lnTo>
                  <a:lnTo>
                    <a:pt x="564" y="662"/>
                  </a:lnTo>
                  <a:lnTo>
                    <a:pt x="583" y="663"/>
                  </a:lnTo>
                  <a:lnTo>
                    <a:pt x="591" y="677"/>
                  </a:lnTo>
                  <a:lnTo>
                    <a:pt x="586" y="687"/>
                  </a:lnTo>
                  <a:lnTo>
                    <a:pt x="572" y="680"/>
                  </a:lnTo>
                  <a:lnTo>
                    <a:pt x="562" y="687"/>
                  </a:lnTo>
                  <a:lnTo>
                    <a:pt x="551" y="681"/>
                  </a:lnTo>
                  <a:lnTo>
                    <a:pt x="546" y="671"/>
                  </a:lnTo>
                  <a:lnTo>
                    <a:pt x="533" y="677"/>
                  </a:lnTo>
                  <a:lnTo>
                    <a:pt x="523" y="672"/>
                  </a:lnTo>
                  <a:lnTo>
                    <a:pt x="513" y="680"/>
                  </a:lnTo>
                  <a:lnTo>
                    <a:pt x="498" y="683"/>
                  </a:lnTo>
                  <a:lnTo>
                    <a:pt x="490" y="671"/>
                  </a:lnTo>
                  <a:lnTo>
                    <a:pt x="439" y="668"/>
                  </a:lnTo>
                  <a:lnTo>
                    <a:pt x="433" y="674"/>
                  </a:lnTo>
                  <a:lnTo>
                    <a:pt x="428" y="673"/>
                  </a:lnTo>
                  <a:lnTo>
                    <a:pt x="420" y="685"/>
                  </a:lnTo>
                  <a:lnTo>
                    <a:pt x="421" y="697"/>
                  </a:lnTo>
                  <a:lnTo>
                    <a:pt x="415" y="697"/>
                  </a:lnTo>
                  <a:lnTo>
                    <a:pt x="411" y="687"/>
                  </a:lnTo>
                  <a:lnTo>
                    <a:pt x="404" y="689"/>
                  </a:lnTo>
                  <a:lnTo>
                    <a:pt x="402" y="722"/>
                  </a:lnTo>
                  <a:lnTo>
                    <a:pt x="410" y="732"/>
                  </a:lnTo>
                  <a:lnTo>
                    <a:pt x="410" y="741"/>
                  </a:lnTo>
                  <a:lnTo>
                    <a:pt x="418" y="740"/>
                  </a:lnTo>
                  <a:lnTo>
                    <a:pt x="428" y="735"/>
                  </a:lnTo>
                  <a:lnTo>
                    <a:pt x="437" y="750"/>
                  </a:lnTo>
                  <a:lnTo>
                    <a:pt x="444" y="760"/>
                  </a:lnTo>
                  <a:lnTo>
                    <a:pt x="451" y="772"/>
                  </a:lnTo>
                  <a:lnTo>
                    <a:pt x="463" y="775"/>
                  </a:lnTo>
                  <a:lnTo>
                    <a:pt x="448" y="785"/>
                  </a:lnTo>
                  <a:lnTo>
                    <a:pt x="438" y="776"/>
                  </a:lnTo>
                  <a:lnTo>
                    <a:pt x="427" y="813"/>
                  </a:lnTo>
                  <a:lnTo>
                    <a:pt x="440" y="823"/>
                  </a:lnTo>
                  <a:lnTo>
                    <a:pt x="451" y="859"/>
                  </a:lnTo>
                  <a:lnTo>
                    <a:pt x="441" y="853"/>
                  </a:lnTo>
                  <a:lnTo>
                    <a:pt x="430" y="849"/>
                  </a:lnTo>
                  <a:lnTo>
                    <a:pt x="418" y="847"/>
                  </a:lnTo>
                  <a:lnTo>
                    <a:pt x="410" y="843"/>
                  </a:lnTo>
                  <a:lnTo>
                    <a:pt x="401" y="842"/>
                  </a:lnTo>
                  <a:lnTo>
                    <a:pt x="394" y="829"/>
                  </a:lnTo>
                  <a:lnTo>
                    <a:pt x="378" y="837"/>
                  </a:lnTo>
                  <a:lnTo>
                    <a:pt x="363" y="836"/>
                  </a:lnTo>
                  <a:lnTo>
                    <a:pt x="353" y="825"/>
                  </a:lnTo>
                  <a:lnTo>
                    <a:pt x="328" y="815"/>
                  </a:lnTo>
                  <a:lnTo>
                    <a:pt x="303" y="817"/>
                  </a:lnTo>
                  <a:lnTo>
                    <a:pt x="277" y="799"/>
                  </a:lnTo>
                  <a:lnTo>
                    <a:pt x="297" y="782"/>
                  </a:lnTo>
                  <a:lnTo>
                    <a:pt x="300" y="767"/>
                  </a:lnTo>
                  <a:lnTo>
                    <a:pt x="299" y="753"/>
                  </a:lnTo>
                  <a:lnTo>
                    <a:pt x="301" y="743"/>
                  </a:lnTo>
                  <a:lnTo>
                    <a:pt x="315" y="738"/>
                  </a:lnTo>
                  <a:lnTo>
                    <a:pt x="307" y="717"/>
                  </a:lnTo>
                  <a:lnTo>
                    <a:pt x="291" y="711"/>
                  </a:lnTo>
                  <a:lnTo>
                    <a:pt x="284" y="707"/>
                  </a:lnTo>
                  <a:lnTo>
                    <a:pt x="272" y="710"/>
                  </a:lnTo>
                  <a:lnTo>
                    <a:pt x="249" y="704"/>
                  </a:lnTo>
                  <a:lnTo>
                    <a:pt x="231" y="683"/>
                  </a:lnTo>
                  <a:lnTo>
                    <a:pt x="216" y="676"/>
                  </a:lnTo>
                  <a:lnTo>
                    <a:pt x="209" y="656"/>
                  </a:lnTo>
                  <a:lnTo>
                    <a:pt x="195" y="654"/>
                  </a:lnTo>
                  <a:lnTo>
                    <a:pt x="182" y="661"/>
                  </a:lnTo>
                  <a:lnTo>
                    <a:pt x="174" y="665"/>
                  </a:lnTo>
                  <a:lnTo>
                    <a:pt x="170" y="656"/>
                  </a:lnTo>
                  <a:lnTo>
                    <a:pt x="164" y="647"/>
                  </a:lnTo>
                  <a:lnTo>
                    <a:pt x="182" y="646"/>
                  </a:lnTo>
                  <a:lnTo>
                    <a:pt x="181" y="640"/>
                  </a:lnTo>
                  <a:lnTo>
                    <a:pt x="176" y="635"/>
                  </a:lnTo>
                  <a:lnTo>
                    <a:pt x="170" y="631"/>
                  </a:lnTo>
                  <a:lnTo>
                    <a:pt x="160" y="608"/>
                  </a:lnTo>
                  <a:lnTo>
                    <a:pt x="147" y="596"/>
                  </a:lnTo>
                  <a:lnTo>
                    <a:pt x="133" y="595"/>
                  </a:lnTo>
                  <a:lnTo>
                    <a:pt x="119" y="595"/>
                  </a:lnTo>
                  <a:lnTo>
                    <a:pt x="109" y="588"/>
                  </a:lnTo>
                  <a:lnTo>
                    <a:pt x="100" y="587"/>
                  </a:lnTo>
                  <a:lnTo>
                    <a:pt x="91" y="587"/>
                  </a:lnTo>
                  <a:lnTo>
                    <a:pt x="86" y="593"/>
                  </a:lnTo>
                  <a:lnTo>
                    <a:pt x="77" y="602"/>
                  </a:lnTo>
                  <a:lnTo>
                    <a:pt x="75" y="612"/>
                  </a:lnTo>
                  <a:lnTo>
                    <a:pt x="71" y="615"/>
                  </a:lnTo>
                  <a:lnTo>
                    <a:pt x="66" y="630"/>
                  </a:lnTo>
                  <a:lnTo>
                    <a:pt x="62" y="625"/>
                  </a:lnTo>
                  <a:lnTo>
                    <a:pt x="60" y="620"/>
                  </a:lnTo>
                  <a:lnTo>
                    <a:pt x="0" y="610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2" name="Freeform 120"/>
            <p:cNvSpPr>
              <a:spLocks/>
            </p:cNvSpPr>
            <p:nvPr/>
          </p:nvSpPr>
          <p:spPr bwMode="auto">
            <a:xfrm>
              <a:off x="3419" y="1253"/>
              <a:ext cx="79" cy="34"/>
            </a:xfrm>
            <a:custGeom>
              <a:avLst/>
              <a:gdLst>
                <a:gd name="T0" fmla="*/ 0 w 79"/>
                <a:gd name="T1" fmla="*/ 24 h 34"/>
                <a:gd name="T2" fmla="*/ 0 w 79"/>
                <a:gd name="T3" fmla="*/ 24 h 34"/>
                <a:gd name="T4" fmla="*/ 16 w 79"/>
                <a:gd name="T5" fmla="*/ 16 h 34"/>
                <a:gd name="T6" fmla="*/ 4 w 79"/>
                <a:gd name="T7" fmla="*/ 10 h 34"/>
                <a:gd name="T8" fmla="*/ 60 w 79"/>
                <a:gd name="T9" fmla="*/ 0 h 34"/>
                <a:gd name="T10" fmla="*/ 70 w 79"/>
                <a:gd name="T11" fmla="*/ 1 h 34"/>
                <a:gd name="T12" fmla="*/ 58 w 79"/>
                <a:gd name="T13" fmla="*/ 9 h 34"/>
                <a:gd name="T14" fmla="*/ 78 w 79"/>
                <a:gd name="T15" fmla="*/ 8 h 34"/>
                <a:gd name="T16" fmla="*/ 27 w 79"/>
                <a:gd name="T17" fmla="*/ 27 h 34"/>
                <a:gd name="T18" fmla="*/ 16 w 79"/>
                <a:gd name="T19" fmla="*/ 33 h 34"/>
                <a:gd name="T20" fmla="*/ 19 w 79"/>
                <a:gd name="T21" fmla="*/ 25 h 34"/>
                <a:gd name="T22" fmla="*/ 0 w 79"/>
                <a:gd name="T23" fmla="*/ 24 h 34"/>
                <a:gd name="T24" fmla="*/ 0 w 79"/>
                <a:gd name="T25" fmla="*/ 24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"/>
                <a:gd name="T40" fmla="*/ 0 h 34"/>
                <a:gd name="T41" fmla="*/ 79 w 7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" h="34">
                  <a:moveTo>
                    <a:pt x="0" y="24"/>
                  </a:moveTo>
                  <a:lnTo>
                    <a:pt x="0" y="24"/>
                  </a:lnTo>
                  <a:lnTo>
                    <a:pt x="16" y="16"/>
                  </a:lnTo>
                  <a:lnTo>
                    <a:pt x="4" y="10"/>
                  </a:lnTo>
                  <a:lnTo>
                    <a:pt x="60" y="0"/>
                  </a:lnTo>
                  <a:lnTo>
                    <a:pt x="70" y="1"/>
                  </a:lnTo>
                  <a:lnTo>
                    <a:pt x="58" y="9"/>
                  </a:lnTo>
                  <a:lnTo>
                    <a:pt x="78" y="8"/>
                  </a:lnTo>
                  <a:lnTo>
                    <a:pt x="27" y="27"/>
                  </a:lnTo>
                  <a:lnTo>
                    <a:pt x="16" y="33"/>
                  </a:lnTo>
                  <a:lnTo>
                    <a:pt x="19" y="25"/>
                  </a:lnTo>
                  <a:lnTo>
                    <a:pt x="0" y="24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3" name="Freeform 121"/>
            <p:cNvSpPr>
              <a:spLocks/>
            </p:cNvSpPr>
            <p:nvPr/>
          </p:nvSpPr>
          <p:spPr bwMode="auto">
            <a:xfrm>
              <a:off x="3443" y="1614"/>
              <a:ext cx="32" cy="18"/>
            </a:xfrm>
            <a:custGeom>
              <a:avLst/>
              <a:gdLst>
                <a:gd name="T0" fmla="*/ 0 w 32"/>
                <a:gd name="T1" fmla="*/ 17 h 18"/>
                <a:gd name="T2" fmla="*/ 0 w 32"/>
                <a:gd name="T3" fmla="*/ 17 h 18"/>
                <a:gd name="T4" fmla="*/ 9 w 32"/>
                <a:gd name="T5" fmla="*/ 0 h 18"/>
                <a:gd name="T6" fmla="*/ 31 w 32"/>
                <a:gd name="T7" fmla="*/ 9 h 18"/>
                <a:gd name="T8" fmla="*/ 0 w 32"/>
                <a:gd name="T9" fmla="*/ 17 h 18"/>
                <a:gd name="T10" fmla="*/ 0 w 32"/>
                <a:gd name="T11" fmla="*/ 1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8"/>
                <a:gd name="T20" fmla="*/ 32 w 3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8">
                  <a:moveTo>
                    <a:pt x="0" y="17"/>
                  </a:moveTo>
                  <a:lnTo>
                    <a:pt x="0" y="17"/>
                  </a:lnTo>
                  <a:lnTo>
                    <a:pt x="9" y="0"/>
                  </a:lnTo>
                  <a:lnTo>
                    <a:pt x="31" y="9"/>
                  </a:lnTo>
                  <a:lnTo>
                    <a:pt x="0" y="17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4" name="Freeform 122"/>
            <p:cNvSpPr>
              <a:spLocks/>
            </p:cNvSpPr>
            <p:nvPr/>
          </p:nvSpPr>
          <p:spPr bwMode="auto">
            <a:xfrm>
              <a:off x="3496" y="1506"/>
              <a:ext cx="97" cy="74"/>
            </a:xfrm>
            <a:custGeom>
              <a:avLst/>
              <a:gdLst>
                <a:gd name="T0" fmla="*/ 0 w 97"/>
                <a:gd name="T1" fmla="*/ 36 h 74"/>
                <a:gd name="T2" fmla="*/ 0 w 97"/>
                <a:gd name="T3" fmla="*/ 36 h 74"/>
                <a:gd name="T4" fmla="*/ 8 w 97"/>
                <a:gd name="T5" fmla="*/ 51 h 74"/>
                <a:gd name="T6" fmla="*/ 18 w 97"/>
                <a:gd name="T7" fmla="*/ 46 h 74"/>
                <a:gd name="T8" fmla="*/ 30 w 97"/>
                <a:gd name="T9" fmla="*/ 57 h 74"/>
                <a:gd name="T10" fmla="*/ 39 w 97"/>
                <a:gd name="T11" fmla="*/ 51 h 74"/>
                <a:gd name="T12" fmla="*/ 36 w 97"/>
                <a:gd name="T13" fmla="*/ 70 h 74"/>
                <a:gd name="T14" fmla="*/ 96 w 97"/>
                <a:gd name="T15" fmla="*/ 73 h 74"/>
                <a:gd name="T16" fmla="*/ 73 w 97"/>
                <a:gd name="T17" fmla="*/ 60 h 74"/>
                <a:gd name="T18" fmla="*/ 61 w 97"/>
                <a:gd name="T19" fmla="*/ 37 h 74"/>
                <a:gd name="T20" fmla="*/ 62 w 97"/>
                <a:gd name="T21" fmla="*/ 14 h 74"/>
                <a:gd name="T22" fmla="*/ 77 w 97"/>
                <a:gd name="T23" fmla="*/ 0 h 74"/>
                <a:gd name="T24" fmla="*/ 25 w 97"/>
                <a:gd name="T25" fmla="*/ 5 h 74"/>
                <a:gd name="T26" fmla="*/ 13 w 97"/>
                <a:gd name="T27" fmla="*/ 36 h 74"/>
                <a:gd name="T28" fmla="*/ 0 w 97"/>
                <a:gd name="T29" fmla="*/ 36 h 74"/>
                <a:gd name="T30" fmla="*/ 0 w 97"/>
                <a:gd name="T31" fmla="*/ 36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"/>
                <a:gd name="T49" fmla="*/ 0 h 74"/>
                <a:gd name="T50" fmla="*/ 97 w 97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" h="74">
                  <a:moveTo>
                    <a:pt x="0" y="36"/>
                  </a:moveTo>
                  <a:lnTo>
                    <a:pt x="0" y="36"/>
                  </a:lnTo>
                  <a:lnTo>
                    <a:pt x="8" y="51"/>
                  </a:lnTo>
                  <a:lnTo>
                    <a:pt x="18" y="46"/>
                  </a:lnTo>
                  <a:lnTo>
                    <a:pt x="30" y="57"/>
                  </a:lnTo>
                  <a:lnTo>
                    <a:pt x="39" y="51"/>
                  </a:lnTo>
                  <a:lnTo>
                    <a:pt x="36" y="70"/>
                  </a:lnTo>
                  <a:lnTo>
                    <a:pt x="96" y="73"/>
                  </a:lnTo>
                  <a:lnTo>
                    <a:pt x="73" y="60"/>
                  </a:lnTo>
                  <a:lnTo>
                    <a:pt x="61" y="37"/>
                  </a:lnTo>
                  <a:lnTo>
                    <a:pt x="62" y="14"/>
                  </a:lnTo>
                  <a:lnTo>
                    <a:pt x="77" y="0"/>
                  </a:lnTo>
                  <a:lnTo>
                    <a:pt x="25" y="5"/>
                  </a:lnTo>
                  <a:lnTo>
                    <a:pt x="13" y="36"/>
                  </a:lnTo>
                  <a:lnTo>
                    <a:pt x="0" y="36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5" name="Freeform 123"/>
            <p:cNvSpPr>
              <a:spLocks/>
            </p:cNvSpPr>
            <p:nvPr/>
          </p:nvSpPr>
          <p:spPr bwMode="auto">
            <a:xfrm>
              <a:off x="3530" y="1389"/>
              <a:ext cx="242" cy="118"/>
            </a:xfrm>
            <a:custGeom>
              <a:avLst/>
              <a:gdLst>
                <a:gd name="T0" fmla="*/ 0 w 242"/>
                <a:gd name="T1" fmla="*/ 100 h 118"/>
                <a:gd name="T2" fmla="*/ 0 w 242"/>
                <a:gd name="T3" fmla="*/ 100 h 118"/>
                <a:gd name="T4" fmla="*/ 22 w 242"/>
                <a:gd name="T5" fmla="*/ 103 h 118"/>
                <a:gd name="T6" fmla="*/ 8 w 242"/>
                <a:gd name="T7" fmla="*/ 113 h 118"/>
                <a:gd name="T8" fmla="*/ 48 w 242"/>
                <a:gd name="T9" fmla="*/ 117 h 118"/>
                <a:gd name="T10" fmla="*/ 49 w 242"/>
                <a:gd name="T11" fmla="*/ 103 h 118"/>
                <a:gd name="T12" fmla="*/ 60 w 242"/>
                <a:gd name="T13" fmla="*/ 106 h 118"/>
                <a:gd name="T14" fmla="*/ 49 w 242"/>
                <a:gd name="T15" fmla="*/ 98 h 118"/>
                <a:gd name="T16" fmla="*/ 65 w 242"/>
                <a:gd name="T17" fmla="*/ 100 h 118"/>
                <a:gd name="T18" fmla="*/ 61 w 242"/>
                <a:gd name="T19" fmla="*/ 85 h 118"/>
                <a:gd name="T20" fmla="*/ 69 w 242"/>
                <a:gd name="T21" fmla="*/ 95 h 118"/>
                <a:gd name="T22" fmla="*/ 80 w 242"/>
                <a:gd name="T23" fmla="*/ 86 h 118"/>
                <a:gd name="T24" fmla="*/ 73 w 242"/>
                <a:gd name="T25" fmla="*/ 77 h 118"/>
                <a:gd name="T26" fmla="*/ 97 w 242"/>
                <a:gd name="T27" fmla="*/ 78 h 118"/>
                <a:gd name="T28" fmla="*/ 91 w 242"/>
                <a:gd name="T29" fmla="*/ 72 h 118"/>
                <a:gd name="T30" fmla="*/ 102 w 242"/>
                <a:gd name="T31" fmla="*/ 73 h 118"/>
                <a:gd name="T32" fmla="*/ 109 w 242"/>
                <a:gd name="T33" fmla="*/ 62 h 118"/>
                <a:gd name="T34" fmla="*/ 229 w 242"/>
                <a:gd name="T35" fmla="*/ 24 h 118"/>
                <a:gd name="T36" fmla="*/ 241 w 242"/>
                <a:gd name="T37" fmla="*/ 10 h 118"/>
                <a:gd name="T38" fmla="*/ 218 w 242"/>
                <a:gd name="T39" fmla="*/ 0 h 118"/>
                <a:gd name="T40" fmla="*/ 168 w 242"/>
                <a:gd name="T41" fmla="*/ 23 h 118"/>
                <a:gd name="T42" fmla="*/ 115 w 242"/>
                <a:gd name="T43" fmla="*/ 23 h 118"/>
                <a:gd name="T44" fmla="*/ 59 w 242"/>
                <a:gd name="T45" fmla="*/ 54 h 118"/>
                <a:gd name="T46" fmla="*/ 29 w 242"/>
                <a:gd name="T47" fmla="*/ 58 h 118"/>
                <a:gd name="T48" fmla="*/ 30 w 242"/>
                <a:gd name="T49" fmla="*/ 72 h 118"/>
                <a:gd name="T50" fmla="*/ 47 w 242"/>
                <a:gd name="T51" fmla="*/ 73 h 118"/>
                <a:gd name="T52" fmla="*/ 28 w 242"/>
                <a:gd name="T53" fmla="*/ 74 h 118"/>
                <a:gd name="T54" fmla="*/ 37 w 242"/>
                <a:gd name="T55" fmla="*/ 80 h 118"/>
                <a:gd name="T56" fmla="*/ 22 w 242"/>
                <a:gd name="T57" fmla="*/ 86 h 118"/>
                <a:gd name="T58" fmla="*/ 39 w 242"/>
                <a:gd name="T59" fmla="*/ 93 h 118"/>
                <a:gd name="T60" fmla="*/ 0 w 242"/>
                <a:gd name="T61" fmla="*/ 100 h 118"/>
                <a:gd name="T62" fmla="*/ 0 w 242"/>
                <a:gd name="T63" fmla="*/ 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118"/>
                <a:gd name="T98" fmla="*/ 242 w 242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118">
                  <a:moveTo>
                    <a:pt x="0" y="100"/>
                  </a:moveTo>
                  <a:lnTo>
                    <a:pt x="0" y="100"/>
                  </a:lnTo>
                  <a:lnTo>
                    <a:pt x="22" y="103"/>
                  </a:lnTo>
                  <a:lnTo>
                    <a:pt x="8" y="113"/>
                  </a:lnTo>
                  <a:lnTo>
                    <a:pt x="48" y="117"/>
                  </a:lnTo>
                  <a:lnTo>
                    <a:pt x="49" y="103"/>
                  </a:lnTo>
                  <a:lnTo>
                    <a:pt x="60" y="106"/>
                  </a:lnTo>
                  <a:lnTo>
                    <a:pt x="49" y="98"/>
                  </a:lnTo>
                  <a:lnTo>
                    <a:pt x="65" y="100"/>
                  </a:lnTo>
                  <a:lnTo>
                    <a:pt x="61" y="85"/>
                  </a:lnTo>
                  <a:lnTo>
                    <a:pt x="69" y="95"/>
                  </a:lnTo>
                  <a:lnTo>
                    <a:pt x="80" y="86"/>
                  </a:lnTo>
                  <a:lnTo>
                    <a:pt x="73" y="77"/>
                  </a:lnTo>
                  <a:lnTo>
                    <a:pt x="97" y="78"/>
                  </a:lnTo>
                  <a:lnTo>
                    <a:pt x="91" y="72"/>
                  </a:lnTo>
                  <a:lnTo>
                    <a:pt x="102" y="73"/>
                  </a:lnTo>
                  <a:lnTo>
                    <a:pt x="109" y="62"/>
                  </a:lnTo>
                  <a:lnTo>
                    <a:pt x="229" y="24"/>
                  </a:lnTo>
                  <a:lnTo>
                    <a:pt x="241" y="10"/>
                  </a:lnTo>
                  <a:lnTo>
                    <a:pt x="218" y="0"/>
                  </a:lnTo>
                  <a:lnTo>
                    <a:pt x="168" y="23"/>
                  </a:lnTo>
                  <a:lnTo>
                    <a:pt x="115" y="23"/>
                  </a:lnTo>
                  <a:lnTo>
                    <a:pt x="59" y="54"/>
                  </a:lnTo>
                  <a:lnTo>
                    <a:pt x="29" y="58"/>
                  </a:lnTo>
                  <a:lnTo>
                    <a:pt x="30" y="72"/>
                  </a:lnTo>
                  <a:lnTo>
                    <a:pt x="47" y="73"/>
                  </a:lnTo>
                  <a:lnTo>
                    <a:pt x="28" y="74"/>
                  </a:lnTo>
                  <a:lnTo>
                    <a:pt x="37" y="80"/>
                  </a:lnTo>
                  <a:lnTo>
                    <a:pt x="22" y="86"/>
                  </a:lnTo>
                  <a:lnTo>
                    <a:pt x="39" y="93"/>
                  </a:lnTo>
                  <a:lnTo>
                    <a:pt x="0" y="10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Freeform 124"/>
            <p:cNvSpPr>
              <a:spLocks/>
            </p:cNvSpPr>
            <p:nvPr/>
          </p:nvSpPr>
          <p:spPr bwMode="auto">
            <a:xfrm>
              <a:off x="3668" y="1235"/>
              <a:ext cx="48" cy="25"/>
            </a:xfrm>
            <a:custGeom>
              <a:avLst/>
              <a:gdLst>
                <a:gd name="T0" fmla="*/ 0 w 48"/>
                <a:gd name="T1" fmla="*/ 16 h 25"/>
                <a:gd name="T2" fmla="*/ 0 w 48"/>
                <a:gd name="T3" fmla="*/ 16 h 25"/>
                <a:gd name="T4" fmla="*/ 15 w 48"/>
                <a:gd name="T5" fmla="*/ 24 h 25"/>
                <a:gd name="T6" fmla="*/ 47 w 48"/>
                <a:gd name="T7" fmla="*/ 15 h 25"/>
                <a:gd name="T8" fmla="*/ 27 w 48"/>
                <a:gd name="T9" fmla="*/ 0 h 25"/>
                <a:gd name="T10" fmla="*/ 0 w 48"/>
                <a:gd name="T11" fmla="*/ 16 h 25"/>
                <a:gd name="T12" fmla="*/ 0 w 48"/>
                <a:gd name="T13" fmla="*/ 1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5"/>
                <a:gd name="T23" fmla="*/ 48 w 4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5">
                  <a:moveTo>
                    <a:pt x="0" y="16"/>
                  </a:moveTo>
                  <a:lnTo>
                    <a:pt x="0" y="16"/>
                  </a:lnTo>
                  <a:lnTo>
                    <a:pt x="15" y="24"/>
                  </a:lnTo>
                  <a:lnTo>
                    <a:pt x="47" y="15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7" name="Freeform 125"/>
            <p:cNvSpPr>
              <a:spLocks/>
            </p:cNvSpPr>
            <p:nvPr/>
          </p:nvSpPr>
          <p:spPr bwMode="auto">
            <a:xfrm>
              <a:off x="4116" y="1282"/>
              <a:ext cx="43" cy="16"/>
            </a:xfrm>
            <a:custGeom>
              <a:avLst/>
              <a:gdLst>
                <a:gd name="T0" fmla="*/ 0 w 43"/>
                <a:gd name="T1" fmla="*/ 0 h 16"/>
                <a:gd name="T2" fmla="*/ 0 w 43"/>
                <a:gd name="T3" fmla="*/ 0 h 16"/>
                <a:gd name="T4" fmla="*/ 19 w 43"/>
                <a:gd name="T5" fmla="*/ 12 h 16"/>
                <a:gd name="T6" fmla="*/ 12 w 43"/>
                <a:gd name="T7" fmla="*/ 15 h 16"/>
                <a:gd name="T8" fmla="*/ 29 w 43"/>
                <a:gd name="T9" fmla="*/ 15 h 16"/>
                <a:gd name="T10" fmla="*/ 42 w 43"/>
                <a:gd name="T11" fmla="*/ 7 h 16"/>
                <a:gd name="T12" fmla="*/ 0 w 43"/>
                <a:gd name="T13" fmla="*/ 0 h 16"/>
                <a:gd name="T14" fmla="*/ 0 w 43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6"/>
                <a:gd name="T26" fmla="*/ 43 w 4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6">
                  <a:moveTo>
                    <a:pt x="0" y="0"/>
                  </a:moveTo>
                  <a:lnTo>
                    <a:pt x="0" y="0"/>
                  </a:lnTo>
                  <a:lnTo>
                    <a:pt x="19" y="12"/>
                  </a:lnTo>
                  <a:lnTo>
                    <a:pt x="12" y="15"/>
                  </a:lnTo>
                  <a:lnTo>
                    <a:pt x="29" y="15"/>
                  </a:lnTo>
                  <a:lnTo>
                    <a:pt x="42" y="7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8" name="Freeform 126"/>
            <p:cNvSpPr>
              <a:spLocks/>
            </p:cNvSpPr>
            <p:nvPr/>
          </p:nvSpPr>
          <p:spPr bwMode="auto">
            <a:xfrm>
              <a:off x="4124" y="1241"/>
              <a:ext cx="100" cy="44"/>
            </a:xfrm>
            <a:custGeom>
              <a:avLst/>
              <a:gdLst>
                <a:gd name="T0" fmla="*/ 0 w 100"/>
                <a:gd name="T1" fmla="*/ 35 h 44"/>
                <a:gd name="T2" fmla="*/ 0 w 100"/>
                <a:gd name="T3" fmla="*/ 35 h 44"/>
                <a:gd name="T4" fmla="*/ 26 w 100"/>
                <a:gd name="T5" fmla="*/ 11 h 44"/>
                <a:gd name="T6" fmla="*/ 63 w 100"/>
                <a:gd name="T7" fmla="*/ 0 h 44"/>
                <a:gd name="T8" fmla="*/ 99 w 100"/>
                <a:gd name="T9" fmla="*/ 20 h 44"/>
                <a:gd name="T10" fmla="*/ 87 w 100"/>
                <a:gd name="T11" fmla="*/ 24 h 44"/>
                <a:gd name="T12" fmla="*/ 91 w 100"/>
                <a:gd name="T13" fmla="*/ 34 h 44"/>
                <a:gd name="T14" fmla="*/ 39 w 100"/>
                <a:gd name="T15" fmla="*/ 43 h 44"/>
                <a:gd name="T16" fmla="*/ 0 w 100"/>
                <a:gd name="T17" fmla="*/ 35 h 44"/>
                <a:gd name="T18" fmla="*/ 0 w 100"/>
                <a:gd name="T19" fmla="*/ 3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44"/>
                <a:gd name="T32" fmla="*/ 100 w 100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44">
                  <a:moveTo>
                    <a:pt x="0" y="35"/>
                  </a:moveTo>
                  <a:lnTo>
                    <a:pt x="0" y="35"/>
                  </a:lnTo>
                  <a:lnTo>
                    <a:pt x="26" y="11"/>
                  </a:lnTo>
                  <a:lnTo>
                    <a:pt x="63" y="0"/>
                  </a:lnTo>
                  <a:lnTo>
                    <a:pt x="99" y="20"/>
                  </a:lnTo>
                  <a:lnTo>
                    <a:pt x="87" y="24"/>
                  </a:lnTo>
                  <a:lnTo>
                    <a:pt x="91" y="34"/>
                  </a:lnTo>
                  <a:lnTo>
                    <a:pt x="39" y="43"/>
                  </a:lnTo>
                  <a:lnTo>
                    <a:pt x="0" y="35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9" name="Freeform 127"/>
            <p:cNvSpPr>
              <a:spLocks/>
            </p:cNvSpPr>
            <p:nvPr/>
          </p:nvSpPr>
          <p:spPr bwMode="auto">
            <a:xfrm>
              <a:off x="4145" y="1278"/>
              <a:ext cx="113" cy="52"/>
            </a:xfrm>
            <a:custGeom>
              <a:avLst/>
              <a:gdLst>
                <a:gd name="T0" fmla="*/ 0 w 113"/>
                <a:gd name="T1" fmla="*/ 22 h 52"/>
                <a:gd name="T2" fmla="*/ 0 w 113"/>
                <a:gd name="T3" fmla="*/ 22 h 52"/>
                <a:gd name="T4" fmla="*/ 20 w 113"/>
                <a:gd name="T5" fmla="*/ 24 h 52"/>
                <a:gd name="T6" fmla="*/ 34 w 113"/>
                <a:gd name="T7" fmla="*/ 42 h 52"/>
                <a:gd name="T8" fmla="*/ 46 w 113"/>
                <a:gd name="T9" fmla="*/ 37 h 52"/>
                <a:gd name="T10" fmla="*/ 92 w 113"/>
                <a:gd name="T11" fmla="*/ 51 h 52"/>
                <a:gd name="T12" fmla="*/ 108 w 113"/>
                <a:gd name="T13" fmla="*/ 45 h 52"/>
                <a:gd name="T14" fmla="*/ 96 w 113"/>
                <a:gd name="T15" fmla="*/ 32 h 52"/>
                <a:gd name="T16" fmla="*/ 105 w 113"/>
                <a:gd name="T17" fmla="*/ 35 h 52"/>
                <a:gd name="T18" fmla="*/ 112 w 113"/>
                <a:gd name="T19" fmla="*/ 15 h 52"/>
                <a:gd name="T20" fmla="*/ 87 w 113"/>
                <a:gd name="T21" fmla="*/ 5 h 52"/>
                <a:gd name="T22" fmla="*/ 64 w 113"/>
                <a:gd name="T23" fmla="*/ 19 h 52"/>
                <a:gd name="T24" fmla="*/ 83 w 113"/>
                <a:gd name="T25" fmla="*/ 11 h 52"/>
                <a:gd name="T26" fmla="*/ 71 w 113"/>
                <a:gd name="T27" fmla="*/ 0 h 52"/>
                <a:gd name="T28" fmla="*/ 33 w 113"/>
                <a:gd name="T29" fmla="*/ 4 h 52"/>
                <a:gd name="T30" fmla="*/ 0 w 113"/>
                <a:gd name="T31" fmla="*/ 22 h 52"/>
                <a:gd name="T32" fmla="*/ 0 w 113"/>
                <a:gd name="T33" fmla="*/ 2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52"/>
                <a:gd name="T53" fmla="*/ 113 w 11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52">
                  <a:moveTo>
                    <a:pt x="0" y="22"/>
                  </a:moveTo>
                  <a:lnTo>
                    <a:pt x="0" y="22"/>
                  </a:lnTo>
                  <a:lnTo>
                    <a:pt x="20" y="24"/>
                  </a:lnTo>
                  <a:lnTo>
                    <a:pt x="34" y="42"/>
                  </a:lnTo>
                  <a:lnTo>
                    <a:pt x="46" y="37"/>
                  </a:lnTo>
                  <a:lnTo>
                    <a:pt x="92" y="51"/>
                  </a:lnTo>
                  <a:lnTo>
                    <a:pt x="108" y="45"/>
                  </a:lnTo>
                  <a:lnTo>
                    <a:pt x="96" y="32"/>
                  </a:lnTo>
                  <a:lnTo>
                    <a:pt x="105" y="35"/>
                  </a:lnTo>
                  <a:lnTo>
                    <a:pt x="112" y="15"/>
                  </a:lnTo>
                  <a:lnTo>
                    <a:pt x="87" y="5"/>
                  </a:lnTo>
                  <a:lnTo>
                    <a:pt x="64" y="19"/>
                  </a:lnTo>
                  <a:lnTo>
                    <a:pt x="83" y="11"/>
                  </a:lnTo>
                  <a:lnTo>
                    <a:pt x="71" y="0"/>
                  </a:lnTo>
                  <a:lnTo>
                    <a:pt x="33" y="4"/>
                  </a:lnTo>
                  <a:lnTo>
                    <a:pt x="0" y="22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" name="Freeform 128"/>
            <p:cNvSpPr>
              <a:spLocks/>
            </p:cNvSpPr>
            <p:nvPr/>
          </p:nvSpPr>
          <p:spPr bwMode="auto">
            <a:xfrm>
              <a:off x="4249" y="1305"/>
              <a:ext cx="95" cy="51"/>
            </a:xfrm>
            <a:custGeom>
              <a:avLst/>
              <a:gdLst>
                <a:gd name="T0" fmla="*/ 0 w 95"/>
                <a:gd name="T1" fmla="*/ 43 h 51"/>
                <a:gd name="T2" fmla="*/ 0 w 95"/>
                <a:gd name="T3" fmla="*/ 43 h 51"/>
                <a:gd name="T4" fmla="*/ 8 w 95"/>
                <a:gd name="T5" fmla="*/ 50 h 51"/>
                <a:gd name="T6" fmla="*/ 86 w 95"/>
                <a:gd name="T7" fmla="*/ 40 h 51"/>
                <a:gd name="T8" fmla="*/ 94 w 95"/>
                <a:gd name="T9" fmla="*/ 24 h 51"/>
                <a:gd name="T10" fmla="*/ 72 w 95"/>
                <a:gd name="T11" fmla="*/ 10 h 51"/>
                <a:gd name="T12" fmla="*/ 54 w 95"/>
                <a:gd name="T13" fmla="*/ 15 h 51"/>
                <a:gd name="T14" fmla="*/ 57 w 95"/>
                <a:gd name="T15" fmla="*/ 4 h 51"/>
                <a:gd name="T16" fmla="*/ 46 w 95"/>
                <a:gd name="T17" fmla="*/ 0 h 51"/>
                <a:gd name="T18" fmla="*/ 10 w 95"/>
                <a:gd name="T19" fmla="*/ 38 h 51"/>
                <a:gd name="T20" fmla="*/ 0 w 95"/>
                <a:gd name="T21" fmla="*/ 43 h 51"/>
                <a:gd name="T22" fmla="*/ 0 w 95"/>
                <a:gd name="T23" fmla="*/ 4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51"/>
                <a:gd name="T38" fmla="*/ 95 w 9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51">
                  <a:moveTo>
                    <a:pt x="0" y="43"/>
                  </a:moveTo>
                  <a:lnTo>
                    <a:pt x="0" y="43"/>
                  </a:lnTo>
                  <a:lnTo>
                    <a:pt x="8" y="50"/>
                  </a:lnTo>
                  <a:lnTo>
                    <a:pt x="86" y="40"/>
                  </a:lnTo>
                  <a:lnTo>
                    <a:pt x="94" y="24"/>
                  </a:lnTo>
                  <a:lnTo>
                    <a:pt x="72" y="10"/>
                  </a:lnTo>
                  <a:lnTo>
                    <a:pt x="54" y="15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10" y="38"/>
                  </a:lnTo>
                  <a:lnTo>
                    <a:pt x="0" y="43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1" name="Freeform 129"/>
            <p:cNvSpPr>
              <a:spLocks/>
            </p:cNvSpPr>
            <p:nvPr/>
          </p:nvSpPr>
          <p:spPr bwMode="auto">
            <a:xfrm>
              <a:off x="4833" y="1413"/>
              <a:ext cx="106" cy="50"/>
            </a:xfrm>
            <a:custGeom>
              <a:avLst/>
              <a:gdLst>
                <a:gd name="T0" fmla="*/ 0 w 106"/>
                <a:gd name="T1" fmla="*/ 27 h 50"/>
                <a:gd name="T2" fmla="*/ 0 w 106"/>
                <a:gd name="T3" fmla="*/ 27 h 50"/>
                <a:gd name="T4" fmla="*/ 21 w 106"/>
                <a:gd name="T5" fmla="*/ 2 h 50"/>
                <a:gd name="T6" fmla="*/ 36 w 106"/>
                <a:gd name="T7" fmla="*/ 0 h 50"/>
                <a:gd name="T8" fmla="*/ 60 w 106"/>
                <a:gd name="T9" fmla="*/ 19 h 50"/>
                <a:gd name="T10" fmla="*/ 64 w 106"/>
                <a:gd name="T11" fmla="*/ 5 h 50"/>
                <a:gd name="T12" fmla="*/ 91 w 106"/>
                <a:gd name="T13" fmla="*/ 16 h 50"/>
                <a:gd name="T14" fmla="*/ 88 w 106"/>
                <a:gd name="T15" fmla="*/ 34 h 50"/>
                <a:gd name="T16" fmla="*/ 105 w 106"/>
                <a:gd name="T17" fmla="*/ 40 h 50"/>
                <a:gd name="T18" fmla="*/ 50 w 106"/>
                <a:gd name="T19" fmla="*/ 44 h 50"/>
                <a:gd name="T20" fmla="*/ 47 w 106"/>
                <a:gd name="T21" fmla="*/ 36 h 50"/>
                <a:gd name="T22" fmla="*/ 38 w 106"/>
                <a:gd name="T23" fmla="*/ 49 h 50"/>
                <a:gd name="T24" fmla="*/ 0 w 106"/>
                <a:gd name="T25" fmla="*/ 27 h 50"/>
                <a:gd name="T26" fmla="*/ 0 w 106"/>
                <a:gd name="T27" fmla="*/ 2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50"/>
                <a:gd name="T44" fmla="*/ 106 w 106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50">
                  <a:moveTo>
                    <a:pt x="0" y="27"/>
                  </a:moveTo>
                  <a:lnTo>
                    <a:pt x="0" y="27"/>
                  </a:lnTo>
                  <a:lnTo>
                    <a:pt x="21" y="2"/>
                  </a:lnTo>
                  <a:lnTo>
                    <a:pt x="36" y="0"/>
                  </a:lnTo>
                  <a:lnTo>
                    <a:pt x="60" y="19"/>
                  </a:lnTo>
                  <a:lnTo>
                    <a:pt x="64" y="5"/>
                  </a:lnTo>
                  <a:lnTo>
                    <a:pt x="91" y="16"/>
                  </a:lnTo>
                  <a:lnTo>
                    <a:pt x="88" y="34"/>
                  </a:lnTo>
                  <a:lnTo>
                    <a:pt x="105" y="40"/>
                  </a:lnTo>
                  <a:lnTo>
                    <a:pt x="50" y="44"/>
                  </a:lnTo>
                  <a:lnTo>
                    <a:pt x="47" y="36"/>
                  </a:lnTo>
                  <a:lnTo>
                    <a:pt x="38" y="49"/>
                  </a:lnTo>
                  <a:lnTo>
                    <a:pt x="0" y="27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Freeform 130"/>
            <p:cNvSpPr>
              <a:spLocks/>
            </p:cNvSpPr>
            <p:nvPr/>
          </p:nvSpPr>
          <p:spPr bwMode="auto">
            <a:xfrm>
              <a:off x="4906" y="1415"/>
              <a:ext cx="66" cy="34"/>
            </a:xfrm>
            <a:custGeom>
              <a:avLst/>
              <a:gdLst>
                <a:gd name="T0" fmla="*/ 0 w 66"/>
                <a:gd name="T1" fmla="*/ 0 h 34"/>
                <a:gd name="T2" fmla="*/ 0 w 66"/>
                <a:gd name="T3" fmla="*/ 0 h 34"/>
                <a:gd name="T4" fmla="*/ 21 w 66"/>
                <a:gd name="T5" fmla="*/ 12 h 34"/>
                <a:gd name="T6" fmla="*/ 16 w 66"/>
                <a:gd name="T7" fmla="*/ 23 h 34"/>
                <a:gd name="T8" fmla="*/ 27 w 66"/>
                <a:gd name="T9" fmla="*/ 33 h 34"/>
                <a:gd name="T10" fmla="*/ 46 w 66"/>
                <a:gd name="T11" fmla="*/ 33 h 34"/>
                <a:gd name="T12" fmla="*/ 65 w 66"/>
                <a:gd name="T13" fmla="*/ 21 h 34"/>
                <a:gd name="T14" fmla="*/ 0 w 66"/>
                <a:gd name="T15" fmla="*/ 0 h 34"/>
                <a:gd name="T16" fmla="*/ 0 w 6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34"/>
                <a:gd name="T29" fmla="*/ 66 w 6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34">
                  <a:moveTo>
                    <a:pt x="0" y="0"/>
                  </a:moveTo>
                  <a:lnTo>
                    <a:pt x="0" y="0"/>
                  </a:lnTo>
                  <a:lnTo>
                    <a:pt x="21" y="12"/>
                  </a:lnTo>
                  <a:lnTo>
                    <a:pt x="16" y="23"/>
                  </a:lnTo>
                  <a:lnTo>
                    <a:pt x="27" y="33"/>
                  </a:lnTo>
                  <a:lnTo>
                    <a:pt x="46" y="33"/>
                  </a:lnTo>
                  <a:lnTo>
                    <a:pt x="65" y="21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Freeform 131"/>
            <p:cNvSpPr>
              <a:spLocks/>
            </p:cNvSpPr>
            <p:nvPr/>
          </p:nvSpPr>
          <p:spPr bwMode="auto">
            <a:xfrm>
              <a:off x="4912" y="1979"/>
              <a:ext cx="50" cy="171"/>
            </a:xfrm>
            <a:custGeom>
              <a:avLst/>
              <a:gdLst>
                <a:gd name="T0" fmla="*/ 0 w 50"/>
                <a:gd name="T1" fmla="*/ 43 h 171"/>
                <a:gd name="T2" fmla="*/ 0 w 50"/>
                <a:gd name="T3" fmla="*/ 43 h 171"/>
                <a:gd name="T4" fmla="*/ 9 w 50"/>
                <a:gd name="T5" fmla="*/ 64 h 171"/>
                <a:gd name="T6" fmla="*/ 9 w 50"/>
                <a:gd name="T7" fmla="*/ 170 h 171"/>
                <a:gd name="T8" fmla="*/ 17 w 50"/>
                <a:gd name="T9" fmla="*/ 158 h 171"/>
                <a:gd name="T10" fmla="*/ 30 w 50"/>
                <a:gd name="T11" fmla="*/ 166 h 171"/>
                <a:gd name="T12" fmla="*/ 15 w 50"/>
                <a:gd name="T13" fmla="*/ 137 h 171"/>
                <a:gd name="T14" fmla="*/ 23 w 50"/>
                <a:gd name="T15" fmla="*/ 107 h 171"/>
                <a:gd name="T16" fmla="*/ 49 w 50"/>
                <a:gd name="T17" fmla="*/ 116 h 171"/>
                <a:gd name="T18" fmla="*/ 25 w 50"/>
                <a:gd name="T19" fmla="*/ 60 h 171"/>
                <a:gd name="T20" fmla="*/ 17 w 50"/>
                <a:gd name="T21" fmla="*/ 0 h 171"/>
                <a:gd name="T22" fmla="*/ 0 w 50"/>
                <a:gd name="T23" fmla="*/ 43 h 171"/>
                <a:gd name="T24" fmla="*/ 0 w 50"/>
                <a:gd name="T25" fmla="*/ 43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71"/>
                <a:gd name="T41" fmla="*/ 50 w 5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71">
                  <a:moveTo>
                    <a:pt x="0" y="43"/>
                  </a:moveTo>
                  <a:lnTo>
                    <a:pt x="0" y="43"/>
                  </a:lnTo>
                  <a:lnTo>
                    <a:pt x="9" y="64"/>
                  </a:lnTo>
                  <a:lnTo>
                    <a:pt x="9" y="170"/>
                  </a:lnTo>
                  <a:lnTo>
                    <a:pt x="17" y="158"/>
                  </a:lnTo>
                  <a:lnTo>
                    <a:pt x="30" y="166"/>
                  </a:lnTo>
                  <a:lnTo>
                    <a:pt x="15" y="137"/>
                  </a:lnTo>
                  <a:lnTo>
                    <a:pt x="23" y="107"/>
                  </a:lnTo>
                  <a:lnTo>
                    <a:pt x="49" y="116"/>
                  </a:lnTo>
                  <a:lnTo>
                    <a:pt x="25" y="60"/>
                  </a:lnTo>
                  <a:lnTo>
                    <a:pt x="17" y="0"/>
                  </a:lnTo>
                  <a:lnTo>
                    <a:pt x="0" y="43"/>
                  </a:lnTo>
                </a:path>
              </a:pathLst>
            </a:custGeom>
            <a:solidFill>
              <a:srgbClr val="66FF33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4" name="Freeform 132"/>
            <p:cNvSpPr>
              <a:spLocks/>
            </p:cNvSpPr>
            <p:nvPr/>
          </p:nvSpPr>
          <p:spPr bwMode="auto">
            <a:xfrm>
              <a:off x="4984" y="1434"/>
              <a:ext cx="74" cy="25"/>
            </a:xfrm>
            <a:custGeom>
              <a:avLst/>
              <a:gdLst>
                <a:gd name="T0" fmla="*/ 0 w 74"/>
                <a:gd name="T1" fmla="*/ 0 h 25"/>
                <a:gd name="T2" fmla="*/ 0 w 74"/>
                <a:gd name="T3" fmla="*/ 0 h 25"/>
                <a:gd name="T4" fmla="*/ 13 w 74"/>
                <a:gd name="T5" fmla="*/ 17 h 25"/>
                <a:gd name="T6" fmla="*/ 46 w 74"/>
                <a:gd name="T7" fmla="*/ 24 h 25"/>
                <a:gd name="T8" fmla="*/ 73 w 74"/>
                <a:gd name="T9" fmla="*/ 19 h 25"/>
                <a:gd name="T10" fmla="*/ 0 w 74"/>
                <a:gd name="T11" fmla="*/ 0 h 25"/>
                <a:gd name="T12" fmla="*/ 0 w 74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25"/>
                <a:gd name="T23" fmla="*/ 74 w 74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25">
                  <a:moveTo>
                    <a:pt x="0" y="0"/>
                  </a:moveTo>
                  <a:lnTo>
                    <a:pt x="0" y="0"/>
                  </a:lnTo>
                  <a:lnTo>
                    <a:pt x="13" y="17"/>
                  </a:lnTo>
                  <a:lnTo>
                    <a:pt x="46" y="24"/>
                  </a:lnTo>
                  <a:lnTo>
                    <a:pt x="73" y="19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5" name="Freeform 133"/>
            <p:cNvSpPr>
              <a:spLocks/>
            </p:cNvSpPr>
            <p:nvPr/>
          </p:nvSpPr>
          <p:spPr bwMode="auto">
            <a:xfrm>
              <a:off x="1775" y="2829"/>
              <a:ext cx="65" cy="63"/>
            </a:xfrm>
            <a:custGeom>
              <a:avLst/>
              <a:gdLst>
                <a:gd name="T0" fmla="*/ 0 w 65"/>
                <a:gd name="T1" fmla="*/ 29 h 63"/>
                <a:gd name="T2" fmla="*/ 0 w 65"/>
                <a:gd name="T3" fmla="*/ 29 h 63"/>
                <a:gd name="T4" fmla="*/ 17 w 65"/>
                <a:gd name="T5" fmla="*/ 0 h 63"/>
                <a:gd name="T6" fmla="*/ 64 w 65"/>
                <a:gd name="T7" fmla="*/ 6 h 63"/>
                <a:gd name="T8" fmla="*/ 58 w 65"/>
                <a:gd name="T9" fmla="*/ 57 h 63"/>
                <a:gd name="T10" fmla="*/ 25 w 65"/>
                <a:gd name="T11" fmla="*/ 62 h 63"/>
                <a:gd name="T12" fmla="*/ 0 w 65"/>
                <a:gd name="T13" fmla="*/ 29 h 63"/>
                <a:gd name="T14" fmla="*/ 0 w 65"/>
                <a:gd name="T15" fmla="*/ 2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63"/>
                <a:gd name="T26" fmla="*/ 65 w 6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63">
                  <a:moveTo>
                    <a:pt x="0" y="29"/>
                  </a:moveTo>
                  <a:lnTo>
                    <a:pt x="0" y="29"/>
                  </a:lnTo>
                  <a:lnTo>
                    <a:pt x="17" y="0"/>
                  </a:lnTo>
                  <a:lnTo>
                    <a:pt x="64" y="6"/>
                  </a:lnTo>
                  <a:lnTo>
                    <a:pt x="58" y="57"/>
                  </a:lnTo>
                  <a:lnTo>
                    <a:pt x="25" y="62"/>
                  </a:lnTo>
                  <a:lnTo>
                    <a:pt x="0" y="29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76" name="Group 134"/>
            <p:cNvGrpSpPr>
              <a:grpSpLocks/>
            </p:cNvGrpSpPr>
            <p:nvPr/>
          </p:nvGrpSpPr>
          <p:grpSpPr bwMode="auto">
            <a:xfrm>
              <a:off x="2856" y="1266"/>
              <a:ext cx="259" cy="135"/>
              <a:chOff x="3234" y="1215"/>
              <a:chExt cx="259" cy="135"/>
            </a:xfrm>
          </p:grpSpPr>
          <p:sp>
            <p:nvSpPr>
              <p:cNvPr id="543" name="Freeform 135"/>
              <p:cNvSpPr>
                <a:spLocks/>
              </p:cNvSpPr>
              <p:nvPr/>
            </p:nvSpPr>
            <p:spPr bwMode="auto">
              <a:xfrm>
                <a:off x="3234" y="1231"/>
                <a:ext cx="167" cy="119"/>
              </a:xfrm>
              <a:custGeom>
                <a:avLst/>
                <a:gdLst>
                  <a:gd name="T0" fmla="*/ 0 w 167"/>
                  <a:gd name="T1" fmla="*/ 15 h 119"/>
                  <a:gd name="T2" fmla="*/ 0 w 167"/>
                  <a:gd name="T3" fmla="*/ 15 h 119"/>
                  <a:gd name="T4" fmla="*/ 2 w 167"/>
                  <a:gd name="T5" fmla="*/ 29 h 119"/>
                  <a:gd name="T6" fmla="*/ 19 w 167"/>
                  <a:gd name="T7" fmla="*/ 29 h 119"/>
                  <a:gd name="T8" fmla="*/ 13 w 167"/>
                  <a:gd name="T9" fmla="*/ 36 h 119"/>
                  <a:gd name="T10" fmla="*/ 26 w 167"/>
                  <a:gd name="T11" fmla="*/ 41 h 119"/>
                  <a:gd name="T12" fmla="*/ 9 w 167"/>
                  <a:gd name="T13" fmla="*/ 40 h 119"/>
                  <a:gd name="T14" fmla="*/ 39 w 167"/>
                  <a:gd name="T15" fmla="*/ 52 h 119"/>
                  <a:gd name="T16" fmla="*/ 26 w 167"/>
                  <a:gd name="T17" fmla="*/ 57 h 119"/>
                  <a:gd name="T18" fmla="*/ 35 w 167"/>
                  <a:gd name="T19" fmla="*/ 66 h 119"/>
                  <a:gd name="T20" fmla="*/ 61 w 167"/>
                  <a:gd name="T21" fmla="*/ 61 h 119"/>
                  <a:gd name="T22" fmla="*/ 60 w 167"/>
                  <a:gd name="T23" fmla="*/ 48 h 119"/>
                  <a:gd name="T24" fmla="*/ 74 w 167"/>
                  <a:gd name="T25" fmla="*/ 44 h 119"/>
                  <a:gd name="T26" fmla="*/ 76 w 167"/>
                  <a:gd name="T27" fmla="*/ 57 h 119"/>
                  <a:gd name="T28" fmla="*/ 92 w 167"/>
                  <a:gd name="T29" fmla="*/ 48 h 119"/>
                  <a:gd name="T30" fmla="*/ 89 w 167"/>
                  <a:gd name="T31" fmla="*/ 57 h 119"/>
                  <a:gd name="T32" fmla="*/ 104 w 167"/>
                  <a:gd name="T33" fmla="*/ 58 h 119"/>
                  <a:gd name="T34" fmla="*/ 46 w 167"/>
                  <a:gd name="T35" fmla="*/ 72 h 119"/>
                  <a:gd name="T36" fmla="*/ 49 w 167"/>
                  <a:gd name="T37" fmla="*/ 82 h 119"/>
                  <a:gd name="T38" fmla="*/ 96 w 167"/>
                  <a:gd name="T39" fmla="*/ 74 h 119"/>
                  <a:gd name="T40" fmla="*/ 64 w 167"/>
                  <a:gd name="T41" fmla="*/ 84 h 119"/>
                  <a:gd name="T42" fmla="*/ 82 w 167"/>
                  <a:gd name="T43" fmla="*/ 90 h 119"/>
                  <a:gd name="T44" fmla="*/ 50 w 167"/>
                  <a:gd name="T45" fmla="*/ 94 h 119"/>
                  <a:gd name="T46" fmla="*/ 99 w 167"/>
                  <a:gd name="T47" fmla="*/ 118 h 119"/>
                  <a:gd name="T48" fmla="*/ 130 w 167"/>
                  <a:gd name="T49" fmla="*/ 57 h 119"/>
                  <a:gd name="T50" fmla="*/ 166 w 167"/>
                  <a:gd name="T51" fmla="*/ 43 h 119"/>
                  <a:gd name="T52" fmla="*/ 126 w 167"/>
                  <a:gd name="T53" fmla="*/ 33 h 119"/>
                  <a:gd name="T54" fmla="*/ 120 w 167"/>
                  <a:gd name="T55" fmla="*/ 18 h 119"/>
                  <a:gd name="T56" fmla="*/ 108 w 167"/>
                  <a:gd name="T57" fmla="*/ 26 h 119"/>
                  <a:gd name="T58" fmla="*/ 113 w 167"/>
                  <a:gd name="T59" fmla="*/ 12 h 119"/>
                  <a:gd name="T60" fmla="*/ 86 w 167"/>
                  <a:gd name="T61" fmla="*/ 0 h 119"/>
                  <a:gd name="T62" fmla="*/ 77 w 167"/>
                  <a:gd name="T63" fmla="*/ 12 h 119"/>
                  <a:gd name="T64" fmla="*/ 89 w 167"/>
                  <a:gd name="T65" fmla="*/ 41 h 119"/>
                  <a:gd name="T66" fmla="*/ 58 w 167"/>
                  <a:gd name="T67" fmla="*/ 12 h 119"/>
                  <a:gd name="T68" fmla="*/ 49 w 167"/>
                  <a:gd name="T69" fmla="*/ 18 h 119"/>
                  <a:gd name="T70" fmla="*/ 55 w 167"/>
                  <a:gd name="T71" fmla="*/ 32 h 119"/>
                  <a:gd name="T72" fmla="*/ 25 w 167"/>
                  <a:gd name="T73" fmla="*/ 19 h 119"/>
                  <a:gd name="T74" fmla="*/ 46 w 167"/>
                  <a:gd name="T75" fmla="*/ 10 h 119"/>
                  <a:gd name="T76" fmla="*/ 0 w 167"/>
                  <a:gd name="T77" fmla="*/ 15 h 119"/>
                  <a:gd name="T78" fmla="*/ 0 w 167"/>
                  <a:gd name="T79" fmla="*/ 15 h 11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7"/>
                  <a:gd name="T121" fmla="*/ 0 h 119"/>
                  <a:gd name="T122" fmla="*/ 167 w 167"/>
                  <a:gd name="T123" fmla="*/ 119 h 11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7" h="119">
                    <a:moveTo>
                      <a:pt x="0" y="15"/>
                    </a:moveTo>
                    <a:lnTo>
                      <a:pt x="0" y="15"/>
                    </a:lnTo>
                    <a:lnTo>
                      <a:pt x="2" y="29"/>
                    </a:lnTo>
                    <a:lnTo>
                      <a:pt x="19" y="29"/>
                    </a:lnTo>
                    <a:lnTo>
                      <a:pt x="13" y="36"/>
                    </a:lnTo>
                    <a:lnTo>
                      <a:pt x="26" y="41"/>
                    </a:lnTo>
                    <a:lnTo>
                      <a:pt x="9" y="40"/>
                    </a:lnTo>
                    <a:lnTo>
                      <a:pt x="39" y="52"/>
                    </a:lnTo>
                    <a:lnTo>
                      <a:pt x="26" y="57"/>
                    </a:lnTo>
                    <a:lnTo>
                      <a:pt x="35" y="66"/>
                    </a:lnTo>
                    <a:lnTo>
                      <a:pt x="61" y="61"/>
                    </a:lnTo>
                    <a:lnTo>
                      <a:pt x="60" y="48"/>
                    </a:lnTo>
                    <a:lnTo>
                      <a:pt x="74" y="44"/>
                    </a:lnTo>
                    <a:lnTo>
                      <a:pt x="76" y="57"/>
                    </a:lnTo>
                    <a:lnTo>
                      <a:pt x="92" y="48"/>
                    </a:lnTo>
                    <a:lnTo>
                      <a:pt x="89" y="57"/>
                    </a:lnTo>
                    <a:lnTo>
                      <a:pt x="104" y="58"/>
                    </a:lnTo>
                    <a:lnTo>
                      <a:pt x="46" y="72"/>
                    </a:lnTo>
                    <a:lnTo>
                      <a:pt x="49" y="82"/>
                    </a:lnTo>
                    <a:lnTo>
                      <a:pt x="96" y="74"/>
                    </a:lnTo>
                    <a:lnTo>
                      <a:pt x="64" y="84"/>
                    </a:lnTo>
                    <a:lnTo>
                      <a:pt x="82" y="90"/>
                    </a:lnTo>
                    <a:lnTo>
                      <a:pt x="50" y="94"/>
                    </a:lnTo>
                    <a:lnTo>
                      <a:pt x="99" y="118"/>
                    </a:lnTo>
                    <a:lnTo>
                      <a:pt x="130" y="57"/>
                    </a:lnTo>
                    <a:lnTo>
                      <a:pt x="166" y="43"/>
                    </a:lnTo>
                    <a:lnTo>
                      <a:pt x="126" y="33"/>
                    </a:lnTo>
                    <a:lnTo>
                      <a:pt x="120" y="18"/>
                    </a:lnTo>
                    <a:lnTo>
                      <a:pt x="108" y="26"/>
                    </a:lnTo>
                    <a:lnTo>
                      <a:pt x="113" y="12"/>
                    </a:lnTo>
                    <a:lnTo>
                      <a:pt x="86" y="0"/>
                    </a:lnTo>
                    <a:lnTo>
                      <a:pt x="77" y="12"/>
                    </a:lnTo>
                    <a:lnTo>
                      <a:pt x="89" y="41"/>
                    </a:lnTo>
                    <a:lnTo>
                      <a:pt x="58" y="12"/>
                    </a:lnTo>
                    <a:lnTo>
                      <a:pt x="49" y="18"/>
                    </a:lnTo>
                    <a:lnTo>
                      <a:pt x="55" y="32"/>
                    </a:lnTo>
                    <a:lnTo>
                      <a:pt x="25" y="19"/>
                    </a:lnTo>
                    <a:lnTo>
                      <a:pt x="46" y="10"/>
                    </a:lnTo>
                    <a:lnTo>
                      <a:pt x="0" y="15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4" name="Freeform 136"/>
              <p:cNvSpPr>
                <a:spLocks/>
              </p:cNvSpPr>
              <p:nvPr/>
            </p:nvSpPr>
            <p:spPr bwMode="auto">
              <a:xfrm>
                <a:off x="3341" y="1215"/>
                <a:ext cx="152" cy="51"/>
              </a:xfrm>
              <a:custGeom>
                <a:avLst/>
                <a:gdLst>
                  <a:gd name="T0" fmla="*/ 0 w 152"/>
                  <a:gd name="T1" fmla="*/ 13 h 51"/>
                  <a:gd name="T2" fmla="*/ 0 w 152"/>
                  <a:gd name="T3" fmla="*/ 13 h 51"/>
                  <a:gd name="T4" fmla="*/ 22 w 152"/>
                  <a:gd name="T5" fmla="*/ 17 h 51"/>
                  <a:gd name="T6" fmla="*/ 8 w 152"/>
                  <a:gd name="T7" fmla="*/ 23 h 51"/>
                  <a:gd name="T8" fmla="*/ 13 w 152"/>
                  <a:gd name="T9" fmla="*/ 28 h 51"/>
                  <a:gd name="T10" fmla="*/ 69 w 152"/>
                  <a:gd name="T11" fmla="*/ 27 h 51"/>
                  <a:gd name="T12" fmla="*/ 34 w 152"/>
                  <a:gd name="T13" fmla="*/ 34 h 51"/>
                  <a:gd name="T14" fmla="*/ 90 w 152"/>
                  <a:gd name="T15" fmla="*/ 50 h 51"/>
                  <a:gd name="T16" fmla="*/ 127 w 152"/>
                  <a:gd name="T17" fmla="*/ 41 h 51"/>
                  <a:gd name="T18" fmla="*/ 151 w 152"/>
                  <a:gd name="T19" fmla="*/ 23 h 51"/>
                  <a:gd name="T20" fmla="*/ 144 w 152"/>
                  <a:gd name="T21" fmla="*/ 14 h 51"/>
                  <a:gd name="T22" fmla="*/ 109 w 152"/>
                  <a:gd name="T23" fmla="*/ 15 h 51"/>
                  <a:gd name="T24" fmla="*/ 115 w 152"/>
                  <a:gd name="T25" fmla="*/ 6 h 51"/>
                  <a:gd name="T26" fmla="*/ 85 w 152"/>
                  <a:gd name="T27" fmla="*/ 15 h 51"/>
                  <a:gd name="T28" fmla="*/ 81 w 152"/>
                  <a:gd name="T29" fmla="*/ 0 h 51"/>
                  <a:gd name="T30" fmla="*/ 74 w 152"/>
                  <a:gd name="T31" fmla="*/ 20 h 51"/>
                  <a:gd name="T32" fmla="*/ 34 w 152"/>
                  <a:gd name="T33" fmla="*/ 0 h 51"/>
                  <a:gd name="T34" fmla="*/ 35 w 152"/>
                  <a:gd name="T35" fmla="*/ 12 h 51"/>
                  <a:gd name="T36" fmla="*/ 23 w 152"/>
                  <a:gd name="T37" fmla="*/ 6 h 51"/>
                  <a:gd name="T38" fmla="*/ 28 w 152"/>
                  <a:gd name="T39" fmla="*/ 18 h 51"/>
                  <a:gd name="T40" fmla="*/ 0 w 152"/>
                  <a:gd name="T41" fmla="*/ 13 h 51"/>
                  <a:gd name="T42" fmla="*/ 0 w 152"/>
                  <a:gd name="T43" fmla="*/ 13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2"/>
                  <a:gd name="T67" fmla="*/ 0 h 51"/>
                  <a:gd name="T68" fmla="*/ 152 w 152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2" h="51">
                    <a:moveTo>
                      <a:pt x="0" y="13"/>
                    </a:moveTo>
                    <a:lnTo>
                      <a:pt x="0" y="13"/>
                    </a:lnTo>
                    <a:lnTo>
                      <a:pt x="22" y="17"/>
                    </a:lnTo>
                    <a:lnTo>
                      <a:pt x="8" y="23"/>
                    </a:lnTo>
                    <a:lnTo>
                      <a:pt x="13" y="28"/>
                    </a:lnTo>
                    <a:lnTo>
                      <a:pt x="69" y="27"/>
                    </a:lnTo>
                    <a:lnTo>
                      <a:pt x="34" y="34"/>
                    </a:lnTo>
                    <a:lnTo>
                      <a:pt x="90" y="50"/>
                    </a:lnTo>
                    <a:lnTo>
                      <a:pt x="127" y="41"/>
                    </a:lnTo>
                    <a:lnTo>
                      <a:pt x="151" y="23"/>
                    </a:lnTo>
                    <a:lnTo>
                      <a:pt x="144" y="14"/>
                    </a:lnTo>
                    <a:lnTo>
                      <a:pt x="109" y="15"/>
                    </a:lnTo>
                    <a:lnTo>
                      <a:pt x="115" y="6"/>
                    </a:lnTo>
                    <a:lnTo>
                      <a:pt x="85" y="15"/>
                    </a:lnTo>
                    <a:lnTo>
                      <a:pt x="81" y="0"/>
                    </a:lnTo>
                    <a:lnTo>
                      <a:pt x="74" y="20"/>
                    </a:lnTo>
                    <a:lnTo>
                      <a:pt x="34" y="0"/>
                    </a:lnTo>
                    <a:lnTo>
                      <a:pt x="35" y="12"/>
                    </a:lnTo>
                    <a:lnTo>
                      <a:pt x="23" y="6"/>
                    </a:lnTo>
                    <a:lnTo>
                      <a:pt x="28" y="18"/>
                    </a:lnTo>
                    <a:lnTo>
                      <a:pt x="0" y="13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5" name="Freeform 137"/>
              <p:cNvSpPr>
                <a:spLocks/>
              </p:cNvSpPr>
              <p:nvPr/>
            </p:nvSpPr>
            <p:spPr bwMode="auto">
              <a:xfrm>
                <a:off x="3393" y="1295"/>
                <a:ext cx="65" cy="34"/>
              </a:xfrm>
              <a:custGeom>
                <a:avLst/>
                <a:gdLst>
                  <a:gd name="T0" fmla="*/ 0 w 65"/>
                  <a:gd name="T1" fmla="*/ 26 h 34"/>
                  <a:gd name="T2" fmla="*/ 0 w 65"/>
                  <a:gd name="T3" fmla="*/ 26 h 34"/>
                  <a:gd name="T4" fmla="*/ 5 w 65"/>
                  <a:gd name="T5" fmla="*/ 9 h 34"/>
                  <a:gd name="T6" fmla="*/ 32 w 65"/>
                  <a:gd name="T7" fmla="*/ 0 h 34"/>
                  <a:gd name="T8" fmla="*/ 36 w 65"/>
                  <a:gd name="T9" fmla="*/ 9 h 34"/>
                  <a:gd name="T10" fmla="*/ 64 w 65"/>
                  <a:gd name="T11" fmla="*/ 17 h 34"/>
                  <a:gd name="T12" fmla="*/ 25 w 65"/>
                  <a:gd name="T13" fmla="*/ 33 h 34"/>
                  <a:gd name="T14" fmla="*/ 32 w 65"/>
                  <a:gd name="T15" fmla="*/ 24 h 34"/>
                  <a:gd name="T16" fmla="*/ 0 w 65"/>
                  <a:gd name="T17" fmla="*/ 26 h 34"/>
                  <a:gd name="T18" fmla="*/ 0 w 65"/>
                  <a:gd name="T19" fmla="*/ 26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4"/>
                  <a:gd name="T32" fmla="*/ 65 w 65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4">
                    <a:moveTo>
                      <a:pt x="0" y="26"/>
                    </a:moveTo>
                    <a:lnTo>
                      <a:pt x="0" y="26"/>
                    </a:lnTo>
                    <a:lnTo>
                      <a:pt x="5" y="9"/>
                    </a:lnTo>
                    <a:lnTo>
                      <a:pt x="32" y="0"/>
                    </a:lnTo>
                    <a:lnTo>
                      <a:pt x="36" y="9"/>
                    </a:lnTo>
                    <a:lnTo>
                      <a:pt x="64" y="17"/>
                    </a:lnTo>
                    <a:lnTo>
                      <a:pt x="25" y="33"/>
                    </a:lnTo>
                    <a:lnTo>
                      <a:pt x="32" y="24"/>
                    </a:lnTo>
                    <a:lnTo>
                      <a:pt x="0" y="26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77" name="Freeform 138"/>
            <p:cNvSpPr>
              <a:spLocks/>
            </p:cNvSpPr>
            <p:nvPr/>
          </p:nvSpPr>
          <p:spPr bwMode="auto">
            <a:xfrm>
              <a:off x="3244" y="2313"/>
              <a:ext cx="112" cy="87"/>
            </a:xfrm>
            <a:custGeom>
              <a:avLst/>
              <a:gdLst>
                <a:gd name="T0" fmla="*/ 0 w 112"/>
                <a:gd name="T1" fmla="*/ 80 h 87"/>
                <a:gd name="T2" fmla="*/ 0 w 112"/>
                <a:gd name="T3" fmla="*/ 80 h 87"/>
                <a:gd name="T4" fmla="*/ 1 w 112"/>
                <a:gd name="T5" fmla="*/ 71 h 87"/>
                <a:gd name="T6" fmla="*/ 18 w 112"/>
                <a:gd name="T7" fmla="*/ 52 h 87"/>
                <a:gd name="T8" fmla="*/ 8 w 112"/>
                <a:gd name="T9" fmla="*/ 44 h 87"/>
                <a:gd name="T10" fmla="*/ 8 w 112"/>
                <a:gd name="T11" fmla="*/ 22 h 87"/>
                <a:gd name="T12" fmla="*/ 18 w 112"/>
                <a:gd name="T13" fmla="*/ 5 h 87"/>
                <a:gd name="T14" fmla="*/ 111 w 112"/>
                <a:gd name="T15" fmla="*/ 0 h 87"/>
                <a:gd name="T16" fmla="*/ 94 w 112"/>
                <a:gd name="T17" fmla="*/ 13 h 87"/>
                <a:gd name="T18" fmla="*/ 88 w 112"/>
                <a:gd name="T19" fmla="*/ 47 h 87"/>
                <a:gd name="T20" fmla="*/ 50 w 112"/>
                <a:gd name="T21" fmla="*/ 68 h 87"/>
                <a:gd name="T22" fmla="*/ 16 w 112"/>
                <a:gd name="T23" fmla="*/ 86 h 87"/>
                <a:gd name="T24" fmla="*/ 0 w 112"/>
                <a:gd name="T25" fmla="*/ 80 h 87"/>
                <a:gd name="T26" fmla="*/ 0 w 112"/>
                <a:gd name="T27" fmla="*/ 80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87"/>
                <a:gd name="T44" fmla="*/ 112 w 112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87">
                  <a:moveTo>
                    <a:pt x="0" y="80"/>
                  </a:moveTo>
                  <a:lnTo>
                    <a:pt x="0" y="80"/>
                  </a:lnTo>
                  <a:lnTo>
                    <a:pt x="1" y="71"/>
                  </a:lnTo>
                  <a:lnTo>
                    <a:pt x="18" y="52"/>
                  </a:lnTo>
                  <a:lnTo>
                    <a:pt x="8" y="44"/>
                  </a:lnTo>
                  <a:lnTo>
                    <a:pt x="8" y="22"/>
                  </a:lnTo>
                  <a:lnTo>
                    <a:pt x="18" y="5"/>
                  </a:lnTo>
                  <a:lnTo>
                    <a:pt x="111" y="0"/>
                  </a:lnTo>
                  <a:lnTo>
                    <a:pt x="94" y="13"/>
                  </a:lnTo>
                  <a:lnTo>
                    <a:pt x="88" y="47"/>
                  </a:lnTo>
                  <a:lnTo>
                    <a:pt x="50" y="68"/>
                  </a:lnTo>
                  <a:lnTo>
                    <a:pt x="16" y="86"/>
                  </a:lnTo>
                  <a:lnTo>
                    <a:pt x="0" y="80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Freeform 139"/>
            <p:cNvSpPr>
              <a:spLocks/>
            </p:cNvSpPr>
            <p:nvPr/>
          </p:nvSpPr>
          <p:spPr bwMode="auto">
            <a:xfrm>
              <a:off x="4220" y="2593"/>
              <a:ext cx="125" cy="241"/>
            </a:xfrm>
            <a:custGeom>
              <a:avLst/>
              <a:gdLst>
                <a:gd name="T0" fmla="*/ 0 w 125"/>
                <a:gd name="T1" fmla="*/ 38 h 241"/>
                <a:gd name="T2" fmla="*/ 0 w 125"/>
                <a:gd name="T3" fmla="*/ 38 h 241"/>
                <a:gd name="T4" fmla="*/ 8 w 125"/>
                <a:gd name="T5" fmla="*/ 19 h 241"/>
                <a:gd name="T6" fmla="*/ 42 w 125"/>
                <a:gd name="T7" fmla="*/ 0 h 241"/>
                <a:gd name="T8" fmla="*/ 56 w 125"/>
                <a:gd name="T9" fmla="*/ 19 h 241"/>
                <a:gd name="T10" fmla="*/ 52 w 125"/>
                <a:gd name="T11" fmla="*/ 51 h 241"/>
                <a:gd name="T12" fmla="*/ 92 w 125"/>
                <a:gd name="T13" fmla="*/ 37 h 241"/>
                <a:gd name="T14" fmla="*/ 109 w 125"/>
                <a:gd name="T15" fmla="*/ 51 h 241"/>
                <a:gd name="T16" fmla="*/ 124 w 125"/>
                <a:gd name="T17" fmla="*/ 83 h 241"/>
                <a:gd name="T18" fmla="*/ 119 w 125"/>
                <a:gd name="T19" fmla="*/ 103 h 241"/>
                <a:gd name="T20" fmla="*/ 88 w 125"/>
                <a:gd name="T21" fmla="*/ 101 h 241"/>
                <a:gd name="T22" fmla="*/ 77 w 125"/>
                <a:gd name="T23" fmla="*/ 111 h 241"/>
                <a:gd name="T24" fmla="*/ 83 w 125"/>
                <a:gd name="T25" fmla="*/ 144 h 241"/>
                <a:gd name="T26" fmla="*/ 42 w 125"/>
                <a:gd name="T27" fmla="*/ 115 h 241"/>
                <a:gd name="T28" fmla="*/ 26 w 125"/>
                <a:gd name="T29" fmla="*/ 167 h 241"/>
                <a:gd name="T30" fmla="*/ 45 w 125"/>
                <a:gd name="T31" fmla="*/ 214 h 241"/>
                <a:gd name="T32" fmla="*/ 73 w 125"/>
                <a:gd name="T33" fmla="*/ 231 h 241"/>
                <a:gd name="T34" fmla="*/ 58 w 125"/>
                <a:gd name="T35" fmla="*/ 240 h 241"/>
                <a:gd name="T36" fmla="*/ 54 w 125"/>
                <a:gd name="T37" fmla="*/ 226 h 241"/>
                <a:gd name="T38" fmla="*/ 42 w 125"/>
                <a:gd name="T39" fmla="*/ 226 h 241"/>
                <a:gd name="T40" fmla="*/ 11 w 125"/>
                <a:gd name="T41" fmla="*/ 199 h 241"/>
                <a:gd name="T42" fmla="*/ 17 w 125"/>
                <a:gd name="T43" fmla="*/ 169 h 241"/>
                <a:gd name="T44" fmla="*/ 33 w 125"/>
                <a:gd name="T45" fmla="*/ 141 h 241"/>
                <a:gd name="T46" fmla="*/ 11 w 125"/>
                <a:gd name="T47" fmla="*/ 94 h 241"/>
                <a:gd name="T48" fmla="*/ 18 w 125"/>
                <a:gd name="T49" fmla="*/ 74 h 241"/>
                <a:gd name="T50" fmla="*/ 0 w 125"/>
                <a:gd name="T51" fmla="*/ 38 h 241"/>
                <a:gd name="T52" fmla="*/ 0 w 125"/>
                <a:gd name="T53" fmla="*/ 38 h 2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5"/>
                <a:gd name="T82" fmla="*/ 0 h 241"/>
                <a:gd name="T83" fmla="*/ 125 w 125"/>
                <a:gd name="T84" fmla="*/ 241 h 2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5" h="241">
                  <a:moveTo>
                    <a:pt x="0" y="38"/>
                  </a:moveTo>
                  <a:lnTo>
                    <a:pt x="0" y="38"/>
                  </a:lnTo>
                  <a:lnTo>
                    <a:pt x="8" y="19"/>
                  </a:lnTo>
                  <a:lnTo>
                    <a:pt x="42" y="0"/>
                  </a:lnTo>
                  <a:lnTo>
                    <a:pt x="56" y="19"/>
                  </a:lnTo>
                  <a:lnTo>
                    <a:pt x="52" y="51"/>
                  </a:lnTo>
                  <a:lnTo>
                    <a:pt x="92" y="37"/>
                  </a:lnTo>
                  <a:lnTo>
                    <a:pt x="109" y="51"/>
                  </a:lnTo>
                  <a:lnTo>
                    <a:pt x="124" y="83"/>
                  </a:lnTo>
                  <a:lnTo>
                    <a:pt x="119" y="103"/>
                  </a:lnTo>
                  <a:lnTo>
                    <a:pt x="88" y="101"/>
                  </a:lnTo>
                  <a:lnTo>
                    <a:pt x="77" y="111"/>
                  </a:lnTo>
                  <a:lnTo>
                    <a:pt x="83" y="144"/>
                  </a:lnTo>
                  <a:lnTo>
                    <a:pt x="42" y="115"/>
                  </a:lnTo>
                  <a:lnTo>
                    <a:pt x="26" y="167"/>
                  </a:lnTo>
                  <a:lnTo>
                    <a:pt x="45" y="214"/>
                  </a:lnTo>
                  <a:lnTo>
                    <a:pt x="73" y="231"/>
                  </a:lnTo>
                  <a:lnTo>
                    <a:pt x="58" y="240"/>
                  </a:lnTo>
                  <a:lnTo>
                    <a:pt x="54" y="226"/>
                  </a:lnTo>
                  <a:lnTo>
                    <a:pt x="42" y="226"/>
                  </a:lnTo>
                  <a:lnTo>
                    <a:pt x="11" y="199"/>
                  </a:lnTo>
                  <a:lnTo>
                    <a:pt x="17" y="169"/>
                  </a:lnTo>
                  <a:lnTo>
                    <a:pt x="33" y="141"/>
                  </a:lnTo>
                  <a:lnTo>
                    <a:pt x="11" y="94"/>
                  </a:lnTo>
                  <a:lnTo>
                    <a:pt x="18" y="74"/>
                  </a:lnTo>
                  <a:lnTo>
                    <a:pt x="0" y="38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9" name="Freeform 140"/>
            <p:cNvSpPr>
              <a:spLocks/>
            </p:cNvSpPr>
            <p:nvPr/>
          </p:nvSpPr>
          <p:spPr bwMode="auto">
            <a:xfrm>
              <a:off x="1713" y="2752"/>
              <a:ext cx="17" cy="13"/>
            </a:xfrm>
            <a:custGeom>
              <a:avLst/>
              <a:gdLst>
                <a:gd name="T0" fmla="*/ 0 w 17"/>
                <a:gd name="T1" fmla="*/ 12 h 13"/>
                <a:gd name="T2" fmla="*/ 0 w 17"/>
                <a:gd name="T3" fmla="*/ 12 h 13"/>
                <a:gd name="T4" fmla="*/ 15 w 17"/>
                <a:gd name="T5" fmla="*/ 10 h 13"/>
                <a:gd name="T6" fmla="*/ 16 w 17"/>
                <a:gd name="T7" fmla="*/ 0 h 13"/>
                <a:gd name="T8" fmla="*/ 0 w 17"/>
                <a:gd name="T9" fmla="*/ 12 h 13"/>
                <a:gd name="T10" fmla="*/ 0 w 17"/>
                <a:gd name="T11" fmla="*/ 1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3"/>
                <a:gd name="T20" fmla="*/ 17 w 1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3">
                  <a:moveTo>
                    <a:pt x="0" y="12"/>
                  </a:moveTo>
                  <a:lnTo>
                    <a:pt x="0" y="12"/>
                  </a:lnTo>
                  <a:lnTo>
                    <a:pt x="15" y="10"/>
                  </a:lnTo>
                  <a:lnTo>
                    <a:pt x="16" y="0"/>
                  </a:lnTo>
                  <a:lnTo>
                    <a:pt x="0" y="12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0" name="Freeform 141"/>
            <p:cNvSpPr>
              <a:spLocks/>
            </p:cNvSpPr>
            <p:nvPr/>
          </p:nvSpPr>
          <p:spPr bwMode="auto">
            <a:xfrm>
              <a:off x="3489" y="2504"/>
              <a:ext cx="83" cy="58"/>
            </a:xfrm>
            <a:custGeom>
              <a:avLst/>
              <a:gdLst>
                <a:gd name="T0" fmla="*/ 0 w 83"/>
                <a:gd name="T1" fmla="*/ 26 h 58"/>
                <a:gd name="T2" fmla="*/ 0 w 83"/>
                <a:gd name="T3" fmla="*/ 26 h 58"/>
                <a:gd name="T4" fmla="*/ 5 w 83"/>
                <a:gd name="T5" fmla="*/ 25 h 58"/>
                <a:gd name="T6" fmla="*/ 11 w 83"/>
                <a:gd name="T7" fmla="*/ 34 h 58"/>
                <a:gd name="T8" fmla="*/ 46 w 83"/>
                <a:gd name="T9" fmla="*/ 33 h 58"/>
                <a:gd name="T10" fmla="*/ 78 w 83"/>
                <a:gd name="T11" fmla="*/ 0 h 58"/>
                <a:gd name="T12" fmla="*/ 82 w 83"/>
                <a:gd name="T13" fmla="*/ 20 h 58"/>
                <a:gd name="T14" fmla="*/ 73 w 83"/>
                <a:gd name="T15" fmla="*/ 21 h 58"/>
                <a:gd name="T16" fmla="*/ 78 w 83"/>
                <a:gd name="T17" fmla="*/ 33 h 58"/>
                <a:gd name="T18" fmla="*/ 65 w 83"/>
                <a:gd name="T19" fmla="*/ 57 h 58"/>
                <a:gd name="T20" fmla="*/ 15 w 83"/>
                <a:gd name="T21" fmla="*/ 51 h 58"/>
                <a:gd name="T22" fmla="*/ 0 w 83"/>
                <a:gd name="T23" fmla="*/ 26 h 58"/>
                <a:gd name="T24" fmla="*/ 0 w 83"/>
                <a:gd name="T25" fmla="*/ 2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58"/>
                <a:gd name="T41" fmla="*/ 83 w 8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58">
                  <a:moveTo>
                    <a:pt x="0" y="26"/>
                  </a:moveTo>
                  <a:lnTo>
                    <a:pt x="0" y="26"/>
                  </a:lnTo>
                  <a:lnTo>
                    <a:pt x="5" y="25"/>
                  </a:lnTo>
                  <a:lnTo>
                    <a:pt x="11" y="34"/>
                  </a:lnTo>
                  <a:lnTo>
                    <a:pt x="46" y="33"/>
                  </a:lnTo>
                  <a:lnTo>
                    <a:pt x="78" y="0"/>
                  </a:lnTo>
                  <a:lnTo>
                    <a:pt x="82" y="20"/>
                  </a:lnTo>
                  <a:lnTo>
                    <a:pt x="73" y="21"/>
                  </a:lnTo>
                  <a:lnTo>
                    <a:pt x="78" y="33"/>
                  </a:lnTo>
                  <a:lnTo>
                    <a:pt x="65" y="57"/>
                  </a:lnTo>
                  <a:lnTo>
                    <a:pt x="15" y="51"/>
                  </a:lnTo>
                  <a:lnTo>
                    <a:pt x="0" y="26"/>
                  </a:lnTo>
                </a:path>
              </a:pathLst>
            </a:custGeom>
            <a:solidFill>
              <a:srgbClr val="FF99CC">
                <a:alpha val="98822"/>
              </a:srgbClr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1" name="Freeform 142"/>
            <p:cNvSpPr>
              <a:spLocks/>
            </p:cNvSpPr>
            <p:nvPr/>
          </p:nvSpPr>
          <p:spPr bwMode="auto">
            <a:xfrm>
              <a:off x="2803" y="2316"/>
              <a:ext cx="63" cy="119"/>
            </a:xfrm>
            <a:custGeom>
              <a:avLst/>
              <a:gdLst>
                <a:gd name="T0" fmla="*/ 0 w 63"/>
                <a:gd name="T1" fmla="*/ 55 h 119"/>
                <a:gd name="T2" fmla="*/ 0 w 63"/>
                <a:gd name="T3" fmla="*/ 55 h 119"/>
                <a:gd name="T4" fmla="*/ 14 w 63"/>
                <a:gd name="T5" fmla="*/ 44 h 119"/>
                <a:gd name="T6" fmla="*/ 21 w 63"/>
                <a:gd name="T7" fmla="*/ 1 h 119"/>
                <a:gd name="T8" fmla="*/ 59 w 63"/>
                <a:gd name="T9" fmla="*/ 0 h 119"/>
                <a:gd name="T10" fmla="*/ 49 w 63"/>
                <a:gd name="T11" fmla="*/ 14 h 119"/>
                <a:gd name="T12" fmla="*/ 60 w 63"/>
                <a:gd name="T13" fmla="*/ 32 h 119"/>
                <a:gd name="T14" fmla="*/ 38 w 63"/>
                <a:gd name="T15" fmla="*/ 55 h 119"/>
                <a:gd name="T16" fmla="*/ 62 w 63"/>
                <a:gd name="T17" fmla="*/ 69 h 119"/>
                <a:gd name="T18" fmla="*/ 31 w 63"/>
                <a:gd name="T19" fmla="*/ 118 h 119"/>
                <a:gd name="T20" fmla="*/ 27 w 63"/>
                <a:gd name="T21" fmla="*/ 86 h 119"/>
                <a:gd name="T22" fmla="*/ 0 w 63"/>
                <a:gd name="T23" fmla="*/ 55 h 119"/>
                <a:gd name="T24" fmla="*/ 0 w 63"/>
                <a:gd name="T25" fmla="*/ 55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119"/>
                <a:gd name="T41" fmla="*/ 63 w 63"/>
                <a:gd name="T42" fmla="*/ 119 h 1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119">
                  <a:moveTo>
                    <a:pt x="0" y="55"/>
                  </a:moveTo>
                  <a:lnTo>
                    <a:pt x="0" y="55"/>
                  </a:lnTo>
                  <a:lnTo>
                    <a:pt x="14" y="44"/>
                  </a:lnTo>
                  <a:lnTo>
                    <a:pt x="21" y="1"/>
                  </a:lnTo>
                  <a:lnTo>
                    <a:pt x="59" y="0"/>
                  </a:lnTo>
                  <a:lnTo>
                    <a:pt x="49" y="14"/>
                  </a:lnTo>
                  <a:lnTo>
                    <a:pt x="60" y="32"/>
                  </a:lnTo>
                  <a:lnTo>
                    <a:pt x="38" y="55"/>
                  </a:lnTo>
                  <a:lnTo>
                    <a:pt x="62" y="69"/>
                  </a:lnTo>
                  <a:lnTo>
                    <a:pt x="31" y="118"/>
                  </a:lnTo>
                  <a:lnTo>
                    <a:pt x="27" y="86"/>
                  </a:lnTo>
                  <a:lnTo>
                    <a:pt x="0" y="55"/>
                  </a:lnTo>
                </a:path>
              </a:pathLst>
            </a:custGeom>
            <a:solidFill>
              <a:srgbClr val="FF9900"/>
            </a:solidFill>
            <a:ln w="9271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82" name="Group 143"/>
            <p:cNvGrpSpPr>
              <a:grpSpLocks/>
            </p:cNvGrpSpPr>
            <p:nvPr/>
          </p:nvGrpSpPr>
          <p:grpSpPr bwMode="auto">
            <a:xfrm>
              <a:off x="3097" y="2223"/>
              <a:ext cx="294" cy="113"/>
              <a:chOff x="3475" y="2172"/>
              <a:chExt cx="294" cy="113"/>
            </a:xfrm>
          </p:grpSpPr>
          <p:sp>
            <p:nvSpPr>
              <p:cNvPr id="541" name="Freeform 144"/>
              <p:cNvSpPr>
                <a:spLocks/>
              </p:cNvSpPr>
              <p:nvPr/>
            </p:nvSpPr>
            <p:spPr bwMode="auto">
              <a:xfrm>
                <a:off x="3475" y="2176"/>
                <a:ext cx="45" cy="34"/>
              </a:xfrm>
              <a:custGeom>
                <a:avLst/>
                <a:gdLst>
                  <a:gd name="T0" fmla="*/ 0 w 45"/>
                  <a:gd name="T1" fmla="*/ 22 h 34"/>
                  <a:gd name="T2" fmla="*/ 0 w 45"/>
                  <a:gd name="T3" fmla="*/ 22 h 34"/>
                  <a:gd name="T4" fmla="*/ 5 w 45"/>
                  <a:gd name="T5" fmla="*/ 1 h 34"/>
                  <a:gd name="T6" fmla="*/ 29 w 45"/>
                  <a:gd name="T7" fmla="*/ 0 h 34"/>
                  <a:gd name="T8" fmla="*/ 44 w 45"/>
                  <a:gd name="T9" fmla="*/ 16 h 34"/>
                  <a:gd name="T10" fmla="*/ 24 w 45"/>
                  <a:gd name="T11" fmla="*/ 17 h 34"/>
                  <a:gd name="T12" fmla="*/ 2 w 45"/>
                  <a:gd name="T13" fmla="*/ 33 h 34"/>
                  <a:gd name="T14" fmla="*/ 11 w 45"/>
                  <a:gd name="T15" fmla="*/ 23 h 34"/>
                  <a:gd name="T16" fmla="*/ 0 w 45"/>
                  <a:gd name="T17" fmla="*/ 22 h 34"/>
                  <a:gd name="T18" fmla="*/ 0 w 45"/>
                  <a:gd name="T19" fmla="*/ 22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34"/>
                  <a:gd name="T32" fmla="*/ 45 w 45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34">
                    <a:moveTo>
                      <a:pt x="0" y="22"/>
                    </a:moveTo>
                    <a:lnTo>
                      <a:pt x="0" y="22"/>
                    </a:lnTo>
                    <a:lnTo>
                      <a:pt x="5" y="1"/>
                    </a:lnTo>
                    <a:lnTo>
                      <a:pt x="29" y="0"/>
                    </a:lnTo>
                    <a:lnTo>
                      <a:pt x="44" y="16"/>
                    </a:lnTo>
                    <a:lnTo>
                      <a:pt x="24" y="17"/>
                    </a:lnTo>
                    <a:lnTo>
                      <a:pt x="2" y="33"/>
                    </a:lnTo>
                    <a:lnTo>
                      <a:pt x="11" y="23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666699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2" name="Freeform 145"/>
              <p:cNvSpPr>
                <a:spLocks/>
              </p:cNvSpPr>
              <p:nvPr/>
            </p:nvSpPr>
            <p:spPr bwMode="auto">
              <a:xfrm>
                <a:off x="3479" y="2172"/>
                <a:ext cx="290" cy="113"/>
              </a:xfrm>
              <a:custGeom>
                <a:avLst/>
                <a:gdLst>
                  <a:gd name="T0" fmla="*/ 0 w 290"/>
                  <a:gd name="T1" fmla="*/ 38 h 113"/>
                  <a:gd name="T2" fmla="*/ 0 w 290"/>
                  <a:gd name="T3" fmla="*/ 38 h 113"/>
                  <a:gd name="T4" fmla="*/ 13 w 290"/>
                  <a:gd name="T5" fmla="*/ 67 h 113"/>
                  <a:gd name="T6" fmla="*/ 1 w 290"/>
                  <a:gd name="T7" fmla="*/ 70 h 113"/>
                  <a:gd name="T8" fmla="*/ 13 w 290"/>
                  <a:gd name="T9" fmla="*/ 74 h 113"/>
                  <a:gd name="T10" fmla="*/ 17 w 290"/>
                  <a:gd name="T11" fmla="*/ 93 h 113"/>
                  <a:gd name="T12" fmla="*/ 33 w 290"/>
                  <a:gd name="T13" fmla="*/ 91 h 113"/>
                  <a:gd name="T14" fmla="*/ 17 w 290"/>
                  <a:gd name="T15" fmla="*/ 98 h 113"/>
                  <a:gd name="T16" fmla="*/ 36 w 290"/>
                  <a:gd name="T17" fmla="*/ 95 h 113"/>
                  <a:gd name="T18" fmla="*/ 56 w 290"/>
                  <a:gd name="T19" fmla="*/ 107 h 113"/>
                  <a:gd name="T20" fmla="*/ 74 w 290"/>
                  <a:gd name="T21" fmla="*/ 95 h 113"/>
                  <a:gd name="T22" fmla="*/ 103 w 290"/>
                  <a:gd name="T23" fmla="*/ 111 h 113"/>
                  <a:gd name="T24" fmla="*/ 152 w 290"/>
                  <a:gd name="T25" fmla="*/ 95 h 113"/>
                  <a:gd name="T26" fmla="*/ 151 w 290"/>
                  <a:gd name="T27" fmla="*/ 112 h 113"/>
                  <a:gd name="T28" fmla="*/ 161 w 290"/>
                  <a:gd name="T29" fmla="*/ 95 h 113"/>
                  <a:gd name="T30" fmla="*/ 254 w 290"/>
                  <a:gd name="T31" fmla="*/ 90 h 113"/>
                  <a:gd name="T32" fmla="*/ 289 w 290"/>
                  <a:gd name="T33" fmla="*/ 89 h 113"/>
                  <a:gd name="T34" fmla="*/ 279 w 290"/>
                  <a:gd name="T35" fmla="*/ 49 h 113"/>
                  <a:gd name="T36" fmla="*/ 287 w 290"/>
                  <a:gd name="T37" fmla="*/ 41 h 113"/>
                  <a:gd name="T38" fmla="*/ 257 w 290"/>
                  <a:gd name="T39" fmla="*/ 8 h 113"/>
                  <a:gd name="T40" fmla="*/ 238 w 290"/>
                  <a:gd name="T41" fmla="*/ 8 h 113"/>
                  <a:gd name="T42" fmla="*/ 185 w 290"/>
                  <a:gd name="T43" fmla="*/ 21 h 113"/>
                  <a:gd name="T44" fmla="*/ 139 w 290"/>
                  <a:gd name="T45" fmla="*/ 0 h 113"/>
                  <a:gd name="T46" fmla="*/ 111 w 290"/>
                  <a:gd name="T47" fmla="*/ 1 h 113"/>
                  <a:gd name="T48" fmla="*/ 75 w 290"/>
                  <a:gd name="T49" fmla="*/ 20 h 113"/>
                  <a:gd name="T50" fmla="*/ 46 w 290"/>
                  <a:gd name="T51" fmla="*/ 15 h 113"/>
                  <a:gd name="T52" fmla="*/ 54 w 290"/>
                  <a:gd name="T53" fmla="*/ 26 h 113"/>
                  <a:gd name="T54" fmla="*/ 0 w 290"/>
                  <a:gd name="T55" fmla="*/ 38 h 113"/>
                  <a:gd name="T56" fmla="*/ 0 w 290"/>
                  <a:gd name="T57" fmla="*/ 38 h 1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0"/>
                  <a:gd name="T88" fmla="*/ 0 h 113"/>
                  <a:gd name="T89" fmla="*/ 290 w 290"/>
                  <a:gd name="T90" fmla="*/ 113 h 11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0" h="113">
                    <a:moveTo>
                      <a:pt x="0" y="38"/>
                    </a:moveTo>
                    <a:lnTo>
                      <a:pt x="0" y="38"/>
                    </a:lnTo>
                    <a:lnTo>
                      <a:pt x="13" y="67"/>
                    </a:lnTo>
                    <a:lnTo>
                      <a:pt x="1" y="70"/>
                    </a:lnTo>
                    <a:lnTo>
                      <a:pt x="13" y="74"/>
                    </a:lnTo>
                    <a:lnTo>
                      <a:pt x="17" y="93"/>
                    </a:lnTo>
                    <a:lnTo>
                      <a:pt x="33" y="91"/>
                    </a:lnTo>
                    <a:lnTo>
                      <a:pt x="17" y="98"/>
                    </a:lnTo>
                    <a:lnTo>
                      <a:pt x="36" y="95"/>
                    </a:lnTo>
                    <a:lnTo>
                      <a:pt x="56" y="107"/>
                    </a:lnTo>
                    <a:lnTo>
                      <a:pt x="74" y="95"/>
                    </a:lnTo>
                    <a:lnTo>
                      <a:pt x="103" y="111"/>
                    </a:lnTo>
                    <a:lnTo>
                      <a:pt x="152" y="95"/>
                    </a:lnTo>
                    <a:lnTo>
                      <a:pt x="151" y="112"/>
                    </a:lnTo>
                    <a:lnTo>
                      <a:pt x="161" y="95"/>
                    </a:lnTo>
                    <a:lnTo>
                      <a:pt x="254" y="90"/>
                    </a:lnTo>
                    <a:lnTo>
                      <a:pt x="289" y="89"/>
                    </a:lnTo>
                    <a:lnTo>
                      <a:pt x="279" y="49"/>
                    </a:lnTo>
                    <a:lnTo>
                      <a:pt x="287" y="41"/>
                    </a:lnTo>
                    <a:lnTo>
                      <a:pt x="257" y="8"/>
                    </a:lnTo>
                    <a:lnTo>
                      <a:pt x="238" y="8"/>
                    </a:lnTo>
                    <a:lnTo>
                      <a:pt x="185" y="21"/>
                    </a:lnTo>
                    <a:lnTo>
                      <a:pt x="139" y="0"/>
                    </a:lnTo>
                    <a:lnTo>
                      <a:pt x="111" y="1"/>
                    </a:lnTo>
                    <a:lnTo>
                      <a:pt x="75" y="20"/>
                    </a:lnTo>
                    <a:lnTo>
                      <a:pt x="46" y="15"/>
                    </a:lnTo>
                    <a:lnTo>
                      <a:pt x="54" y="26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99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83" name="Group 146"/>
            <p:cNvGrpSpPr>
              <a:grpSpLocks/>
            </p:cNvGrpSpPr>
            <p:nvPr/>
          </p:nvGrpSpPr>
          <p:grpSpPr bwMode="auto">
            <a:xfrm>
              <a:off x="48" y="1559"/>
              <a:ext cx="5640" cy="1067"/>
              <a:chOff x="426" y="1508"/>
              <a:chExt cx="5640" cy="1067"/>
            </a:xfrm>
          </p:grpSpPr>
          <p:sp>
            <p:nvSpPr>
              <p:cNvPr id="529" name="Freeform 147"/>
              <p:cNvSpPr>
                <a:spLocks/>
              </p:cNvSpPr>
              <p:nvPr/>
            </p:nvSpPr>
            <p:spPr bwMode="auto">
              <a:xfrm>
                <a:off x="426" y="1508"/>
                <a:ext cx="470" cy="409"/>
              </a:xfrm>
              <a:custGeom>
                <a:avLst/>
                <a:gdLst>
                  <a:gd name="T0" fmla="*/ 0 w 470"/>
                  <a:gd name="T1" fmla="*/ 156 h 409"/>
                  <a:gd name="T2" fmla="*/ 18 w 470"/>
                  <a:gd name="T3" fmla="*/ 167 h 409"/>
                  <a:gd name="T4" fmla="*/ 78 w 470"/>
                  <a:gd name="T5" fmla="*/ 181 h 409"/>
                  <a:gd name="T6" fmla="*/ 115 w 470"/>
                  <a:gd name="T7" fmla="*/ 178 h 409"/>
                  <a:gd name="T8" fmla="*/ 110 w 470"/>
                  <a:gd name="T9" fmla="*/ 208 h 409"/>
                  <a:gd name="T10" fmla="*/ 29 w 470"/>
                  <a:gd name="T11" fmla="*/ 258 h 409"/>
                  <a:gd name="T12" fmla="*/ 32 w 470"/>
                  <a:gd name="T13" fmla="*/ 261 h 409"/>
                  <a:gd name="T14" fmla="*/ 68 w 470"/>
                  <a:gd name="T15" fmla="*/ 273 h 409"/>
                  <a:gd name="T16" fmla="*/ 65 w 470"/>
                  <a:gd name="T17" fmla="*/ 300 h 409"/>
                  <a:gd name="T18" fmla="*/ 103 w 470"/>
                  <a:gd name="T19" fmla="*/ 273 h 409"/>
                  <a:gd name="T20" fmla="*/ 100 w 470"/>
                  <a:gd name="T21" fmla="*/ 314 h 409"/>
                  <a:gd name="T22" fmla="*/ 123 w 470"/>
                  <a:gd name="T23" fmla="*/ 309 h 409"/>
                  <a:gd name="T24" fmla="*/ 149 w 470"/>
                  <a:gd name="T25" fmla="*/ 317 h 409"/>
                  <a:gd name="T26" fmla="*/ 177 w 470"/>
                  <a:gd name="T27" fmla="*/ 314 h 409"/>
                  <a:gd name="T28" fmla="*/ 123 w 470"/>
                  <a:gd name="T29" fmla="*/ 376 h 409"/>
                  <a:gd name="T30" fmla="*/ 94 w 470"/>
                  <a:gd name="T31" fmla="*/ 387 h 409"/>
                  <a:gd name="T32" fmla="*/ 100 w 470"/>
                  <a:gd name="T33" fmla="*/ 393 h 409"/>
                  <a:gd name="T34" fmla="*/ 148 w 470"/>
                  <a:gd name="T35" fmla="*/ 381 h 409"/>
                  <a:gd name="T36" fmla="*/ 159 w 470"/>
                  <a:gd name="T37" fmla="*/ 372 h 409"/>
                  <a:gd name="T38" fmla="*/ 230 w 470"/>
                  <a:gd name="T39" fmla="*/ 319 h 409"/>
                  <a:gd name="T40" fmla="*/ 271 w 470"/>
                  <a:gd name="T41" fmla="*/ 262 h 409"/>
                  <a:gd name="T42" fmla="*/ 272 w 470"/>
                  <a:gd name="T43" fmla="*/ 262 h 409"/>
                  <a:gd name="T44" fmla="*/ 282 w 470"/>
                  <a:gd name="T45" fmla="*/ 267 h 409"/>
                  <a:gd name="T46" fmla="*/ 261 w 470"/>
                  <a:gd name="T47" fmla="*/ 276 h 409"/>
                  <a:gd name="T48" fmla="*/ 267 w 470"/>
                  <a:gd name="T49" fmla="*/ 297 h 409"/>
                  <a:gd name="T50" fmla="*/ 305 w 470"/>
                  <a:gd name="T51" fmla="*/ 293 h 409"/>
                  <a:gd name="T52" fmla="*/ 304 w 470"/>
                  <a:gd name="T53" fmla="*/ 274 h 409"/>
                  <a:gd name="T54" fmla="*/ 314 w 470"/>
                  <a:gd name="T55" fmla="*/ 272 h 409"/>
                  <a:gd name="T56" fmla="*/ 334 w 470"/>
                  <a:gd name="T57" fmla="*/ 276 h 409"/>
                  <a:gd name="T58" fmla="*/ 435 w 470"/>
                  <a:gd name="T59" fmla="*/ 300 h 409"/>
                  <a:gd name="T60" fmla="*/ 454 w 470"/>
                  <a:gd name="T61" fmla="*/ 296 h 409"/>
                  <a:gd name="T62" fmla="*/ 460 w 470"/>
                  <a:gd name="T63" fmla="*/ 314 h 409"/>
                  <a:gd name="T64" fmla="*/ 453 w 470"/>
                  <a:gd name="T65" fmla="*/ 287 h 409"/>
                  <a:gd name="T66" fmla="*/ 424 w 470"/>
                  <a:gd name="T67" fmla="*/ 47 h 409"/>
                  <a:gd name="T68" fmla="*/ 250 w 470"/>
                  <a:gd name="T69" fmla="*/ 16 h 409"/>
                  <a:gd name="T70" fmla="*/ 198 w 470"/>
                  <a:gd name="T71" fmla="*/ 18 h 409"/>
                  <a:gd name="T72" fmla="*/ 197 w 470"/>
                  <a:gd name="T73" fmla="*/ 7 h 409"/>
                  <a:gd name="T74" fmla="*/ 159 w 470"/>
                  <a:gd name="T75" fmla="*/ 16 h 409"/>
                  <a:gd name="T76" fmla="*/ 128 w 470"/>
                  <a:gd name="T77" fmla="*/ 32 h 409"/>
                  <a:gd name="T78" fmla="*/ 96 w 470"/>
                  <a:gd name="T79" fmla="*/ 31 h 409"/>
                  <a:gd name="T80" fmla="*/ 87 w 470"/>
                  <a:gd name="T81" fmla="*/ 39 h 409"/>
                  <a:gd name="T82" fmla="*/ 29 w 470"/>
                  <a:gd name="T83" fmla="*/ 71 h 409"/>
                  <a:gd name="T84" fmla="*/ 19 w 470"/>
                  <a:gd name="T85" fmla="*/ 84 h 409"/>
                  <a:gd name="T86" fmla="*/ 135 w 470"/>
                  <a:gd name="T87" fmla="*/ 133 h 409"/>
                  <a:gd name="T88" fmla="*/ 96 w 470"/>
                  <a:gd name="T89" fmla="*/ 139 h 409"/>
                  <a:gd name="T90" fmla="*/ 99 w 470"/>
                  <a:gd name="T91" fmla="*/ 146 h 409"/>
                  <a:gd name="T92" fmla="*/ 69 w 470"/>
                  <a:gd name="T93" fmla="*/ 130 h 409"/>
                  <a:gd name="T94" fmla="*/ 0 w 470"/>
                  <a:gd name="T95" fmla="*/ 156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70"/>
                  <a:gd name="T145" fmla="*/ 0 h 409"/>
                  <a:gd name="T146" fmla="*/ 470 w 470"/>
                  <a:gd name="T147" fmla="*/ 409 h 4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70" h="409">
                    <a:moveTo>
                      <a:pt x="0" y="156"/>
                    </a:moveTo>
                    <a:lnTo>
                      <a:pt x="0" y="156"/>
                    </a:lnTo>
                    <a:lnTo>
                      <a:pt x="30" y="164"/>
                    </a:lnTo>
                    <a:lnTo>
                      <a:pt x="18" y="167"/>
                    </a:lnTo>
                    <a:lnTo>
                      <a:pt x="31" y="182"/>
                    </a:lnTo>
                    <a:lnTo>
                      <a:pt x="78" y="181"/>
                    </a:lnTo>
                    <a:lnTo>
                      <a:pt x="85" y="190"/>
                    </a:lnTo>
                    <a:lnTo>
                      <a:pt x="115" y="178"/>
                    </a:lnTo>
                    <a:lnTo>
                      <a:pt x="104" y="183"/>
                    </a:lnTo>
                    <a:lnTo>
                      <a:pt x="110" y="208"/>
                    </a:lnTo>
                    <a:lnTo>
                      <a:pt x="46" y="232"/>
                    </a:lnTo>
                    <a:lnTo>
                      <a:pt x="29" y="258"/>
                    </a:lnTo>
                    <a:lnTo>
                      <a:pt x="44" y="254"/>
                    </a:lnTo>
                    <a:lnTo>
                      <a:pt x="32" y="261"/>
                    </a:lnTo>
                    <a:lnTo>
                      <a:pt x="44" y="270"/>
                    </a:lnTo>
                    <a:lnTo>
                      <a:pt x="68" y="273"/>
                    </a:lnTo>
                    <a:lnTo>
                      <a:pt x="54" y="287"/>
                    </a:lnTo>
                    <a:lnTo>
                      <a:pt x="65" y="300"/>
                    </a:lnTo>
                    <a:lnTo>
                      <a:pt x="78" y="302"/>
                    </a:lnTo>
                    <a:lnTo>
                      <a:pt x="103" y="273"/>
                    </a:lnTo>
                    <a:lnTo>
                      <a:pt x="87" y="287"/>
                    </a:lnTo>
                    <a:lnTo>
                      <a:pt x="100" y="314"/>
                    </a:lnTo>
                    <a:lnTo>
                      <a:pt x="94" y="325"/>
                    </a:lnTo>
                    <a:lnTo>
                      <a:pt x="123" y="309"/>
                    </a:lnTo>
                    <a:lnTo>
                      <a:pt x="143" y="329"/>
                    </a:lnTo>
                    <a:lnTo>
                      <a:pt x="149" y="317"/>
                    </a:lnTo>
                    <a:lnTo>
                      <a:pt x="155" y="325"/>
                    </a:lnTo>
                    <a:lnTo>
                      <a:pt x="177" y="314"/>
                    </a:lnTo>
                    <a:lnTo>
                      <a:pt x="147" y="365"/>
                    </a:lnTo>
                    <a:lnTo>
                      <a:pt x="123" y="376"/>
                    </a:lnTo>
                    <a:lnTo>
                      <a:pt x="123" y="387"/>
                    </a:lnTo>
                    <a:lnTo>
                      <a:pt x="94" y="387"/>
                    </a:lnTo>
                    <a:lnTo>
                      <a:pt x="73" y="408"/>
                    </a:lnTo>
                    <a:lnTo>
                      <a:pt x="100" y="393"/>
                    </a:lnTo>
                    <a:lnTo>
                      <a:pt x="131" y="393"/>
                    </a:lnTo>
                    <a:lnTo>
                      <a:pt x="148" y="381"/>
                    </a:lnTo>
                    <a:lnTo>
                      <a:pt x="140" y="371"/>
                    </a:lnTo>
                    <a:lnTo>
                      <a:pt x="159" y="372"/>
                    </a:lnTo>
                    <a:lnTo>
                      <a:pt x="218" y="334"/>
                    </a:lnTo>
                    <a:lnTo>
                      <a:pt x="230" y="319"/>
                    </a:lnTo>
                    <a:lnTo>
                      <a:pt x="219" y="309"/>
                    </a:lnTo>
                    <a:lnTo>
                      <a:pt x="271" y="262"/>
                    </a:lnTo>
                    <a:lnTo>
                      <a:pt x="278" y="239"/>
                    </a:lnTo>
                    <a:lnTo>
                      <a:pt x="272" y="262"/>
                    </a:lnTo>
                    <a:lnTo>
                      <a:pt x="293" y="258"/>
                    </a:lnTo>
                    <a:lnTo>
                      <a:pt x="282" y="267"/>
                    </a:lnTo>
                    <a:lnTo>
                      <a:pt x="298" y="272"/>
                    </a:lnTo>
                    <a:lnTo>
                      <a:pt x="261" y="276"/>
                    </a:lnTo>
                    <a:lnTo>
                      <a:pt x="254" y="297"/>
                    </a:lnTo>
                    <a:lnTo>
                      <a:pt x="267" y="297"/>
                    </a:lnTo>
                    <a:lnTo>
                      <a:pt x="255" y="312"/>
                    </a:lnTo>
                    <a:lnTo>
                      <a:pt x="305" y="293"/>
                    </a:lnTo>
                    <a:lnTo>
                      <a:pt x="312" y="280"/>
                    </a:lnTo>
                    <a:lnTo>
                      <a:pt x="304" y="274"/>
                    </a:lnTo>
                    <a:lnTo>
                      <a:pt x="316" y="263"/>
                    </a:lnTo>
                    <a:lnTo>
                      <a:pt x="314" y="272"/>
                    </a:lnTo>
                    <a:lnTo>
                      <a:pt x="339" y="266"/>
                    </a:lnTo>
                    <a:lnTo>
                      <a:pt x="334" y="276"/>
                    </a:lnTo>
                    <a:lnTo>
                      <a:pt x="375" y="293"/>
                    </a:lnTo>
                    <a:lnTo>
                      <a:pt x="435" y="300"/>
                    </a:lnTo>
                    <a:lnTo>
                      <a:pt x="445" y="291"/>
                    </a:lnTo>
                    <a:lnTo>
                      <a:pt x="454" y="296"/>
                    </a:lnTo>
                    <a:lnTo>
                      <a:pt x="443" y="305"/>
                    </a:lnTo>
                    <a:lnTo>
                      <a:pt x="460" y="314"/>
                    </a:lnTo>
                    <a:lnTo>
                      <a:pt x="469" y="307"/>
                    </a:lnTo>
                    <a:lnTo>
                      <a:pt x="453" y="287"/>
                    </a:lnTo>
                    <a:lnTo>
                      <a:pt x="424" y="287"/>
                    </a:lnTo>
                    <a:lnTo>
                      <a:pt x="424" y="47"/>
                    </a:lnTo>
                    <a:lnTo>
                      <a:pt x="256" y="27"/>
                    </a:lnTo>
                    <a:lnTo>
                      <a:pt x="250" y="16"/>
                    </a:lnTo>
                    <a:lnTo>
                      <a:pt x="203" y="8"/>
                    </a:lnTo>
                    <a:lnTo>
                      <a:pt x="198" y="18"/>
                    </a:lnTo>
                    <a:lnTo>
                      <a:pt x="184" y="15"/>
                    </a:lnTo>
                    <a:lnTo>
                      <a:pt x="197" y="7"/>
                    </a:lnTo>
                    <a:lnTo>
                      <a:pt x="178" y="0"/>
                    </a:lnTo>
                    <a:lnTo>
                      <a:pt x="159" y="16"/>
                    </a:lnTo>
                    <a:lnTo>
                      <a:pt x="129" y="18"/>
                    </a:lnTo>
                    <a:lnTo>
                      <a:pt x="128" y="32"/>
                    </a:lnTo>
                    <a:lnTo>
                      <a:pt x="124" y="24"/>
                    </a:lnTo>
                    <a:lnTo>
                      <a:pt x="96" y="31"/>
                    </a:lnTo>
                    <a:lnTo>
                      <a:pt x="100" y="42"/>
                    </a:lnTo>
                    <a:lnTo>
                      <a:pt x="87" y="39"/>
                    </a:lnTo>
                    <a:lnTo>
                      <a:pt x="70" y="62"/>
                    </a:lnTo>
                    <a:lnTo>
                      <a:pt x="29" y="71"/>
                    </a:lnTo>
                    <a:lnTo>
                      <a:pt x="31" y="81"/>
                    </a:lnTo>
                    <a:lnTo>
                      <a:pt x="19" y="84"/>
                    </a:lnTo>
                    <a:lnTo>
                      <a:pt x="69" y="117"/>
                    </a:lnTo>
                    <a:lnTo>
                      <a:pt x="135" y="133"/>
                    </a:lnTo>
                    <a:lnTo>
                      <a:pt x="94" y="129"/>
                    </a:lnTo>
                    <a:lnTo>
                      <a:pt x="96" y="139"/>
                    </a:lnTo>
                    <a:lnTo>
                      <a:pt x="112" y="139"/>
                    </a:lnTo>
                    <a:lnTo>
                      <a:pt x="99" y="146"/>
                    </a:lnTo>
                    <a:lnTo>
                      <a:pt x="69" y="145"/>
                    </a:lnTo>
                    <a:lnTo>
                      <a:pt x="69" y="130"/>
                    </a:lnTo>
                    <a:lnTo>
                      <a:pt x="53" y="131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F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0" name="Freeform 148"/>
              <p:cNvSpPr>
                <a:spLocks/>
              </p:cNvSpPr>
              <p:nvPr/>
            </p:nvSpPr>
            <p:spPr bwMode="auto">
              <a:xfrm>
                <a:off x="616" y="2553"/>
                <a:ext cx="19" cy="22"/>
              </a:xfrm>
              <a:custGeom>
                <a:avLst/>
                <a:gdLst>
                  <a:gd name="T0" fmla="*/ 0 w 19"/>
                  <a:gd name="T1" fmla="*/ 8 h 22"/>
                  <a:gd name="T2" fmla="*/ 0 w 19"/>
                  <a:gd name="T3" fmla="*/ 8 h 22"/>
                  <a:gd name="T4" fmla="*/ 2 w 19"/>
                  <a:gd name="T5" fmla="*/ 0 h 22"/>
                  <a:gd name="T6" fmla="*/ 18 w 19"/>
                  <a:gd name="T7" fmla="*/ 13 h 22"/>
                  <a:gd name="T8" fmla="*/ 6 w 19"/>
                  <a:gd name="T9" fmla="*/ 21 h 22"/>
                  <a:gd name="T10" fmla="*/ 0 w 19"/>
                  <a:gd name="T11" fmla="*/ 8 h 22"/>
                  <a:gd name="T12" fmla="*/ 0 w 19"/>
                  <a:gd name="T13" fmla="*/ 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2"/>
                  <a:gd name="T23" fmla="*/ 19 w 1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2">
                    <a:moveTo>
                      <a:pt x="0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8" y="13"/>
                    </a:lnTo>
                    <a:lnTo>
                      <a:pt x="6" y="21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1" name="Freeform 149"/>
              <p:cNvSpPr>
                <a:spLocks/>
              </p:cNvSpPr>
              <p:nvPr/>
            </p:nvSpPr>
            <p:spPr bwMode="auto">
              <a:xfrm>
                <a:off x="633" y="1851"/>
                <a:ext cx="42" cy="25"/>
              </a:xfrm>
              <a:custGeom>
                <a:avLst/>
                <a:gdLst>
                  <a:gd name="T0" fmla="*/ 0 w 42"/>
                  <a:gd name="T1" fmla="*/ 10 h 25"/>
                  <a:gd name="T2" fmla="*/ 0 w 42"/>
                  <a:gd name="T3" fmla="*/ 10 h 25"/>
                  <a:gd name="T4" fmla="*/ 12 w 42"/>
                  <a:gd name="T5" fmla="*/ 24 h 25"/>
                  <a:gd name="T6" fmla="*/ 41 w 42"/>
                  <a:gd name="T7" fmla="*/ 4 h 25"/>
                  <a:gd name="T8" fmla="*/ 13 w 42"/>
                  <a:gd name="T9" fmla="*/ 0 h 25"/>
                  <a:gd name="T10" fmla="*/ 17 w 42"/>
                  <a:gd name="T11" fmla="*/ 9 h 25"/>
                  <a:gd name="T12" fmla="*/ 0 w 42"/>
                  <a:gd name="T13" fmla="*/ 10 h 25"/>
                  <a:gd name="T14" fmla="*/ 0 w 42"/>
                  <a:gd name="T15" fmla="*/ 1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5"/>
                  <a:gd name="T26" fmla="*/ 42 w 42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5">
                    <a:moveTo>
                      <a:pt x="0" y="10"/>
                    </a:moveTo>
                    <a:lnTo>
                      <a:pt x="0" y="10"/>
                    </a:lnTo>
                    <a:lnTo>
                      <a:pt x="12" y="24"/>
                    </a:lnTo>
                    <a:lnTo>
                      <a:pt x="41" y="4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2" name="Freeform 150"/>
              <p:cNvSpPr>
                <a:spLocks/>
              </p:cNvSpPr>
              <p:nvPr/>
            </p:nvSpPr>
            <p:spPr bwMode="auto">
              <a:xfrm>
                <a:off x="897" y="1805"/>
                <a:ext cx="126" cy="114"/>
              </a:xfrm>
              <a:custGeom>
                <a:avLst/>
                <a:gdLst>
                  <a:gd name="T0" fmla="*/ 0 w 126"/>
                  <a:gd name="T1" fmla="*/ 12 h 114"/>
                  <a:gd name="T2" fmla="*/ 0 w 126"/>
                  <a:gd name="T3" fmla="*/ 12 h 114"/>
                  <a:gd name="T4" fmla="*/ 5 w 126"/>
                  <a:gd name="T5" fmla="*/ 28 h 114"/>
                  <a:gd name="T6" fmla="*/ 23 w 126"/>
                  <a:gd name="T7" fmla="*/ 35 h 114"/>
                  <a:gd name="T8" fmla="*/ 30 w 126"/>
                  <a:gd name="T9" fmla="*/ 30 h 114"/>
                  <a:gd name="T10" fmla="*/ 15 w 126"/>
                  <a:gd name="T11" fmla="*/ 21 h 114"/>
                  <a:gd name="T12" fmla="*/ 30 w 126"/>
                  <a:gd name="T13" fmla="*/ 21 h 114"/>
                  <a:gd name="T14" fmla="*/ 43 w 126"/>
                  <a:gd name="T15" fmla="*/ 36 h 114"/>
                  <a:gd name="T16" fmla="*/ 39 w 126"/>
                  <a:gd name="T17" fmla="*/ 10 h 114"/>
                  <a:gd name="T18" fmla="*/ 49 w 126"/>
                  <a:gd name="T19" fmla="*/ 32 h 114"/>
                  <a:gd name="T20" fmla="*/ 76 w 126"/>
                  <a:gd name="T21" fmla="*/ 45 h 114"/>
                  <a:gd name="T22" fmla="*/ 71 w 126"/>
                  <a:gd name="T23" fmla="*/ 61 h 114"/>
                  <a:gd name="T24" fmla="*/ 101 w 126"/>
                  <a:gd name="T25" fmla="*/ 80 h 114"/>
                  <a:gd name="T26" fmla="*/ 93 w 126"/>
                  <a:gd name="T27" fmla="*/ 96 h 114"/>
                  <a:gd name="T28" fmla="*/ 109 w 126"/>
                  <a:gd name="T29" fmla="*/ 83 h 114"/>
                  <a:gd name="T30" fmla="*/ 112 w 126"/>
                  <a:gd name="T31" fmla="*/ 113 h 114"/>
                  <a:gd name="T32" fmla="*/ 124 w 126"/>
                  <a:gd name="T33" fmla="*/ 108 h 114"/>
                  <a:gd name="T34" fmla="*/ 125 w 126"/>
                  <a:gd name="T35" fmla="*/ 85 h 114"/>
                  <a:gd name="T36" fmla="*/ 95 w 126"/>
                  <a:gd name="T37" fmla="*/ 73 h 114"/>
                  <a:gd name="T38" fmla="*/ 40 w 126"/>
                  <a:gd name="T39" fmla="*/ 0 h 114"/>
                  <a:gd name="T40" fmla="*/ 8 w 126"/>
                  <a:gd name="T41" fmla="*/ 21 h 114"/>
                  <a:gd name="T42" fmla="*/ 0 w 126"/>
                  <a:gd name="T43" fmla="*/ 12 h 114"/>
                  <a:gd name="T44" fmla="*/ 0 w 126"/>
                  <a:gd name="T45" fmla="*/ 12 h 1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6"/>
                  <a:gd name="T70" fmla="*/ 0 h 114"/>
                  <a:gd name="T71" fmla="*/ 126 w 126"/>
                  <a:gd name="T72" fmla="*/ 114 h 1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6" h="114">
                    <a:moveTo>
                      <a:pt x="0" y="12"/>
                    </a:moveTo>
                    <a:lnTo>
                      <a:pt x="0" y="12"/>
                    </a:lnTo>
                    <a:lnTo>
                      <a:pt x="5" y="28"/>
                    </a:lnTo>
                    <a:lnTo>
                      <a:pt x="23" y="35"/>
                    </a:lnTo>
                    <a:lnTo>
                      <a:pt x="30" y="30"/>
                    </a:lnTo>
                    <a:lnTo>
                      <a:pt x="15" y="21"/>
                    </a:lnTo>
                    <a:lnTo>
                      <a:pt x="30" y="21"/>
                    </a:lnTo>
                    <a:lnTo>
                      <a:pt x="43" y="36"/>
                    </a:lnTo>
                    <a:lnTo>
                      <a:pt x="39" y="10"/>
                    </a:lnTo>
                    <a:lnTo>
                      <a:pt x="49" y="32"/>
                    </a:lnTo>
                    <a:lnTo>
                      <a:pt x="76" y="45"/>
                    </a:lnTo>
                    <a:lnTo>
                      <a:pt x="71" y="61"/>
                    </a:lnTo>
                    <a:lnTo>
                      <a:pt x="101" y="80"/>
                    </a:lnTo>
                    <a:lnTo>
                      <a:pt x="93" y="96"/>
                    </a:lnTo>
                    <a:lnTo>
                      <a:pt x="109" y="83"/>
                    </a:lnTo>
                    <a:lnTo>
                      <a:pt x="112" y="113"/>
                    </a:lnTo>
                    <a:lnTo>
                      <a:pt x="124" y="108"/>
                    </a:lnTo>
                    <a:lnTo>
                      <a:pt x="125" y="85"/>
                    </a:lnTo>
                    <a:lnTo>
                      <a:pt x="95" y="73"/>
                    </a:lnTo>
                    <a:lnTo>
                      <a:pt x="40" y="0"/>
                    </a:lnTo>
                    <a:lnTo>
                      <a:pt x="8" y="21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3" name="Freeform 151"/>
              <p:cNvSpPr>
                <a:spLocks/>
              </p:cNvSpPr>
              <p:nvPr/>
            </p:nvSpPr>
            <p:spPr bwMode="auto">
              <a:xfrm>
                <a:off x="924" y="1842"/>
                <a:ext cx="22" cy="19"/>
              </a:xfrm>
              <a:custGeom>
                <a:avLst/>
                <a:gdLst>
                  <a:gd name="T0" fmla="*/ 0 w 22"/>
                  <a:gd name="T1" fmla="*/ 0 h 19"/>
                  <a:gd name="T2" fmla="*/ 0 w 22"/>
                  <a:gd name="T3" fmla="*/ 0 h 19"/>
                  <a:gd name="T4" fmla="*/ 6 w 22"/>
                  <a:gd name="T5" fmla="*/ 18 h 19"/>
                  <a:gd name="T6" fmla="*/ 8 w 22"/>
                  <a:gd name="T7" fmla="*/ 9 h 19"/>
                  <a:gd name="T8" fmla="*/ 21 w 22"/>
                  <a:gd name="T9" fmla="*/ 17 h 19"/>
                  <a:gd name="T10" fmla="*/ 9 w 22"/>
                  <a:gd name="T11" fmla="*/ 9 h 19"/>
                  <a:gd name="T12" fmla="*/ 21 w 22"/>
                  <a:gd name="T13" fmla="*/ 3 h 19"/>
                  <a:gd name="T14" fmla="*/ 0 w 22"/>
                  <a:gd name="T15" fmla="*/ 0 h 19"/>
                  <a:gd name="T16" fmla="*/ 0 w 2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9"/>
                  <a:gd name="T29" fmla="*/ 22 w 2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9">
                    <a:moveTo>
                      <a:pt x="0" y="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8" y="9"/>
                    </a:lnTo>
                    <a:lnTo>
                      <a:pt x="21" y="17"/>
                    </a:lnTo>
                    <a:lnTo>
                      <a:pt x="9" y="9"/>
                    </a:lnTo>
                    <a:lnTo>
                      <a:pt x="21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" name="Freeform 152"/>
              <p:cNvSpPr>
                <a:spLocks/>
              </p:cNvSpPr>
              <p:nvPr/>
            </p:nvSpPr>
            <p:spPr bwMode="auto">
              <a:xfrm>
                <a:off x="934" y="1857"/>
                <a:ext cx="13" cy="29"/>
              </a:xfrm>
              <a:custGeom>
                <a:avLst/>
                <a:gdLst>
                  <a:gd name="T0" fmla="*/ 0 w 13"/>
                  <a:gd name="T1" fmla="*/ 0 h 29"/>
                  <a:gd name="T2" fmla="*/ 0 w 13"/>
                  <a:gd name="T3" fmla="*/ 0 h 29"/>
                  <a:gd name="T4" fmla="*/ 12 w 13"/>
                  <a:gd name="T5" fmla="*/ 6 h 29"/>
                  <a:gd name="T6" fmla="*/ 12 w 13"/>
                  <a:gd name="T7" fmla="*/ 28 h 29"/>
                  <a:gd name="T8" fmla="*/ 0 w 13"/>
                  <a:gd name="T9" fmla="*/ 0 h 29"/>
                  <a:gd name="T10" fmla="*/ 0 w 13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9"/>
                  <a:gd name="T20" fmla="*/ 13 w 1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9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" name="Freeform 153"/>
              <p:cNvSpPr>
                <a:spLocks/>
              </p:cNvSpPr>
              <p:nvPr/>
            </p:nvSpPr>
            <p:spPr bwMode="auto">
              <a:xfrm>
                <a:off x="948" y="1844"/>
                <a:ext cx="16" cy="18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3 w 16"/>
                  <a:gd name="T5" fmla="*/ 17 h 18"/>
                  <a:gd name="T6" fmla="*/ 13 w 16"/>
                  <a:gd name="T7" fmla="*/ 17 h 18"/>
                  <a:gd name="T8" fmla="*/ 8 w 16"/>
                  <a:gd name="T9" fmla="*/ 2 h 18"/>
                  <a:gd name="T10" fmla="*/ 15 w 16"/>
                  <a:gd name="T11" fmla="*/ 12 h 18"/>
                  <a:gd name="T12" fmla="*/ 9 w 16"/>
                  <a:gd name="T13" fmla="*/ 0 h 18"/>
                  <a:gd name="T14" fmla="*/ 0 w 16"/>
                  <a:gd name="T15" fmla="*/ 0 h 18"/>
                  <a:gd name="T16" fmla="*/ 0 w 16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8"/>
                  <a:gd name="T29" fmla="*/ 16 w 1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8">
                    <a:moveTo>
                      <a:pt x="0" y="0"/>
                    </a:moveTo>
                    <a:lnTo>
                      <a:pt x="0" y="0"/>
                    </a:lnTo>
                    <a:lnTo>
                      <a:pt x="3" y="17"/>
                    </a:lnTo>
                    <a:lnTo>
                      <a:pt x="13" y="17"/>
                    </a:lnTo>
                    <a:lnTo>
                      <a:pt x="8" y="2"/>
                    </a:lnTo>
                    <a:lnTo>
                      <a:pt x="15" y="1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" name="Freeform 154"/>
              <p:cNvSpPr>
                <a:spLocks/>
              </p:cNvSpPr>
              <p:nvPr/>
            </p:nvSpPr>
            <p:spPr bwMode="auto">
              <a:xfrm>
                <a:off x="961" y="1868"/>
                <a:ext cx="14" cy="13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13 w 14"/>
                  <a:gd name="T5" fmla="*/ 12 h 13"/>
                  <a:gd name="T6" fmla="*/ 13 w 14"/>
                  <a:gd name="T7" fmla="*/ 2 h 13"/>
                  <a:gd name="T8" fmla="*/ 0 w 14"/>
                  <a:gd name="T9" fmla="*/ 0 h 13"/>
                  <a:gd name="T10" fmla="*/ 0 w 1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"/>
                  <a:gd name="T20" fmla="*/ 14 w 1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">
                    <a:moveTo>
                      <a:pt x="0" y="0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" name="Freeform 155"/>
              <p:cNvSpPr>
                <a:spLocks/>
              </p:cNvSpPr>
              <p:nvPr/>
            </p:nvSpPr>
            <p:spPr bwMode="auto">
              <a:xfrm>
                <a:off x="965" y="1885"/>
                <a:ext cx="22" cy="30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16 w 22"/>
                  <a:gd name="T5" fmla="*/ 10 h 30"/>
                  <a:gd name="T6" fmla="*/ 21 w 22"/>
                  <a:gd name="T7" fmla="*/ 29 h 30"/>
                  <a:gd name="T8" fmla="*/ 0 w 22"/>
                  <a:gd name="T9" fmla="*/ 0 h 30"/>
                  <a:gd name="T10" fmla="*/ 0 w 22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0"/>
                  <a:gd name="T20" fmla="*/ 22 w 2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0">
                    <a:moveTo>
                      <a:pt x="0" y="0"/>
                    </a:moveTo>
                    <a:lnTo>
                      <a:pt x="0" y="0"/>
                    </a:lnTo>
                    <a:lnTo>
                      <a:pt x="16" y="10"/>
                    </a:lnTo>
                    <a:lnTo>
                      <a:pt x="21" y="2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8" name="Freeform 156"/>
              <p:cNvSpPr>
                <a:spLocks/>
              </p:cNvSpPr>
              <p:nvPr/>
            </p:nvSpPr>
            <p:spPr bwMode="auto">
              <a:xfrm>
                <a:off x="998" y="1893"/>
                <a:ext cx="12" cy="18"/>
              </a:xfrm>
              <a:custGeom>
                <a:avLst/>
                <a:gdLst>
                  <a:gd name="T0" fmla="*/ 0 w 12"/>
                  <a:gd name="T1" fmla="*/ 9 h 18"/>
                  <a:gd name="T2" fmla="*/ 0 w 12"/>
                  <a:gd name="T3" fmla="*/ 9 h 18"/>
                  <a:gd name="T4" fmla="*/ 6 w 12"/>
                  <a:gd name="T5" fmla="*/ 0 h 18"/>
                  <a:gd name="T6" fmla="*/ 11 w 12"/>
                  <a:gd name="T7" fmla="*/ 17 h 18"/>
                  <a:gd name="T8" fmla="*/ 0 w 12"/>
                  <a:gd name="T9" fmla="*/ 9 h 18"/>
                  <a:gd name="T10" fmla="*/ 0 w 12"/>
                  <a:gd name="T11" fmla="*/ 9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8"/>
                  <a:gd name="T20" fmla="*/ 12 w 1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8">
                    <a:moveTo>
                      <a:pt x="0" y="9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9" name="Freeform 157"/>
              <p:cNvSpPr>
                <a:spLocks/>
              </p:cNvSpPr>
              <p:nvPr/>
            </p:nvSpPr>
            <p:spPr bwMode="auto">
              <a:xfrm>
                <a:off x="1108" y="2030"/>
                <a:ext cx="906" cy="440"/>
              </a:xfrm>
              <a:custGeom>
                <a:avLst/>
                <a:gdLst>
                  <a:gd name="T0" fmla="*/ 0 w 906"/>
                  <a:gd name="T1" fmla="*/ 25 h 440"/>
                  <a:gd name="T2" fmla="*/ 23 w 906"/>
                  <a:gd name="T3" fmla="*/ 64 h 440"/>
                  <a:gd name="T4" fmla="*/ 5 w 906"/>
                  <a:gd name="T5" fmla="*/ 175 h 440"/>
                  <a:gd name="T6" fmla="*/ 42 w 906"/>
                  <a:gd name="T7" fmla="*/ 216 h 440"/>
                  <a:gd name="T8" fmla="*/ 66 w 906"/>
                  <a:gd name="T9" fmla="*/ 279 h 440"/>
                  <a:gd name="T10" fmla="*/ 119 w 906"/>
                  <a:gd name="T11" fmla="*/ 315 h 440"/>
                  <a:gd name="T12" fmla="*/ 215 w 906"/>
                  <a:gd name="T13" fmla="*/ 337 h 440"/>
                  <a:gd name="T14" fmla="*/ 329 w 906"/>
                  <a:gd name="T15" fmla="*/ 373 h 440"/>
                  <a:gd name="T16" fmla="*/ 402 w 906"/>
                  <a:gd name="T17" fmla="*/ 417 h 440"/>
                  <a:gd name="T18" fmla="*/ 429 w 906"/>
                  <a:gd name="T19" fmla="*/ 396 h 440"/>
                  <a:gd name="T20" fmla="*/ 465 w 906"/>
                  <a:gd name="T21" fmla="*/ 362 h 440"/>
                  <a:gd name="T22" fmla="*/ 553 w 906"/>
                  <a:gd name="T23" fmla="*/ 373 h 440"/>
                  <a:gd name="T24" fmla="*/ 538 w 906"/>
                  <a:gd name="T25" fmla="*/ 352 h 440"/>
                  <a:gd name="T26" fmla="*/ 574 w 906"/>
                  <a:gd name="T27" fmla="*/ 342 h 440"/>
                  <a:gd name="T28" fmla="*/ 640 w 906"/>
                  <a:gd name="T29" fmla="*/ 357 h 440"/>
                  <a:gd name="T30" fmla="*/ 659 w 906"/>
                  <a:gd name="T31" fmla="*/ 401 h 440"/>
                  <a:gd name="T32" fmla="*/ 693 w 906"/>
                  <a:gd name="T33" fmla="*/ 438 h 440"/>
                  <a:gd name="T34" fmla="*/ 676 w 906"/>
                  <a:gd name="T35" fmla="*/ 342 h 440"/>
                  <a:gd name="T36" fmla="*/ 769 w 906"/>
                  <a:gd name="T37" fmla="*/ 260 h 440"/>
                  <a:gd name="T38" fmla="*/ 768 w 906"/>
                  <a:gd name="T39" fmla="*/ 253 h 440"/>
                  <a:gd name="T40" fmla="*/ 759 w 906"/>
                  <a:gd name="T41" fmla="*/ 219 h 440"/>
                  <a:gd name="T42" fmla="*/ 759 w 906"/>
                  <a:gd name="T43" fmla="*/ 215 h 440"/>
                  <a:gd name="T44" fmla="*/ 765 w 906"/>
                  <a:gd name="T45" fmla="*/ 190 h 440"/>
                  <a:gd name="T46" fmla="*/ 780 w 906"/>
                  <a:gd name="T47" fmla="*/ 207 h 440"/>
                  <a:gd name="T48" fmla="*/ 780 w 906"/>
                  <a:gd name="T49" fmla="*/ 199 h 440"/>
                  <a:gd name="T50" fmla="*/ 860 w 906"/>
                  <a:gd name="T51" fmla="*/ 149 h 440"/>
                  <a:gd name="T52" fmla="*/ 855 w 906"/>
                  <a:gd name="T53" fmla="*/ 113 h 440"/>
                  <a:gd name="T54" fmla="*/ 905 w 906"/>
                  <a:gd name="T55" fmla="*/ 83 h 440"/>
                  <a:gd name="T56" fmla="*/ 893 w 906"/>
                  <a:gd name="T57" fmla="*/ 49 h 440"/>
                  <a:gd name="T58" fmla="*/ 847 w 906"/>
                  <a:gd name="T59" fmla="*/ 81 h 440"/>
                  <a:gd name="T60" fmla="*/ 762 w 906"/>
                  <a:gd name="T61" fmla="*/ 115 h 440"/>
                  <a:gd name="T62" fmla="*/ 719 w 906"/>
                  <a:gd name="T63" fmla="*/ 128 h 440"/>
                  <a:gd name="T64" fmla="*/ 653 w 906"/>
                  <a:gd name="T65" fmla="*/ 153 h 440"/>
                  <a:gd name="T66" fmla="*/ 656 w 906"/>
                  <a:gd name="T67" fmla="*/ 137 h 440"/>
                  <a:gd name="T68" fmla="*/ 662 w 906"/>
                  <a:gd name="T69" fmla="*/ 124 h 440"/>
                  <a:gd name="T70" fmla="*/ 639 w 906"/>
                  <a:gd name="T71" fmla="*/ 112 h 440"/>
                  <a:gd name="T72" fmla="*/ 621 w 906"/>
                  <a:gd name="T73" fmla="*/ 73 h 440"/>
                  <a:gd name="T74" fmla="*/ 596 w 906"/>
                  <a:gd name="T75" fmla="*/ 146 h 440"/>
                  <a:gd name="T76" fmla="*/ 577 w 906"/>
                  <a:gd name="T77" fmla="*/ 123 h 440"/>
                  <a:gd name="T78" fmla="*/ 577 w 906"/>
                  <a:gd name="T79" fmla="*/ 90 h 440"/>
                  <a:gd name="T80" fmla="*/ 639 w 906"/>
                  <a:gd name="T81" fmla="*/ 68 h 440"/>
                  <a:gd name="T82" fmla="*/ 629 w 906"/>
                  <a:gd name="T83" fmla="*/ 58 h 440"/>
                  <a:gd name="T84" fmla="*/ 577 w 906"/>
                  <a:gd name="T85" fmla="*/ 39 h 440"/>
                  <a:gd name="T86" fmla="*/ 511 w 906"/>
                  <a:gd name="T87" fmla="*/ 56 h 440"/>
                  <a:gd name="T88" fmla="*/ 472 w 906"/>
                  <a:gd name="T89" fmla="*/ 14 h 440"/>
                  <a:gd name="T90" fmla="*/ 462 w 906"/>
                  <a:gd name="T91" fmla="*/ 9 h 440"/>
                  <a:gd name="T92" fmla="*/ 38 w 906"/>
                  <a:gd name="T93" fmla="*/ 27 h 440"/>
                  <a:gd name="T94" fmla="*/ 31 w 906"/>
                  <a:gd name="T95" fmla="*/ 26 h 440"/>
                  <a:gd name="T96" fmla="*/ 0 w 906"/>
                  <a:gd name="T97" fmla="*/ 25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06"/>
                  <a:gd name="T148" fmla="*/ 0 h 440"/>
                  <a:gd name="T149" fmla="*/ 906 w 906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06" h="440">
                    <a:moveTo>
                      <a:pt x="0" y="25"/>
                    </a:moveTo>
                    <a:lnTo>
                      <a:pt x="0" y="25"/>
                    </a:lnTo>
                    <a:lnTo>
                      <a:pt x="10" y="60"/>
                    </a:lnTo>
                    <a:lnTo>
                      <a:pt x="23" y="64"/>
                    </a:lnTo>
                    <a:lnTo>
                      <a:pt x="13" y="66"/>
                    </a:lnTo>
                    <a:lnTo>
                      <a:pt x="5" y="175"/>
                    </a:lnTo>
                    <a:lnTo>
                      <a:pt x="27" y="216"/>
                    </a:lnTo>
                    <a:lnTo>
                      <a:pt x="42" y="216"/>
                    </a:lnTo>
                    <a:lnTo>
                      <a:pt x="37" y="233"/>
                    </a:lnTo>
                    <a:lnTo>
                      <a:pt x="66" y="279"/>
                    </a:lnTo>
                    <a:lnTo>
                      <a:pt x="95" y="289"/>
                    </a:lnTo>
                    <a:lnTo>
                      <a:pt x="119" y="315"/>
                    </a:lnTo>
                    <a:lnTo>
                      <a:pt x="155" y="312"/>
                    </a:lnTo>
                    <a:lnTo>
                      <a:pt x="215" y="337"/>
                    </a:lnTo>
                    <a:lnTo>
                      <a:pt x="286" y="327"/>
                    </a:lnTo>
                    <a:lnTo>
                      <a:pt x="329" y="373"/>
                    </a:lnTo>
                    <a:lnTo>
                      <a:pt x="362" y="361"/>
                    </a:lnTo>
                    <a:lnTo>
                      <a:pt x="402" y="417"/>
                    </a:lnTo>
                    <a:lnTo>
                      <a:pt x="433" y="428"/>
                    </a:lnTo>
                    <a:lnTo>
                      <a:pt x="429" y="396"/>
                    </a:lnTo>
                    <a:lnTo>
                      <a:pt x="462" y="377"/>
                    </a:lnTo>
                    <a:lnTo>
                      <a:pt x="465" y="362"/>
                    </a:lnTo>
                    <a:lnTo>
                      <a:pt x="512" y="361"/>
                    </a:lnTo>
                    <a:lnTo>
                      <a:pt x="553" y="373"/>
                    </a:lnTo>
                    <a:lnTo>
                      <a:pt x="554" y="355"/>
                    </a:lnTo>
                    <a:lnTo>
                      <a:pt x="538" y="352"/>
                    </a:lnTo>
                    <a:lnTo>
                      <a:pt x="572" y="351"/>
                    </a:lnTo>
                    <a:lnTo>
                      <a:pt x="574" y="342"/>
                    </a:lnTo>
                    <a:lnTo>
                      <a:pt x="576" y="354"/>
                    </a:lnTo>
                    <a:lnTo>
                      <a:pt x="640" y="357"/>
                    </a:lnTo>
                    <a:lnTo>
                      <a:pt x="657" y="373"/>
                    </a:lnTo>
                    <a:lnTo>
                      <a:pt x="659" y="401"/>
                    </a:lnTo>
                    <a:lnTo>
                      <a:pt x="680" y="439"/>
                    </a:lnTo>
                    <a:lnTo>
                      <a:pt x="693" y="438"/>
                    </a:lnTo>
                    <a:lnTo>
                      <a:pt x="697" y="409"/>
                    </a:lnTo>
                    <a:lnTo>
                      <a:pt x="676" y="342"/>
                    </a:lnTo>
                    <a:lnTo>
                      <a:pt x="689" y="315"/>
                    </a:lnTo>
                    <a:lnTo>
                      <a:pt x="769" y="260"/>
                    </a:lnTo>
                    <a:lnTo>
                      <a:pt x="753" y="255"/>
                    </a:lnTo>
                    <a:lnTo>
                      <a:pt x="768" y="253"/>
                    </a:lnTo>
                    <a:lnTo>
                      <a:pt x="756" y="235"/>
                    </a:lnTo>
                    <a:lnTo>
                      <a:pt x="759" y="219"/>
                    </a:lnTo>
                    <a:lnTo>
                      <a:pt x="743" y="207"/>
                    </a:lnTo>
                    <a:lnTo>
                      <a:pt x="759" y="215"/>
                    </a:lnTo>
                    <a:lnTo>
                      <a:pt x="754" y="196"/>
                    </a:lnTo>
                    <a:lnTo>
                      <a:pt x="765" y="190"/>
                    </a:lnTo>
                    <a:lnTo>
                      <a:pt x="768" y="233"/>
                    </a:lnTo>
                    <a:lnTo>
                      <a:pt x="780" y="207"/>
                    </a:lnTo>
                    <a:lnTo>
                      <a:pt x="772" y="187"/>
                    </a:lnTo>
                    <a:lnTo>
                      <a:pt x="780" y="199"/>
                    </a:lnTo>
                    <a:lnTo>
                      <a:pt x="797" y="165"/>
                    </a:lnTo>
                    <a:lnTo>
                      <a:pt x="860" y="149"/>
                    </a:lnTo>
                    <a:lnTo>
                      <a:pt x="844" y="140"/>
                    </a:lnTo>
                    <a:lnTo>
                      <a:pt x="855" y="113"/>
                    </a:lnTo>
                    <a:lnTo>
                      <a:pt x="903" y="94"/>
                    </a:lnTo>
                    <a:lnTo>
                      <a:pt x="905" y="83"/>
                    </a:lnTo>
                    <a:lnTo>
                      <a:pt x="893" y="73"/>
                    </a:lnTo>
                    <a:lnTo>
                      <a:pt x="893" y="49"/>
                    </a:lnTo>
                    <a:lnTo>
                      <a:pt x="867" y="40"/>
                    </a:lnTo>
                    <a:lnTo>
                      <a:pt x="847" y="81"/>
                    </a:lnTo>
                    <a:lnTo>
                      <a:pt x="768" y="97"/>
                    </a:lnTo>
                    <a:lnTo>
                      <a:pt x="762" y="115"/>
                    </a:lnTo>
                    <a:lnTo>
                      <a:pt x="716" y="122"/>
                    </a:lnTo>
                    <a:lnTo>
                      <a:pt x="719" y="128"/>
                    </a:lnTo>
                    <a:lnTo>
                      <a:pt x="673" y="153"/>
                    </a:lnTo>
                    <a:lnTo>
                      <a:pt x="653" y="153"/>
                    </a:lnTo>
                    <a:lnTo>
                      <a:pt x="652" y="145"/>
                    </a:lnTo>
                    <a:lnTo>
                      <a:pt x="656" y="137"/>
                    </a:lnTo>
                    <a:lnTo>
                      <a:pt x="660" y="132"/>
                    </a:lnTo>
                    <a:lnTo>
                      <a:pt x="662" y="124"/>
                    </a:lnTo>
                    <a:lnTo>
                      <a:pt x="656" y="105"/>
                    </a:lnTo>
                    <a:lnTo>
                      <a:pt x="639" y="112"/>
                    </a:lnTo>
                    <a:lnTo>
                      <a:pt x="645" y="82"/>
                    </a:lnTo>
                    <a:lnTo>
                      <a:pt x="621" y="73"/>
                    </a:lnTo>
                    <a:lnTo>
                      <a:pt x="603" y="94"/>
                    </a:lnTo>
                    <a:lnTo>
                      <a:pt x="596" y="146"/>
                    </a:lnTo>
                    <a:lnTo>
                      <a:pt x="581" y="147"/>
                    </a:lnTo>
                    <a:lnTo>
                      <a:pt x="577" y="123"/>
                    </a:lnTo>
                    <a:lnTo>
                      <a:pt x="589" y="83"/>
                    </a:lnTo>
                    <a:lnTo>
                      <a:pt x="577" y="90"/>
                    </a:lnTo>
                    <a:lnTo>
                      <a:pt x="597" y="69"/>
                    </a:lnTo>
                    <a:lnTo>
                      <a:pt x="639" y="68"/>
                    </a:lnTo>
                    <a:lnTo>
                      <a:pt x="631" y="58"/>
                    </a:lnTo>
                    <a:lnTo>
                      <a:pt x="629" y="58"/>
                    </a:lnTo>
                    <a:lnTo>
                      <a:pt x="568" y="52"/>
                    </a:lnTo>
                    <a:lnTo>
                      <a:pt x="577" y="39"/>
                    </a:lnTo>
                    <a:lnTo>
                      <a:pt x="540" y="56"/>
                    </a:lnTo>
                    <a:lnTo>
                      <a:pt x="511" y="56"/>
                    </a:lnTo>
                    <a:lnTo>
                      <a:pt x="546" y="29"/>
                    </a:lnTo>
                    <a:lnTo>
                      <a:pt x="472" y="14"/>
                    </a:lnTo>
                    <a:lnTo>
                      <a:pt x="463" y="0"/>
                    </a:lnTo>
                    <a:lnTo>
                      <a:pt x="462" y="9"/>
                    </a:lnTo>
                    <a:lnTo>
                      <a:pt x="29" y="9"/>
                    </a:lnTo>
                    <a:lnTo>
                      <a:pt x="38" y="27"/>
                    </a:lnTo>
                    <a:lnTo>
                      <a:pt x="27" y="40"/>
                    </a:lnTo>
                    <a:lnTo>
                      <a:pt x="31" y="2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8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0" name="Freeform 158"/>
              <p:cNvSpPr>
                <a:spLocks/>
              </p:cNvSpPr>
              <p:nvPr/>
            </p:nvSpPr>
            <p:spPr bwMode="auto">
              <a:xfrm>
                <a:off x="6017" y="1714"/>
                <a:ext cx="49" cy="16"/>
              </a:xfrm>
              <a:custGeom>
                <a:avLst/>
                <a:gdLst>
                  <a:gd name="T0" fmla="*/ 0 w 49"/>
                  <a:gd name="T1" fmla="*/ 4 h 16"/>
                  <a:gd name="T2" fmla="*/ 0 w 49"/>
                  <a:gd name="T3" fmla="*/ 4 h 16"/>
                  <a:gd name="T4" fmla="*/ 29 w 49"/>
                  <a:gd name="T5" fmla="*/ 0 h 16"/>
                  <a:gd name="T6" fmla="*/ 48 w 49"/>
                  <a:gd name="T7" fmla="*/ 7 h 16"/>
                  <a:gd name="T8" fmla="*/ 38 w 49"/>
                  <a:gd name="T9" fmla="*/ 15 h 16"/>
                  <a:gd name="T10" fmla="*/ 0 w 49"/>
                  <a:gd name="T11" fmla="*/ 4 h 16"/>
                  <a:gd name="T12" fmla="*/ 0 w 49"/>
                  <a:gd name="T13" fmla="*/ 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16"/>
                  <a:gd name="T23" fmla="*/ 49 w 49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16">
                    <a:moveTo>
                      <a:pt x="0" y="4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48" y="7"/>
                    </a:lnTo>
                    <a:lnTo>
                      <a:pt x="38" y="15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84" name="Freeform 159"/>
            <p:cNvSpPr>
              <a:spLocks/>
            </p:cNvSpPr>
            <p:nvPr/>
          </p:nvSpPr>
          <p:spPr bwMode="auto">
            <a:xfrm>
              <a:off x="1769" y="3403"/>
              <a:ext cx="83" cy="85"/>
            </a:xfrm>
            <a:custGeom>
              <a:avLst/>
              <a:gdLst>
                <a:gd name="T0" fmla="*/ 0 w 83"/>
                <a:gd name="T1" fmla="*/ 68 h 85"/>
                <a:gd name="T2" fmla="*/ 0 w 83"/>
                <a:gd name="T3" fmla="*/ 68 h 85"/>
                <a:gd name="T4" fmla="*/ 14 w 83"/>
                <a:gd name="T5" fmla="*/ 3 h 85"/>
                <a:gd name="T6" fmla="*/ 25 w 83"/>
                <a:gd name="T7" fmla="*/ 0 h 85"/>
                <a:gd name="T8" fmla="*/ 72 w 83"/>
                <a:gd name="T9" fmla="*/ 33 h 85"/>
                <a:gd name="T10" fmla="*/ 82 w 83"/>
                <a:gd name="T11" fmla="*/ 46 h 85"/>
                <a:gd name="T12" fmla="*/ 78 w 83"/>
                <a:gd name="T13" fmla="*/ 63 h 85"/>
                <a:gd name="T14" fmla="*/ 56 w 83"/>
                <a:gd name="T15" fmla="*/ 84 h 85"/>
                <a:gd name="T16" fmla="*/ 0 w 83"/>
                <a:gd name="T17" fmla="*/ 68 h 85"/>
                <a:gd name="T18" fmla="*/ 0 w 83"/>
                <a:gd name="T19" fmla="*/ 68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85"/>
                <a:gd name="T32" fmla="*/ 83 w 83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85">
                  <a:moveTo>
                    <a:pt x="0" y="68"/>
                  </a:moveTo>
                  <a:lnTo>
                    <a:pt x="0" y="68"/>
                  </a:lnTo>
                  <a:lnTo>
                    <a:pt x="14" y="3"/>
                  </a:lnTo>
                  <a:lnTo>
                    <a:pt x="25" y="0"/>
                  </a:lnTo>
                  <a:lnTo>
                    <a:pt x="72" y="33"/>
                  </a:lnTo>
                  <a:lnTo>
                    <a:pt x="82" y="46"/>
                  </a:lnTo>
                  <a:lnTo>
                    <a:pt x="78" y="63"/>
                  </a:lnTo>
                  <a:lnTo>
                    <a:pt x="56" y="84"/>
                  </a:lnTo>
                  <a:lnTo>
                    <a:pt x="0" y="68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5" name="Freeform 160"/>
            <p:cNvSpPr>
              <a:spLocks/>
            </p:cNvSpPr>
            <p:nvPr/>
          </p:nvSpPr>
          <p:spPr bwMode="auto">
            <a:xfrm>
              <a:off x="1537" y="2729"/>
              <a:ext cx="212" cy="180"/>
            </a:xfrm>
            <a:custGeom>
              <a:avLst/>
              <a:gdLst>
                <a:gd name="T0" fmla="*/ 0 w 212"/>
                <a:gd name="T1" fmla="*/ 49 h 180"/>
                <a:gd name="T2" fmla="*/ 0 w 212"/>
                <a:gd name="T3" fmla="*/ 49 h 180"/>
                <a:gd name="T4" fmla="*/ 19 w 212"/>
                <a:gd name="T5" fmla="*/ 80 h 180"/>
                <a:gd name="T6" fmla="*/ 50 w 212"/>
                <a:gd name="T7" fmla="*/ 84 h 180"/>
                <a:gd name="T8" fmla="*/ 60 w 212"/>
                <a:gd name="T9" fmla="*/ 97 h 180"/>
                <a:gd name="T10" fmla="*/ 91 w 212"/>
                <a:gd name="T11" fmla="*/ 95 h 180"/>
                <a:gd name="T12" fmla="*/ 86 w 212"/>
                <a:gd name="T13" fmla="*/ 149 h 180"/>
                <a:gd name="T14" fmla="*/ 100 w 212"/>
                <a:gd name="T15" fmla="*/ 172 h 180"/>
                <a:gd name="T16" fmla="*/ 118 w 212"/>
                <a:gd name="T17" fmla="*/ 179 h 180"/>
                <a:gd name="T18" fmla="*/ 156 w 212"/>
                <a:gd name="T19" fmla="*/ 158 h 180"/>
                <a:gd name="T20" fmla="*/ 141 w 212"/>
                <a:gd name="T21" fmla="*/ 154 h 180"/>
                <a:gd name="T22" fmla="*/ 133 w 212"/>
                <a:gd name="T23" fmla="*/ 125 h 180"/>
                <a:gd name="T24" fmla="*/ 160 w 212"/>
                <a:gd name="T25" fmla="*/ 130 h 180"/>
                <a:gd name="T26" fmla="*/ 199 w 212"/>
                <a:gd name="T27" fmla="*/ 112 h 180"/>
                <a:gd name="T28" fmla="*/ 188 w 212"/>
                <a:gd name="T29" fmla="*/ 97 h 180"/>
                <a:gd name="T30" fmla="*/ 202 w 212"/>
                <a:gd name="T31" fmla="*/ 83 h 180"/>
                <a:gd name="T32" fmla="*/ 196 w 212"/>
                <a:gd name="T33" fmla="*/ 73 h 180"/>
                <a:gd name="T34" fmla="*/ 211 w 212"/>
                <a:gd name="T35" fmla="*/ 62 h 180"/>
                <a:gd name="T36" fmla="*/ 192 w 212"/>
                <a:gd name="T37" fmla="*/ 59 h 180"/>
                <a:gd name="T38" fmla="*/ 192 w 212"/>
                <a:gd name="T39" fmla="*/ 45 h 180"/>
                <a:gd name="T40" fmla="*/ 162 w 212"/>
                <a:gd name="T41" fmla="*/ 30 h 180"/>
                <a:gd name="T42" fmla="*/ 175 w 212"/>
                <a:gd name="T43" fmla="*/ 25 h 180"/>
                <a:gd name="T44" fmla="*/ 83 w 212"/>
                <a:gd name="T45" fmla="*/ 28 h 180"/>
                <a:gd name="T46" fmla="*/ 52 w 212"/>
                <a:gd name="T47" fmla="*/ 0 h 180"/>
                <a:gd name="T48" fmla="*/ 54 w 212"/>
                <a:gd name="T49" fmla="*/ 13 h 180"/>
                <a:gd name="T50" fmla="*/ 28 w 212"/>
                <a:gd name="T51" fmla="*/ 23 h 180"/>
                <a:gd name="T52" fmla="*/ 36 w 212"/>
                <a:gd name="T53" fmla="*/ 45 h 180"/>
                <a:gd name="T54" fmla="*/ 26 w 212"/>
                <a:gd name="T55" fmla="*/ 53 h 180"/>
                <a:gd name="T56" fmla="*/ 19 w 212"/>
                <a:gd name="T57" fmla="*/ 33 h 180"/>
                <a:gd name="T58" fmla="*/ 30 w 212"/>
                <a:gd name="T59" fmla="*/ 7 h 180"/>
                <a:gd name="T60" fmla="*/ 0 w 212"/>
                <a:gd name="T61" fmla="*/ 49 h 180"/>
                <a:gd name="T62" fmla="*/ 0 w 212"/>
                <a:gd name="T63" fmla="*/ 49 h 1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"/>
                <a:gd name="T97" fmla="*/ 0 h 180"/>
                <a:gd name="T98" fmla="*/ 212 w 212"/>
                <a:gd name="T99" fmla="*/ 180 h 1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" h="180">
                  <a:moveTo>
                    <a:pt x="0" y="49"/>
                  </a:moveTo>
                  <a:lnTo>
                    <a:pt x="0" y="49"/>
                  </a:lnTo>
                  <a:lnTo>
                    <a:pt x="19" y="80"/>
                  </a:lnTo>
                  <a:lnTo>
                    <a:pt x="50" y="84"/>
                  </a:lnTo>
                  <a:lnTo>
                    <a:pt x="60" y="97"/>
                  </a:lnTo>
                  <a:lnTo>
                    <a:pt x="91" y="95"/>
                  </a:lnTo>
                  <a:lnTo>
                    <a:pt x="86" y="149"/>
                  </a:lnTo>
                  <a:lnTo>
                    <a:pt x="100" y="172"/>
                  </a:lnTo>
                  <a:lnTo>
                    <a:pt x="118" y="179"/>
                  </a:lnTo>
                  <a:lnTo>
                    <a:pt x="156" y="158"/>
                  </a:lnTo>
                  <a:lnTo>
                    <a:pt x="141" y="154"/>
                  </a:lnTo>
                  <a:lnTo>
                    <a:pt x="133" y="125"/>
                  </a:lnTo>
                  <a:lnTo>
                    <a:pt x="160" y="130"/>
                  </a:lnTo>
                  <a:lnTo>
                    <a:pt x="199" y="112"/>
                  </a:lnTo>
                  <a:lnTo>
                    <a:pt x="188" y="97"/>
                  </a:lnTo>
                  <a:lnTo>
                    <a:pt x="202" y="83"/>
                  </a:lnTo>
                  <a:lnTo>
                    <a:pt x="196" y="73"/>
                  </a:lnTo>
                  <a:lnTo>
                    <a:pt x="211" y="62"/>
                  </a:lnTo>
                  <a:lnTo>
                    <a:pt x="192" y="59"/>
                  </a:lnTo>
                  <a:lnTo>
                    <a:pt x="192" y="45"/>
                  </a:lnTo>
                  <a:lnTo>
                    <a:pt x="162" y="30"/>
                  </a:lnTo>
                  <a:lnTo>
                    <a:pt x="175" y="25"/>
                  </a:lnTo>
                  <a:lnTo>
                    <a:pt x="83" y="28"/>
                  </a:lnTo>
                  <a:lnTo>
                    <a:pt x="52" y="0"/>
                  </a:lnTo>
                  <a:lnTo>
                    <a:pt x="54" y="13"/>
                  </a:lnTo>
                  <a:lnTo>
                    <a:pt x="28" y="23"/>
                  </a:lnTo>
                  <a:lnTo>
                    <a:pt x="36" y="45"/>
                  </a:lnTo>
                  <a:lnTo>
                    <a:pt x="26" y="53"/>
                  </a:lnTo>
                  <a:lnTo>
                    <a:pt x="19" y="33"/>
                  </a:lnTo>
                  <a:lnTo>
                    <a:pt x="30" y="7"/>
                  </a:lnTo>
                  <a:lnTo>
                    <a:pt x="0" y="49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6" name="Freeform 161"/>
            <p:cNvSpPr>
              <a:spLocks/>
            </p:cNvSpPr>
            <p:nvPr/>
          </p:nvSpPr>
          <p:spPr bwMode="auto">
            <a:xfrm>
              <a:off x="4278" y="2547"/>
              <a:ext cx="130" cy="234"/>
            </a:xfrm>
            <a:custGeom>
              <a:avLst/>
              <a:gdLst>
                <a:gd name="T0" fmla="*/ 0 w 110"/>
                <a:gd name="T1" fmla="*/ 12 h 234"/>
                <a:gd name="T2" fmla="*/ 0 w 110"/>
                <a:gd name="T3" fmla="*/ 12 h 234"/>
                <a:gd name="T4" fmla="*/ 37 w 110"/>
                <a:gd name="T5" fmla="*/ 36 h 234"/>
                <a:gd name="T6" fmla="*/ 85 w 110"/>
                <a:gd name="T7" fmla="*/ 46 h 234"/>
                <a:gd name="T8" fmla="*/ 63 w 110"/>
                <a:gd name="T9" fmla="*/ 64 h 234"/>
                <a:gd name="T10" fmla="*/ 151 w 110"/>
                <a:gd name="T11" fmla="*/ 95 h 234"/>
                <a:gd name="T12" fmla="*/ 190 w 110"/>
                <a:gd name="T13" fmla="*/ 137 h 234"/>
                <a:gd name="T14" fmla="*/ 193 w 110"/>
                <a:gd name="T15" fmla="*/ 173 h 234"/>
                <a:gd name="T16" fmla="*/ 85 w 110"/>
                <a:gd name="T17" fmla="*/ 204 h 234"/>
                <a:gd name="T18" fmla="*/ 100 w 110"/>
                <a:gd name="T19" fmla="*/ 233 h 234"/>
                <a:gd name="T20" fmla="*/ 137 w 110"/>
                <a:gd name="T21" fmla="*/ 213 h 234"/>
                <a:gd name="T22" fmla="*/ 156 w 110"/>
                <a:gd name="T23" fmla="*/ 218 h 234"/>
                <a:gd name="T24" fmla="*/ 164 w 110"/>
                <a:gd name="T25" fmla="*/ 206 h 234"/>
                <a:gd name="T26" fmla="*/ 252 w 110"/>
                <a:gd name="T27" fmla="*/ 184 h 234"/>
                <a:gd name="T28" fmla="*/ 239 w 110"/>
                <a:gd name="T29" fmla="*/ 125 h 234"/>
                <a:gd name="T30" fmla="*/ 125 w 110"/>
                <a:gd name="T31" fmla="*/ 71 h 234"/>
                <a:gd name="T32" fmla="*/ 137 w 110"/>
                <a:gd name="T33" fmla="*/ 54 h 234"/>
                <a:gd name="T34" fmla="*/ 206 w 110"/>
                <a:gd name="T35" fmla="*/ 27 h 234"/>
                <a:gd name="T36" fmla="*/ 109 w 110"/>
                <a:gd name="T37" fmla="*/ 0 h 234"/>
                <a:gd name="T38" fmla="*/ 0 w 110"/>
                <a:gd name="T39" fmla="*/ 12 h 234"/>
                <a:gd name="T40" fmla="*/ 0 w 110"/>
                <a:gd name="T41" fmla="*/ 12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234"/>
                <a:gd name="T65" fmla="*/ 110 w 110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234">
                  <a:moveTo>
                    <a:pt x="0" y="12"/>
                  </a:moveTo>
                  <a:lnTo>
                    <a:pt x="0" y="12"/>
                  </a:lnTo>
                  <a:lnTo>
                    <a:pt x="16" y="36"/>
                  </a:lnTo>
                  <a:lnTo>
                    <a:pt x="37" y="46"/>
                  </a:lnTo>
                  <a:lnTo>
                    <a:pt x="27" y="64"/>
                  </a:lnTo>
                  <a:lnTo>
                    <a:pt x="65" y="95"/>
                  </a:lnTo>
                  <a:lnTo>
                    <a:pt x="82" y="137"/>
                  </a:lnTo>
                  <a:lnTo>
                    <a:pt x="84" y="173"/>
                  </a:lnTo>
                  <a:lnTo>
                    <a:pt x="37" y="204"/>
                  </a:lnTo>
                  <a:lnTo>
                    <a:pt x="44" y="233"/>
                  </a:lnTo>
                  <a:lnTo>
                    <a:pt x="59" y="213"/>
                  </a:lnTo>
                  <a:lnTo>
                    <a:pt x="68" y="218"/>
                  </a:lnTo>
                  <a:lnTo>
                    <a:pt x="72" y="206"/>
                  </a:lnTo>
                  <a:lnTo>
                    <a:pt x="109" y="184"/>
                  </a:lnTo>
                  <a:lnTo>
                    <a:pt x="104" y="125"/>
                  </a:lnTo>
                  <a:lnTo>
                    <a:pt x="54" y="71"/>
                  </a:lnTo>
                  <a:lnTo>
                    <a:pt x="59" y="54"/>
                  </a:lnTo>
                  <a:lnTo>
                    <a:pt x="89" y="27"/>
                  </a:lnTo>
                  <a:lnTo>
                    <a:pt x="47" y="0"/>
                  </a:lnTo>
                  <a:lnTo>
                    <a:pt x="0" y="12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87" name="Group 162"/>
            <p:cNvGrpSpPr>
              <a:grpSpLocks/>
            </p:cNvGrpSpPr>
            <p:nvPr/>
          </p:nvGrpSpPr>
          <p:grpSpPr bwMode="auto">
            <a:xfrm>
              <a:off x="3357" y="2621"/>
              <a:ext cx="164" cy="102"/>
              <a:chOff x="3735" y="2570"/>
              <a:chExt cx="164" cy="102"/>
            </a:xfrm>
          </p:grpSpPr>
          <p:sp>
            <p:nvSpPr>
              <p:cNvPr id="527" name="Freeform 163"/>
              <p:cNvSpPr>
                <a:spLocks/>
              </p:cNvSpPr>
              <p:nvPr/>
            </p:nvSpPr>
            <p:spPr bwMode="auto">
              <a:xfrm>
                <a:off x="3747" y="2570"/>
                <a:ext cx="152" cy="102"/>
              </a:xfrm>
              <a:custGeom>
                <a:avLst/>
                <a:gdLst>
                  <a:gd name="T0" fmla="*/ 0 w 152"/>
                  <a:gd name="T1" fmla="*/ 101 h 102"/>
                  <a:gd name="T2" fmla="*/ 0 w 152"/>
                  <a:gd name="T3" fmla="*/ 101 h 102"/>
                  <a:gd name="T4" fmla="*/ 40 w 152"/>
                  <a:gd name="T5" fmla="*/ 79 h 102"/>
                  <a:gd name="T6" fmla="*/ 33 w 152"/>
                  <a:gd name="T7" fmla="*/ 68 h 102"/>
                  <a:gd name="T8" fmla="*/ 45 w 152"/>
                  <a:gd name="T9" fmla="*/ 55 h 102"/>
                  <a:gd name="T10" fmla="*/ 85 w 152"/>
                  <a:gd name="T11" fmla="*/ 11 h 102"/>
                  <a:gd name="T12" fmla="*/ 135 w 152"/>
                  <a:gd name="T13" fmla="*/ 0 h 102"/>
                  <a:gd name="T14" fmla="*/ 151 w 152"/>
                  <a:gd name="T15" fmla="*/ 39 h 102"/>
                  <a:gd name="T16" fmla="*/ 138 w 152"/>
                  <a:gd name="T17" fmla="*/ 55 h 102"/>
                  <a:gd name="T18" fmla="*/ 81 w 152"/>
                  <a:gd name="T19" fmla="*/ 82 h 102"/>
                  <a:gd name="T20" fmla="*/ 0 w 152"/>
                  <a:gd name="T21" fmla="*/ 101 h 102"/>
                  <a:gd name="T22" fmla="*/ 0 w 152"/>
                  <a:gd name="T23" fmla="*/ 101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2"/>
                  <a:gd name="T37" fmla="*/ 0 h 102"/>
                  <a:gd name="T38" fmla="*/ 152 w 152"/>
                  <a:gd name="T39" fmla="*/ 102 h 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2" h="102">
                    <a:moveTo>
                      <a:pt x="0" y="101"/>
                    </a:moveTo>
                    <a:lnTo>
                      <a:pt x="0" y="101"/>
                    </a:lnTo>
                    <a:lnTo>
                      <a:pt x="40" y="79"/>
                    </a:lnTo>
                    <a:lnTo>
                      <a:pt x="33" y="68"/>
                    </a:lnTo>
                    <a:lnTo>
                      <a:pt x="45" y="55"/>
                    </a:lnTo>
                    <a:lnTo>
                      <a:pt x="85" y="11"/>
                    </a:lnTo>
                    <a:lnTo>
                      <a:pt x="135" y="0"/>
                    </a:lnTo>
                    <a:lnTo>
                      <a:pt x="151" y="39"/>
                    </a:lnTo>
                    <a:lnTo>
                      <a:pt x="138" y="55"/>
                    </a:lnTo>
                    <a:lnTo>
                      <a:pt x="81" y="82"/>
                    </a:lnTo>
                    <a:lnTo>
                      <a:pt x="0" y="101"/>
                    </a:lnTo>
                  </a:path>
                </a:pathLst>
              </a:custGeom>
              <a:solidFill>
                <a:srgbClr val="FF99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8" name="Freeform 164"/>
              <p:cNvSpPr>
                <a:spLocks/>
              </p:cNvSpPr>
              <p:nvPr/>
            </p:nvSpPr>
            <p:spPr bwMode="auto">
              <a:xfrm>
                <a:off x="3735" y="2597"/>
                <a:ext cx="58" cy="75"/>
              </a:xfrm>
              <a:custGeom>
                <a:avLst/>
                <a:gdLst>
                  <a:gd name="T0" fmla="*/ 0 w 58"/>
                  <a:gd name="T1" fmla="*/ 15 h 75"/>
                  <a:gd name="T2" fmla="*/ 0 w 58"/>
                  <a:gd name="T3" fmla="*/ 15 h 75"/>
                  <a:gd name="T4" fmla="*/ 12 w 58"/>
                  <a:gd name="T5" fmla="*/ 74 h 75"/>
                  <a:gd name="T6" fmla="*/ 52 w 58"/>
                  <a:gd name="T7" fmla="*/ 52 h 75"/>
                  <a:gd name="T8" fmla="*/ 45 w 58"/>
                  <a:gd name="T9" fmla="*/ 41 h 75"/>
                  <a:gd name="T10" fmla="*/ 57 w 58"/>
                  <a:gd name="T11" fmla="*/ 28 h 75"/>
                  <a:gd name="T12" fmla="*/ 57 w 58"/>
                  <a:gd name="T13" fmla="*/ 11 h 75"/>
                  <a:gd name="T14" fmla="*/ 28 w 58"/>
                  <a:gd name="T15" fmla="*/ 0 h 75"/>
                  <a:gd name="T16" fmla="*/ 0 w 58"/>
                  <a:gd name="T17" fmla="*/ 15 h 75"/>
                  <a:gd name="T18" fmla="*/ 0 w 58"/>
                  <a:gd name="T19" fmla="*/ 15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75"/>
                  <a:gd name="T32" fmla="*/ 58 w 58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75">
                    <a:moveTo>
                      <a:pt x="0" y="15"/>
                    </a:moveTo>
                    <a:lnTo>
                      <a:pt x="0" y="15"/>
                    </a:lnTo>
                    <a:lnTo>
                      <a:pt x="12" y="74"/>
                    </a:lnTo>
                    <a:lnTo>
                      <a:pt x="52" y="52"/>
                    </a:lnTo>
                    <a:lnTo>
                      <a:pt x="45" y="41"/>
                    </a:lnTo>
                    <a:lnTo>
                      <a:pt x="57" y="28"/>
                    </a:lnTo>
                    <a:lnTo>
                      <a:pt x="57" y="11"/>
                    </a:lnTo>
                    <a:lnTo>
                      <a:pt x="28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99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88" name="Group 165"/>
            <p:cNvGrpSpPr>
              <a:grpSpLocks/>
            </p:cNvGrpSpPr>
            <p:nvPr/>
          </p:nvGrpSpPr>
          <p:grpSpPr bwMode="auto">
            <a:xfrm>
              <a:off x="2400" y="2327"/>
              <a:ext cx="1083" cy="1138"/>
              <a:chOff x="2790" y="2289"/>
              <a:chExt cx="1083" cy="1138"/>
            </a:xfrm>
          </p:grpSpPr>
          <p:grpSp>
            <p:nvGrpSpPr>
              <p:cNvPr id="472" name="Group 471"/>
              <p:cNvGrpSpPr>
                <a:grpSpLocks/>
              </p:cNvGrpSpPr>
              <p:nvPr/>
            </p:nvGrpSpPr>
            <p:grpSpPr bwMode="auto">
              <a:xfrm>
                <a:off x="3247" y="2943"/>
                <a:ext cx="199" cy="212"/>
                <a:chOff x="3247" y="2943"/>
                <a:chExt cx="199" cy="212"/>
              </a:xfrm>
            </p:grpSpPr>
            <p:sp>
              <p:nvSpPr>
                <p:cNvPr id="525" name="Freeform 167"/>
                <p:cNvSpPr>
                  <a:spLocks/>
                </p:cNvSpPr>
                <p:nvPr/>
              </p:nvSpPr>
              <p:spPr bwMode="auto">
                <a:xfrm>
                  <a:off x="3247" y="2960"/>
                  <a:ext cx="199" cy="195"/>
                </a:xfrm>
                <a:custGeom>
                  <a:avLst/>
                  <a:gdLst>
                    <a:gd name="T0" fmla="*/ 0 w 199"/>
                    <a:gd name="T1" fmla="*/ 182 h 195"/>
                    <a:gd name="T2" fmla="*/ 0 w 199"/>
                    <a:gd name="T3" fmla="*/ 182 h 195"/>
                    <a:gd name="T4" fmla="*/ 25 w 199"/>
                    <a:gd name="T5" fmla="*/ 175 h 195"/>
                    <a:gd name="T6" fmla="*/ 153 w 199"/>
                    <a:gd name="T7" fmla="*/ 194 h 195"/>
                    <a:gd name="T8" fmla="*/ 182 w 199"/>
                    <a:gd name="T9" fmla="*/ 186 h 195"/>
                    <a:gd name="T10" fmla="*/ 163 w 199"/>
                    <a:gd name="T11" fmla="*/ 171 h 195"/>
                    <a:gd name="T12" fmla="*/ 163 w 199"/>
                    <a:gd name="T13" fmla="*/ 112 h 195"/>
                    <a:gd name="T14" fmla="*/ 198 w 199"/>
                    <a:gd name="T15" fmla="*/ 112 h 195"/>
                    <a:gd name="T16" fmla="*/ 195 w 199"/>
                    <a:gd name="T17" fmla="*/ 80 h 195"/>
                    <a:gd name="T18" fmla="*/ 163 w 199"/>
                    <a:gd name="T19" fmla="*/ 83 h 195"/>
                    <a:gd name="T20" fmla="*/ 160 w 199"/>
                    <a:gd name="T21" fmla="*/ 26 h 195"/>
                    <a:gd name="T22" fmla="*/ 145 w 199"/>
                    <a:gd name="T23" fmla="*/ 16 h 195"/>
                    <a:gd name="T24" fmla="*/ 125 w 199"/>
                    <a:gd name="T25" fmla="*/ 18 h 195"/>
                    <a:gd name="T26" fmla="*/ 120 w 199"/>
                    <a:gd name="T27" fmla="*/ 34 h 195"/>
                    <a:gd name="T28" fmla="*/ 98 w 199"/>
                    <a:gd name="T29" fmla="*/ 36 h 195"/>
                    <a:gd name="T30" fmla="*/ 72 w 199"/>
                    <a:gd name="T31" fmla="*/ 0 h 195"/>
                    <a:gd name="T32" fmla="*/ 12 w 199"/>
                    <a:gd name="T33" fmla="*/ 7 h 195"/>
                    <a:gd name="T34" fmla="*/ 34 w 199"/>
                    <a:gd name="T35" fmla="*/ 81 h 195"/>
                    <a:gd name="T36" fmla="*/ 0 w 199"/>
                    <a:gd name="T37" fmla="*/ 182 h 195"/>
                    <a:gd name="T38" fmla="*/ 0 w 199"/>
                    <a:gd name="T39" fmla="*/ 182 h 19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99"/>
                    <a:gd name="T61" fmla="*/ 0 h 195"/>
                    <a:gd name="T62" fmla="*/ 199 w 199"/>
                    <a:gd name="T63" fmla="*/ 195 h 19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99" h="195">
                      <a:moveTo>
                        <a:pt x="0" y="182"/>
                      </a:moveTo>
                      <a:lnTo>
                        <a:pt x="0" y="182"/>
                      </a:lnTo>
                      <a:lnTo>
                        <a:pt x="25" y="175"/>
                      </a:lnTo>
                      <a:lnTo>
                        <a:pt x="153" y="194"/>
                      </a:lnTo>
                      <a:lnTo>
                        <a:pt x="182" y="186"/>
                      </a:lnTo>
                      <a:lnTo>
                        <a:pt x="163" y="171"/>
                      </a:lnTo>
                      <a:lnTo>
                        <a:pt x="163" y="112"/>
                      </a:lnTo>
                      <a:lnTo>
                        <a:pt x="198" y="112"/>
                      </a:lnTo>
                      <a:lnTo>
                        <a:pt x="195" y="80"/>
                      </a:lnTo>
                      <a:lnTo>
                        <a:pt x="163" y="83"/>
                      </a:lnTo>
                      <a:lnTo>
                        <a:pt x="160" y="26"/>
                      </a:lnTo>
                      <a:lnTo>
                        <a:pt x="145" y="16"/>
                      </a:lnTo>
                      <a:lnTo>
                        <a:pt x="125" y="18"/>
                      </a:lnTo>
                      <a:lnTo>
                        <a:pt x="120" y="34"/>
                      </a:lnTo>
                      <a:lnTo>
                        <a:pt x="98" y="36"/>
                      </a:lnTo>
                      <a:lnTo>
                        <a:pt x="72" y="0"/>
                      </a:lnTo>
                      <a:lnTo>
                        <a:pt x="12" y="7"/>
                      </a:lnTo>
                      <a:lnTo>
                        <a:pt x="34" y="81"/>
                      </a:lnTo>
                      <a:lnTo>
                        <a:pt x="0" y="182"/>
                      </a:lnTo>
                    </a:path>
                  </a:pathLst>
                </a:custGeom>
                <a:solidFill>
                  <a:srgbClr val="00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6" name="Freeform 168"/>
                <p:cNvSpPr>
                  <a:spLocks/>
                </p:cNvSpPr>
                <p:nvPr/>
              </p:nvSpPr>
              <p:spPr bwMode="auto">
                <a:xfrm>
                  <a:off x="3253" y="2943"/>
                  <a:ext cx="17" cy="18"/>
                </a:xfrm>
                <a:custGeom>
                  <a:avLst/>
                  <a:gdLst>
                    <a:gd name="T0" fmla="*/ 0 w 17"/>
                    <a:gd name="T1" fmla="*/ 5 h 18"/>
                    <a:gd name="T2" fmla="*/ 0 w 17"/>
                    <a:gd name="T3" fmla="*/ 5 h 18"/>
                    <a:gd name="T4" fmla="*/ 5 w 17"/>
                    <a:gd name="T5" fmla="*/ 17 h 18"/>
                    <a:gd name="T6" fmla="*/ 16 w 17"/>
                    <a:gd name="T7" fmla="*/ 0 h 18"/>
                    <a:gd name="T8" fmla="*/ 0 w 17"/>
                    <a:gd name="T9" fmla="*/ 5 h 18"/>
                    <a:gd name="T10" fmla="*/ 0 w 17"/>
                    <a:gd name="T11" fmla="*/ 5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8"/>
                    <a:gd name="T20" fmla="*/ 17 w 17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8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17"/>
                      </a:lnTo>
                      <a:lnTo>
                        <a:pt x="16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73" name="Freeform 169"/>
              <p:cNvSpPr>
                <a:spLocks/>
              </p:cNvSpPr>
              <p:nvPr/>
            </p:nvSpPr>
            <p:spPr bwMode="auto">
              <a:xfrm>
                <a:off x="3377" y="3150"/>
                <a:ext cx="149" cy="146"/>
              </a:xfrm>
              <a:custGeom>
                <a:avLst/>
                <a:gdLst>
                  <a:gd name="T0" fmla="*/ 0 w 149"/>
                  <a:gd name="T1" fmla="*/ 111 h 146"/>
                  <a:gd name="T2" fmla="*/ 0 w 149"/>
                  <a:gd name="T3" fmla="*/ 111 h 146"/>
                  <a:gd name="T4" fmla="*/ 0 w 149"/>
                  <a:gd name="T5" fmla="*/ 67 h 146"/>
                  <a:gd name="T6" fmla="*/ 16 w 149"/>
                  <a:gd name="T7" fmla="*/ 67 h 146"/>
                  <a:gd name="T8" fmla="*/ 16 w 149"/>
                  <a:gd name="T9" fmla="*/ 11 h 146"/>
                  <a:gd name="T10" fmla="*/ 47 w 149"/>
                  <a:gd name="T11" fmla="*/ 4 h 146"/>
                  <a:gd name="T12" fmla="*/ 57 w 149"/>
                  <a:gd name="T13" fmla="*/ 14 h 146"/>
                  <a:gd name="T14" fmla="*/ 82 w 149"/>
                  <a:gd name="T15" fmla="*/ 0 h 146"/>
                  <a:gd name="T16" fmla="*/ 126 w 149"/>
                  <a:gd name="T17" fmla="*/ 60 h 146"/>
                  <a:gd name="T18" fmla="*/ 148 w 149"/>
                  <a:gd name="T19" fmla="*/ 70 h 146"/>
                  <a:gd name="T20" fmla="*/ 88 w 149"/>
                  <a:gd name="T21" fmla="*/ 125 h 146"/>
                  <a:gd name="T22" fmla="*/ 54 w 149"/>
                  <a:gd name="T23" fmla="*/ 125 h 146"/>
                  <a:gd name="T24" fmla="*/ 35 w 149"/>
                  <a:gd name="T25" fmla="*/ 144 h 146"/>
                  <a:gd name="T26" fmla="*/ 13 w 149"/>
                  <a:gd name="T27" fmla="*/ 145 h 146"/>
                  <a:gd name="T28" fmla="*/ 14 w 149"/>
                  <a:gd name="T29" fmla="*/ 127 h 146"/>
                  <a:gd name="T30" fmla="*/ 0 w 149"/>
                  <a:gd name="T31" fmla="*/ 111 h 146"/>
                  <a:gd name="T32" fmla="*/ 0 w 149"/>
                  <a:gd name="T33" fmla="*/ 111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9"/>
                  <a:gd name="T52" fmla="*/ 0 h 146"/>
                  <a:gd name="T53" fmla="*/ 149 w 149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9" h="146">
                    <a:moveTo>
                      <a:pt x="0" y="111"/>
                    </a:moveTo>
                    <a:lnTo>
                      <a:pt x="0" y="111"/>
                    </a:lnTo>
                    <a:lnTo>
                      <a:pt x="0" y="67"/>
                    </a:lnTo>
                    <a:lnTo>
                      <a:pt x="16" y="67"/>
                    </a:lnTo>
                    <a:lnTo>
                      <a:pt x="16" y="11"/>
                    </a:lnTo>
                    <a:lnTo>
                      <a:pt x="47" y="4"/>
                    </a:lnTo>
                    <a:lnTo>
                      <a:pt x="57" y="14"/>
                    </a:lnTo>
                    <a:lnTo>
                      <a:pt x="82" y="0"/>
                    </a:lnTo>
                    <a:lnTo>
                      <a:pt x="126" y="60"/>
                    </a:lnTo>
                    <a:lnTo>
                      <a:pt x="148" y="70"/>
                    </a:lnTo>
                    <a:lnTo>
                      <a:pt x="88" y="125"/>
                    </a:lnTo>
                    <a:lnTo>
                      <a:pt x="54" y="125"/>
                    </a:lnTo>
                    <a:lnTo>
                      <a:pt x="35" y="144"/>
                    </a:lnTo>
                    <a:lnTo>
                      <a:pt x="13" y="145"/>
                    </a:lnTo>
                    <a:lnTo>
                      <a:pt x="14" y="127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4" name="Freeform 170"/>
              <p:cNvSpPr>
                <a:spLocks/>
              </p:cNvSpPr>
              <p:nvPr/>
            </p:nvSpPr>
            <p:spPr bwMode="auto">
              <a:xfrm>
                <a:off x="3522" y="2906"/>
                <a:ext cx="28" cy="32"/>
              </a:xfrm>
              <a:custGeom>
                <a:avLst/>
                <a:gdLst>
                  <a:gd name="T0" fmla="*/ 0 w 28"/>
                  <a:gd name="T1" fmla="*/ 4 h 32"/>
                  <a:gd name="T2" fmla="*/ 0 w 28"/>
                  <a:gd name="T3" fmla="*/ 4 h 32"/>
                  <a:gd name="T4" fmla="*/ 3 w 28"/>
                  <a:gd name="T5" fmla="*/ 16 h 32"/>
                  <a:gd name="T6" fmla="*/ 10 w 28"/>
                  <a:gd name="T7" fmla="*/ 31 h 32"/>
                  <a:gd name="T8" fmla="*/ 27 w 28"/>
                  <a:gd name="T9" fmla="*/ 13 h 32"/>
                  <a:gd name="T10" fmla="*/ 26 w 28"/>
                  <a:gd name="T11" fmla="*/ 0 h 32"/>
                  <a:gd name="T12" fmla="*/ 0 w 28"/>
                  <a:gd name="T13" fmla="*/ 4 h 32"/>
                  <a:gd name="T14" fmla="*/ 0 w 28"/>
                  <a:gd name="T15" fmla="*/ 4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32"/>
                  <a:gd name="T26" fmla="*/ 28 w 28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32">
                    <a:moveTo>
                      <a:pt x="0" y="4"/>
                    </a:moveTo>
                    <a:lnTo>
                      <a:pt x="0" y="4"/>
                    </a:lnTo>
                    <a:lnTo>
                      <a:pt x="3" y="16"/>
                    </a:lnTo>
                    <a:lnTo>
                      <a:pt x="10" y="31"/>
                    </a:lnTo>
                    <a:lnTo>
                      <a:pt x="27" y="13"/>
                    </a:lnTo>
                    <a:lnTo>
                      <a:pt x="26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5" name="Freeform 171"/>
              <p:cNvSpPr>
                <a:spLocks/>
              </p:cNvSpPr>
              <p:nvPr/>
            </p:nvSpPr>
            <p:spPr bwMode="auto">
              <a:xfrm>
                <a:off x="3197" y="2670"/>
                <a:ext cx="122" cy="177"/>
              </a:xfrm>
              <a:custGeom>
                <a:avLst/>
                <a:gdLst>
                  <a:gd name="T0" fmla="*/ 0 w 122"/>
                  <a:gd name="T1" fmla="*/ 125 h 177"/>
                  <a:gd name="T2" fmla="*/ 0 w 122"/>
                  <a:gd name="T3" fmla="*/ 125 h 177"/>
                  <a:gd name="T4" fmla="*/ 17 w 122"/>
                  <a:gd name="T5" fmla="*/ 92 h 177"/>
                  <a:gd name="T6" fmla="*/ 46 w 122"/>
                  <a:gd name="T7" fmla="*/ 97 h 177"/>
                  <a:gd name="T8" fmla="*/ 79 w 122"/>
                  <a:gd name="T9" fmla="*/ 28 h 177"/>
                  <a:gd name="T10" fmla="*/ 95 w 122"/>
                  <a:gd name="T11" fmla="*/ 16 h 177"/>
                  <a:gd name="T12" fmla="*/ 88 w 122"/>
                  <a:gd name="T13" fmla="*/ 2 h 177"/>
                  <a:gd name="T14" fmla="*/ 96 w 122"/>
                  <a:gd name="T15" fmla="*/ 0 h 177"/>
                  <a:gd name="T16" fmla="*/ 108 w 122"/>
                  <a:gd name="T17" fmla="*/ 43 h 177"/>
                  <a:gd name="T18" fmla="*/ 88 w 122"/>
                  <a:gd name="T19" fmla="*/ 50 h 177"/>
                  <a:gd name="T20" fmla="*/ 110 w 122"/>
                  <a:gd name="T21" fmla="*/ 84 h 177"/>
                  <a:gd name="T22" fmla="*/ 96 w 122"/>
                  <a:gd name="T23" fmla="*/ 124 h 177"/>
                  <a:gd name="T24" fmla="*/ 121 w 122"/>
                  <a:gd name="T25" fmla="*/ 154 h 177"/>
                  <a:gd name="T26" fmla="*/ 118 w 122"/>
                  <a:gd name="T27" fmla="*/ 176 h 177"/>
                  <a:gd name="T28" fmla="*/ 77 w 122"/>
                  <a:gd name="T29" fmla="*/ 166 h 177"/>
                  <a:gd name="T30" fmla="*/ 45 w 122"/>
                  <a:gd name="T31" fmla="*/ 165 h 177"/>
                  <a:gd name="T32" fmla="*/ 19 w 122"/>
                  <a:gd name="T33" fmla="*/ 166 h 177"/>
                  <a:gd name="T34" fmla="*/ 19 w 122"/>
                  <a:gd name="T35" fmla="*/ 137 h 177"/>
                  <a:gd name="T36" fmla="*/ 0 w 122"/>
                  <a:gd name="T37" fmla="*/ 125 h 177"/>
                  <a:gd name="T38" fmla="*/ 0 w 122"/>
                  <a:gd name="T39" fmla="*/ 125 h 1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177"/>
                  <a:gd name="T62" fmla="*/ 122 w 122"/>
                  <a:gd name="T63" fmla="*/ 177 h 1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177">
                    <a:moveTo>
                      <a:pt x="0" y="125"/>
                    </a:moveTo>
                    <a:lnTo>
                      <a:pt x="0" y="125"/>
                    </a:lnTo>
                    <a:lnTo>
                      <a:pt x="17" y="92"/>
                    </a:lnTo>
                    <a:lnTo>
                      <a:pt x="46" y="97"/>
                    </a:lnTo>
                    <a:lnTo>
                      <a:pt x="79" y="28"/>
                    </a:lnTo>
                    <a:lnTo>
                      <a:pt x="95" y="16"/>
                    </a:lnTo>
                    <a:lnTo>
                      <a:pt x="88" y="2"/>
                    </a:lnTo>
                    <a:lnTo>
                      <a:pt x="96" y="0"/>
                    </a:lnTo>
                    <a:lnTo>
                      <a:pt x="108" y="43"/>
                    </a:lnTo>
                    <a:lnTo>
                      <a:pt x="88" y="50"/>
                    </a:lnTo>
                    <a:lnTo>
                      <a:pt x="110" y="84"/>
                    </a:lnTo>
                    <a:lnTo>
                      <a:pt x="96" y="124"/>
                    </a:lnTo>
                    <a:lnTo>
                      <a:pt x="121" y="154"/>
                    </a:lnTo>
                    <a:lnTo>
                      <a:pt x="118" y="176"/>
                    </a:lnTo>
                    <a:lnTo>
                      <a:pt x="77" y="166"/>
                    </a:lnTo>
                    <a:lnTo>
                      <a:pt x="45" y="165"/>
                    </a:lnTo>
                    <a:lnTo>
                      <a:pt x="19" y="166"/>
                    </a:lnTo>
                    <a:lnTo>
                      <a:pt x="19" y="137"/>
                    </a:lnTo>
                    <a:lnTo>
                      <a:pt x="0" y="12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6" name="Freeform 172"/>
              <p:cNvSpPr>
                <a:spLocks/>
              </p:cNvSpPr>
              <p:nvPr/>
            </p:nvSpPr>
            <p:spPr bwMode="auto">
              <a:xfrm>
                <a:off x="3293" y="2698"/>
                <a:ext cx="206" cy="127"/>
              </a:xfrm>
              <a:custGeom>
                <a:avLst/>
                <a:gdLst>
                  <a:gd name="T0" fmla="*/ 0 w 206"/>
                  <a:gd name="T1" fmla="*/ 96 h 127"/>
                  <a:gd name="T2" fmla="*/ 0 w 206"/>
                  <a:gd name="T3" fmla="*/ 96 h 127"/>
                  <a:gd name="T4" fmla="*/ 14 w 206"/>
                  <a:gd name="T5" fmla="*/ 56 h 127"/>
                  <a:gd name="T6" fmla="*/ 66 w 206"/>
                  <a:gd name="T7" fmla="*/ 46 h 127"/>
                  <a:gd name="T8" fmla="*/ 71 w 206"/>
                  <a:gd name="T9" fmla="*/ 33 h 127"/>
                  <a:gd name="T10" fmla="*/ 94 w 206"/>
                  <a:gd name="T11" fmla="*/ 28 h 127"/>
                  <a:gd name="T12" fmla="*/ 129 w 206"/>
                  <a:gd name="T13" fmla="*/ 0 h 127"/>
                  <a:gd name="T14" fmla="*/ 141 w 206"/>
                  <a:gd name="T15" fmla="*/ 33 h 127"/>
                  <a:gd name="T16" fmla="*/ 167 w 206"/>
                  <a:gd name="T17" fmla="*/ 46 h 127"/>
                  <a:gd name="T18" fmla="*/ 205 w 206"/>
                  <a:gd name="T19" fmla="*/ 92 h 127"/>
                  <a:gd name="T20" fmla="*/ 110 w 206"/>
                  <a:gd name="T21" fmla="*/ 105 h 127"/>
                  <a:gd name="T22" fmla="*/ 79 w 206"/>
                  <a:gd name="T23" fmla="*/ 92 h 127"/>
                  <a:gd name="T24" fmla="*/ 66 w 206"/>
                  <a:gd name="T25" fmla="*/ 114 h 127"/>
                  <a:gd name="T26" fmla="*/ 38 w 206"/>
                  <a:gd name="T27" fmla="*/ 114 h 127"/>
                  <a:gd name="T28" fmla="*/ 25 w 206"/>
                  <a:gd name="T29" fmla="*/ 126 h 127"/>
                  <a:gd name="T30" fmla="*/ 0 w 206"/>
                  <a:gd name="T31" fmla="*/ 96 h 127"/>
                  <a:gd name="T32" fmla="*/ 0 w 206"/>
                  <a:gd name="T33" fmla="*/ 96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6"/>
                  <a:gd name="T52" fmla="*/ 0 h 127"/>
                  <a:gd name="T53" fmla="*/ 206 w 20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6" h="127">
                    <a:moveTo>
                      <a:pt x="0" y="96"/>
                    </a:moveTo>
                    <a:lnTo>
                      <a:pt x="0" y="96"/>
                    </a:lnTo>
                    <a:lnTo>
                      <a:pt x="14" y="56"/>
                    </a:lnTo>
                    <a:lnTo>
                      <a:pt x="66" y="46"/>
                    </a:lnTo>
                    <a:lnTo>
                      <a:pt x="71" y="33"/>
                    </a:lnTo>
                    <a:lnTo>
                      <a:pt x="94" y="28"/>
                    </a:lnTo>
                    <a:lnTo>
                      <a:pt x="129" y="0"/>
                    </a:lnTo>
                    <a:lnTo>
                      <a:pt x="141" y="33"/>
                    </a:lnTo>
                    <a:lnTo>
                      <a:pt x="167" y="46"/>
                    </a:lnTo>
                    <a:lnTo>
                      <a:pt x="205" y="92"/>
                    </a:lnTo>
                    <a:lnTo>
                      <a:pt x="110" y="105"/>
                    </a:lnTo>
                    <a:lnTo>
                      <a:pt x="79" y="92"/>
                    </a:lnTo>
                    <a:lnTo>
                      <a:pt x="66" y="114"/>
                    </a:lnTo>
                    <a:lnTo>
                      <a:pt x="38" y="114"/>
                    </a:lnTo>
                    <a:lnTo>
                      <a:pt x="25" y="126"/>
                    </a:lnTo>
                    <a:lnTo>
                      <a:pt x="0" y="9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7" name="Freeform 173"/>
              <p:cNvSpPr>
                <a:spLocks/>
              </p:cNvSpPr>
              <p:nvPr/>
            </p:nvSpPr>
            <p:spPr bwMode="auto">
              <a:xfrm>
                <a:off x="3275" y="2498"/>
                <a:ext cx="169" cy="257"/>
              </a:xfrm>
              <a:custGeom>
                <a:avLst/>
                <a:gdLst>
                  <a:gd name="T0" fmla="*/ 0 w 169"/>
                  <a:gd name="T1" fmla="*/ 146 h 257"/>
                  <a:gd name="T2" fmla="*/ 0 w 169"/>
                  <a:gd name="T3" fmla="*/ 146 h 257"/>
                  <a:gd name="T4" fmla="*/ 25 w 169"/>
                  <a:gd name="T5" fmla="*/ 159 h 257"/>
                  <a:gd name="T6" fmla="*/ 18 w 169"/>
                  <a:gd name="T7" fmla="*/ 172 h 257"/>
                  <a:gd name="T8" fmla="*/ 30 w 169"/>
                  <a:gd name="T9" fmla="*/ 215 h 257"/>
                  <a:gd name="T10" fmla="*/ 10 w 169"/>
                  <a:gd name="T11" fmla="*/ 222 h 257"/>
                  <a:gd name="T12" fmla="*/ 32 w 169"/>
                  <a:gd name="T13" fmla="*/ 256 h 257"/>
                  <a:gd name="T14" fmla="*/ 84 w 169"/>
                  <a:gd name="T15" fmla="*/ 246 h 257"/>
                  <a:gd name="T16" fmla="*/ 89 w 169"/>
                  <a:gd name="T17" fmla="*/ 233 h 257"/>
                  <a:gd name="T18" fmla="*/ 112 w 169"/>
                  <a:gd name="T19" fmla="*/ 228 h 257"/>
                  <a:gd name="T20" fmla="*/ 147 w 169"/>
                  <a:gd name="T21" fmla="*/ 200 h 257"/>
                  <a:gd name="T22" fmla="*/ 135 w 169"/>
                  <a:gd name="T23" fmla="*/ 169 h 257"/>
                  <a:gd name="T24" fmla="*/ 151 w 169"/>
                  <a:gd name="T25" fmla="*/ 127 h 257"/>
                  <a:gd name="T26" fmla="*/ 167 w 169"/>
                  <a:gd name="T27" fmla="*/ 123 h 257"/>
                  <a:gd name="T28" fmla="*/ 168 w 169"/>
                  <a:gd name="T29" fmla="*/ 64 h 257"/>
                  <a:gd name="T30" fmla="*/ 42 w 169"/>
                  <a:gd name="T31" fmla="*/ 0 h 257"/>
                  <a:gd name="T32" fmla="*/ 26 w 169"/>
                  <a:gd name="T33" fmla="*/ 6 h 257"/>
                  <a:gd name="T34" fmla="*/ 26 w 169"/>
                  <a:gd name="T35" fmla="*/ 31 h 257"/>
                  <a:gd name="T36" fmla="*/ 42 w 169"/>
                  <a:gd name="T37" fmla="*/ 48 h 257"/>
                  <a:gd name="T38" fmla="*/ 32 w 169"/>
                  <a:gd name="T39" fmla="*/ 105 h 257"/>
                  <a:gd name="T40" fmla="*/ 0 w 169"/>
                  <a:gd name="T41" fmla="*/ 146 h 257"/>
                  <a:gd name="T42" fmla="*/ 0 w 169"/>
                  <a:gd name="T43" fmla="*/ 146 h 2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9"/>
                  <a:gd name="T67" fmla="*/ 0 h 257"/>
                  <a:gd name="T68" fmla="*/ 169 w 169"/>
                  <a:gd name="T69" fmla="*/ 257 h 2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9" h="257">
                    <a:moveTo>
                      <a:pt x="0" y="146"/>
                    </a:moveTo>
                    <a:lnTo>
                      <a:pt x="0" y="146"/>
                    </a:lnTo>
                    <a:lnTo>
                      <a:pt x="25" y="159"/>
                    </a:lnTo>
                    <a:lnTo>
                      <a:pt x="18" y="172"/>
                    </a:lnTo>
                    <a:lnTo>
                      <a:pt x="30" y="215"/>
                    </a:lnTo>
                    <a:lnTo>
                      <a:pt x="10" y="222"/>
                    </a:lnTo>
                    <a:lnTo>
                      <a:pt x="32" y="256"/>
                    </a:lnTo>
                    <a:lnTo>
                      <a:pt x="84" y="246"/>
                    </a:lnTo>
                    <a:lnTo>
                      <a:pt x="89" y="233"/>
                    </a:lnTo>
                    <a:lnTo>
                      <a:pt x="112" y="228"/>
                    </a:lnTo>
                    <a:lnTo>
                      <a:pt x="147" y="200"/>
                    </a:lnTo>
                    <a:lnTo>
                      <a:pt x="135" y="169"/>
                    </a:lnTo>
                    <a:lnTo>
                      <a:pt x="151" y="127"/>
                    </a:lnTo>
                    <a:lnTo>
                      <a:pt x="167" y="123"/>
                    </a:lnTo>
                    <a:lnTo>
                      <a:pt x="168" y="64"/>
                    </a:lnTo>
                    <a:lnTo>
                      <a:pt x="42" y="0"/>
                    </a:lnTo>
                    <a:lnTo>
                      <a:pt x="26" y="6"/>
                    </a:lnTo>
                    <a:lnTo>
                      <a:pt x="26" y="31"/>
                    </a:lnTo>
                    <a:lnTo>
                      <a:pt x="42" y="48"/>
                    </a:lnTo>
                    <a:lnTo>
                      <a:pt x="32" y="105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8" name="Freeform 174"/>
              <p:cNvSpPr>
                <a:spLocks/>
              </p:cNvSpPr>
              <p:nvPr/>
            </p:nvSpPr>
            <p:spPr bwMode="auto">
              <a:xfrm>
                <a:off x="3240" y="2812"/>
                <a:ext cx="120" cy="137"/>
              </a:xfrm>
              <a:custGeom>
                <a:avLst/>
                <a:gdLst>
                  <a:gd name="T0" fmla="*/ 0 w 120"/>
                  <a:gd name="T1" fmla="*/ 119 h 137"/>
                  <a:gd name="T2" fmla="*/ 0 w 120"/>
                  <a:gd name="T3" fmla="*/ 119 h 137"/>
                  <a:gd name="T4" fmla="*/ 13 w 120"/>
                  <a:gd name="T5" fmla="*/ 136 h 137"/>
                  <a:gd name="T6" fmla="*/ 29 w 120"/>
                  <a:gd name="T7" fmla="*/ 131 h 137"/>
                  <a:gd name="T8" fmla="*/ 52 w 120"/>
                  <a:gd name="T9" fmla="*/ 132 h 137"/>
                  <a:gd name="T10" fmla="*/ 75 w 120"/>
                  <a:gd name="T11" fmla="*/ 118 h 137"/>
                  <a:gd name="T12" fmla="*/ 80 w 120"/>
                  <a:gd name="T13" fmla="*/ 91 h 137"/>
                  <a:gd name="T14" fmla="*/ 104 w 120"/>
                  <a:gd name="T15" fmla="*/ 68 h 137"/>
                  <a:gd name="T16" fmla="*/ 119 w 120"/>
                  <a:gd name="T17" fmla="*/ 0 h 137"/>
                  <a:gd name="T18" fmla="*/ 91 w 120"/>
                  <a:gd name="T19" fmla="*/ 0 h 137"/>
                  <a:gd name="T20" fmla="*/ 78 w 120"/>
                  <a:gd name="T21" fmla="*/ 12 h 137"/>
                  <a:gd name="T22" fmla="*/ 75 w 120"/>
                  <a:gd name="T23" fmla="*/ 34 h 137"/>
                  <a:gd name="T24" fmla="*/ 34 w 120"/>
                  <a:gd name="T25" fmla="*/ 24 h 137"/>
                  <a:gd name="T26" fmla="*/ 32 w 120"/>
                  <a:gd name="T27" fmla="*/ 38 h 137"/>
                  <a:gd name="T28" fmla="*/ 49 w 120"/>
                  <a:gd name="T29" fmla="*/ 39 h 137"/>
                  <a:gd name="T30" fmla="*/ 44 w 120"/>
                  <a:gd name="T31" fmla="*/ 93 h 137"/>
                  <a:gd name="T32" fmla="*/ 23 w 120"/>
                  <a:gd name="T33" fmla="*/ 87 h 137"/>
                  <a:gd name="T34" fmla="*/ 0 w 120"/>
                  <a:gd name="T35" fmla="*/ 119 h 137"/>
                  <a:gd name="T36" fmla="*/ 0 w 120"/>
                  <a:gd name="T37" fmla="*/ 119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0"/>
                  <a:gd name="T58" fmla="*/ 0 h 137"/>
                  <a:gd name="T59" fmla="*/ 120 w 120"/>
                  <a:gd name="T60" fmla="*/ 137 h 1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0" h="137">
                    <a:moveTo>
                      <a:pt x="0" y="119"/>
                    </a:moveTo>
                    <a:lnTo>
                      <a:pt x="0" y="119"/>
                    </a:lnTo>
                    <a:lnTo>
                      <a:pt x="13" y="136"/>
                    </a:lnTo>
                    <a:lnTo>
                      <a:pt x="29" y="131"/>
                    </a:lnTo>
                    <a:lnTo>
                      <a:pt x="52" y="132"/>
                    </a:lnTo>
                    <a:lnTo>
                      <a:pt x="75" y="118"/>
                    </a:lnTo>
                    <a:lnTo>
                      <a:pt x="80" y="91"/>
                    </a:lnTo>
                    <a:lnTo>
                      <a:pt x="104" y="68"/>
                    </a:lnTo>
                    <a:lnTo>
                      <a:pt x="119" y="0"/>
                    </a:lnTo>
                    <a:lnTo>
                      <a:pt x="91" y="0"/>
                    </a:lnTo>
                    <a:lnTo>
                      <a:pt x="78" y="12"/>
                    </a:lnTo>
                    <a:lnTo>
                      <a:pt x="75" y="34"/>
                    </a:lnTo>
                    <a:lnTo>
                      <a:pt x="34" y="24"/>
                    </a:lnTo>
                    <a:lnTo>
                      <a:pt x="32" y="38"/>
                    </a:lnTo>
                    <a:lnTo>
                      <a:pt x="49" y="39"/>
                    </a:lnTo>
                    <a:lnTo>
                      <a:pt x="44" y="93"/>
                    </a:lnTo>
                    <a:lnTo>
                      <a:pt x="23" y="87"/>
                    </a:lnTo>
                    <a:lnTo>
                      <a:pt x="0" y="11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9" name="Freeform 175"/>
              <p:cNvSpPr>
                <a:spLocks/>
              </p:cNvSpPr>
              <p:nvPr/>
            </p:nvSpPr>
            <p:spPr bwMode="auto">
              <a:xfrm>
                <a:off x="3258" y="2790"/>
                <a:ext cx="299" cy="287"/>
              </a:xfrm>
              <a:custGeom>
                <a:avLst/>
                <a:gdLst>
                  <a:gd name="T0" fmla="*/ 0 w 299"/>
                  <a:gd name="T1" fmla="*/ 170 h 287"/>
                  <a:gd name="T2" fmla="*/ 0 w 299"/>
                  <a:gd name="T3" fmla="*/ 170 h 287"/>
                  <a:gd name="T4" fmla="*/ 1 w 299"/>
                  <a:gd name="T5" fmla="*/ 177 h 287"/>
                  <a:gd name="T6" fmla="*/ 61 w 299"/>
                  <a:gd name="T7" fmla="*/ 170 h 287"/>
                  <a:gd name="T8" fmla="*/ 87 w 299"/>
                  <a:gd name="T9" fmla="*/ 206 h 287"/>
                  <a:gd name="T10" fmla="*/ 109 w 299"/>
                  <a:gd name="T11" fmla="*/ 204 h 287"/>
                  <a:gd name="T12" fmla="*/ 114 w 299"/>
                  <a:gd name="T13" fmla="*/ 188 h 287"/>
                  <a:gd name="T14" fmla="*/ 134 w 299"/>
                  <a:gd name="T15" fmla="*/ 186 h 287"/>
                  <a:gd name="T16" fmla="*/ 149 w 299"/>
                  <a:gd name="T17" fmla="*/ 196 h 287"/>
                  <a:gd name="T18" fmla="*/ 152 w 299"/>
                  <a:gd name="T19" fmla="*/ 253 h 287"/>
                  <a:gd name="T20" fmla="*/ 184 w 299"/>
                  <a:gd name="T21" fmla="*/ 250 h 287"/>
                  <a:gd name="T22" fmla="*/ 274 w 299"/>
                  <a:gd name="T23" fmla="*/ 286 h 287"/>
                  <a:gd name="T24" fmla="*/ 274 w 299"/>
                  <a:gd name="T25" fmla="*/ 270 h 287"/>
                  <a:gd name="T26" fmla="*/ 256 w 299"/>
                  <a:gd name="T27" fmla="*/ 262 h 287"/>
                  <a:gd name="T28" fmla="*/ 259 w 299"/>
                  <a:gd name="T29" fmla="*/ 221 h 287"/>
                  <a:gd name="T30" fmla="*/ 288 w 299"/>
                  <a:gd name="T31" fmla="*/ 207 h 287"/>
                  <a:gd name="T32" fmla="*/ 270 w 299"/>
                  <a:gd name="T33" fmla="*/ 179 h 287"/>
                  <a:gd name="T34" fmla="*/ 267 w 299"/>
                  <a:gd name="T35" fmla="*/ 132 h 287"/>
                  <a:gd name="T36" fmla="*/ 264 w 299"/>
                  <a:gd name="T37" fmla="*/ 120 h 287"/>
                  <a:gd name="T38" fmla="*/ 274 w 299"/>
                  <a:gd name="T39" fmla="*/ 100 h 287"/>
                  <a:gd name="T40" fmla="*/ 288 w 299"/>
                  <a:gd name="T41" fmla="*/ 60 h 287"/>
                  <a:gd name="T42" fmla="*/ 298 w 299"/>
                  <a:gd name="T43" fmla="*/ 45 h 287"/>
                  <a:gd name="T44" fmla="*/ 292 w 299"/>
                  <a:gd name="T45" fmla="*/ 23 h 287"/>
                  <a:gd name="T46" fmla="*/ 240 w 299"/>
                  <a:gd name="T47" fmla="*/ 0 h 287"/>
                  <a:gd name="T48" fmla="*/ 145 w 299"/>
                  <a:gd name="T49" fmla="*/ 13 h 287"/>
                  <a:gd name="T50" fmla="*/ 114 w 299"/>
                  <a:gd name="T51" fmla="*/ 0 h 287"/>
                  <a:gd name="T52" fmla="*/ 101 w 299"/>
                  <a:gd name="T53" fmla="*/ 22 h 287"/>
                  <a:gd name="T54" fmla="*/ 86 w 299"/>
                  <a:gd name="T55" fmla="*/ 90 h 287"/>
                  <a:gd name="T56" fmla="*/ 62 w 299"/>
                  <a:gd name="T57" fmla="*/ 113 h 287"/>
                  <a:gd name="T58" fmla="*/ 57 w 299"/>
                  <a:gd name="T59" fmla="*/ 140 h 287"/>
                  <a:gd name="T60" fmla="*/ 34 w 299"/>
                  <a:gd name="T61" fmla="*/ 154 h 287"/>
                  <a:gd name="T62" fmla="*/ 11 w 299"/>
                  <a:gd name="T63" fmla="*/ 153 h 287"/>
                  <a:gd name="T64" fmla="*/ 0 w 299"/>
                  <a:gd name="T65" fmla="*/ 170 h 287"/>
                  <a:gd name="T66" fmla="*/ 0 w 299"/>
                  <a:gd name="T67" fmla="*/ 170 h 28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9"/>
                  <a:gd name="T103" fmla="*/ 0 h 287"/>
                  <a:gd name="T104" fmla="*/ 299 w 299"/>
                  <a:gd name="T105" fmla="*/ 287 h 28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9" h="287">
                    <a:moveTo>
                      <a:pt x="0" y="170"/>
                    </a:moveTo>
                    <a:lnTo>
                      <a:pt x="0" y="170"/>
                    </a:lnTo>
                    <a:lnTo>
                      <a:pt x="1" y="177"/>
                    </a:lnTo>
                    <a:lnTo>
                      <a:pt x="61" y="170"/>
                    </a:lnTo>
                    <a:lnTo>
                      <a:pt x="87" y="206"/>
                    </a:lnTo>
                    <a:lnTo>
                      <a:pt x="109" y="204"/>
                    </a:lnTo>
                    <a:lnTo>
                      <a:pt x="114" y="188"/>
                    </a:lnTo>
                    <a:lnTo>
                      <a:pt x="134" y="186"/>
                    </a:lnTo>
                    <a:lnTo>
                      <a:pt x="149" y="196"/>
                    </a:lnTo>
                    <a:lnTo>
                      <a:pt x="152" y="253"/>
                    </a:lnTo>
                    <a:lnTo>
                      <a:pt x="184" y="250"/>
                    </a:lnTo>
                    <a:lnTo>
                      <a:pt x="274" y="286"/>
                    </a:lnTo>
                    <a:lnTo>
                      <a:pt x="274" y="270"/>
                    </a:lnTo>
                    <a:lnTo>
                      <a:pt x="256" y="262"/>
                    </a:lnTo>
                    <a:lnTo>
                      <a:pt x="259" y="221"/>
                    </a:lnTo>
                    <a:lnTo>
                      <a:pt x="288" y="207"/>
                    </a:lnTo>
                    <a:lnTo>
                      <a:pt x="270" y="179"/>
                    </a:lnTo>
                    <a:lnTo>
                      <a:pt x="267" y="132"/>
                    </a:lnTo>
                    <a:lnTo>
                      <a:pt x="264" y="120"/>
                    </a:lnTo>
                    <a:lnTo>
                      <a:pt x="274" y="100"/>
                    </a:lnTo>
                    <a:lnTo>
                      <a:pt x="288" y="60"/>
                    </a:lnTo>
                    <a:lnTo>
                      <a:pt x="298" y="45"/>
                    </a:lnTo>
                    <a:lnTo>
                      <a:pt x="292" y="23"/>
                    </a:lnTo>
                    <a:lnTo>
                      <a:pt x="240" y="0"/>
                    </a:lnTo>
                    <a:lnTo>
                      <a:pt x="145" y="13"/>
                    </a:lnTo>
                    <a:lnTo>
                      <a:pt x="114" y="0"/>
                    </a:lnTo>
                    <a:lnTo>
                      <a:pt x="101" y="22"/>
                    </a:lnTo>
                    <a:lnTo>
                      <a:pt x="86" y="90"/>
                    </a:lnTo>
                    <a:lnTo>
                      <a:pt x="62" y="113"/>
                    </a:lnTo>
                    <a:lnTo>
                      <a:pt x="57" y="140"/>
                    </a:lnTo>
                    <a:lnTo>
                      <a:pt x="34" y="154"/>
                    </a:lnTo>
                    <a:lnTo>
                      <a:pt x="11" y="153"/>
                    </a:lnTo>
                    <a:lnTo>
                      <a:pt x="0" y="170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0" name="Freeform 176"/>
              <p:cNvSpPr>
                <a:spLocks/>
              </p:cNvSpPr>
              <p:nvPr/>
            </p:nvSpPr>
            <p:spPr bwMode="auto">
              <a:xfrm>
                <a:off x="3573" y="2289"/>
                <a:ext cx="38" cy="21"/>
              </a:xfrm>
              <a:custGeom>
                <a:avLst/>
                <a:gdLst>
                  <a:gd name="T0" fmla="*/ 0 w 38"/>
                  <a:gd name="T1" fmla="*/ 10 h 21"/>
                  <a:gd name="T2" fmla="*/ 0 w 38"/>
                  <a:gd name="T3" fmla="*/ 10 h 21"/>
                  <a:gd name="T4" fmla="*/ 13 w 38"/>
                  <a:gd name="T5" fmla="*/ 20 h 21"/>
                  <a:gd name="T6" fmla="*/ 37 w 38"/>
                  <a:gd name="T7" fmla="*/ 0 h 21"/>
                  <a:gd name="T8" fmla="*/ 0 w 38"/>
                  <a:gd name="T9" fmla="*/ 10 h 21"/>
                  <a:gd name="T10" fmla="*/ 0 w 38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21"/>
                  <a:gd name="T20" fmla="*/ 38 w 38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21">
                    <a:moveTo>
                      <a:pt x="0" y="10"/>
                    </a:moveTo>
                    <a:lnTo>
                      <a:pt x="0" y="10"/>
                    </a:lnTo>
                    <a:lnTo>
                      <a:pt x="13" y="20"/>
                    </a:lnTo>
                    <a:lnTo>
                      <a:pt x="37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000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1" name="Freeform 177"/>
              <p:cNvSpPr>
                <a:spLocks/>
              </p:cNvSpPr>
              <p:nvPr/>
            </p:nvSpPr>
            <p:spPr bwMode="auto">
              <a:xfrm>
                <a:off x="3079" y="2675"/>
                <a:ext cx="44" cy="97"/>
              </a:xfrm>
              <a:custGeom>
                <a:avLst/>
                <a:gdLst>
                  <a:gd name="T0" fmla="*/ 0 w 44"/>
                  <a:gd name="T1" fmla="*/ 23 h 97"/>
                  <a:gd name="T2" fmla="*/ 0 w 44"/>
                  <a:gd name="T3" fmla="*/ 23 h 97"/>
                  <a:gd name="T4" fmla="*/ 17 w 44"/>
                  <a:gd name="T5" fmla="*/ 96 h 97"/>
                  <a:gd name="T6" fmla="*/ 31 w 44"/>
                  <a:gd name="T7" fmla="*/ 96 h 97"/>
                  <a:gd name="T8" fmla="*/ 43 w 44"/>
                  <a:gd name="T9" fmla="*/ 11 h 97"/>
                  <a:gd name="T10" fmla="*/ 31 w 44"/>
                  <a:gd name="T11" fmla="*/ 0 h 97"/>
                  <a:gd name="T12" fmla="*/ 23 w 44"/>
                  <a:gd name="T13" fmla="*/ 7 h 97"/>
                  <a:gd name="T14" fmla="*/ 0 w 44"/>
                  <a:gd name="T15" fmla="*/ 23 h 97"/>
                  <a:gd name="T16" fmla="*/ 0 w 44"/>
                  <a:gd name="T17" fmla="*/ 23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97"/>
                  <a:gd name="T29" fmla="*/ 44 w 44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97">
                    <a:moveTo>
                      <a:pt x="0" y="23"/>
                    </a:moveTo>
                    <a:lnTo>
                      <a:pt x="0" y="23"/>
                    </a:lnTo>
                    <a:lnTo>
                      <a:pt x="17" y="96"/>
                    </a:lnTo>
                    <a:lnTo>
                      <a:pt x="31" y="96"/>
                    </a:lnTo>
                    <a:lnTo>
                      <a:pt x="43" y="11"/>
                    </a:lnTo>
                    <a:lnTo>
                      <a:pt x="31" y="0"/>
                    </a:lnTo>
                    <a:lnTo>
                      <a:pt x="23" y="7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2" name="Freeform 178"/>
              <p:cNvSpPr>
                <a:spLocks/>
              </p:cNvSpPr>
              <p:nvPr/>
            </p:nvSpPr>
            <p:spPr bwMode="auto">
              <a:xfrm>
                <a:off x="3214" y="2835"/>
                <a:ext cx="29" cy="21"/>
              </a:xfrm>
              <a:custGeom>
                <a:avLst/>
                <a:gdLst>
                  <a:gd name="T0" fmla="*/ 0 w 29"/>
                  <a:gd name="T1" fmla="*/ 20 h 21"/>
                  <a:gd name="T2" fmla="*/ 0 w 29"/>
                  <a:gd name="T3" fmla="*/ 20 h 21"/>
                  <a:gd name="T4" fmla="*/ 2 w 29"/>
                  <a:gd name="T5" fmla="*/ 1 h 21"/>
                  <a:gd name="T6" fmla="*/ 28 w 29"/>
                  <a:gd name="T7" fmla="*/ 0 h 21"/>
                  <a:gd name="T8" fmla="*/ 28 w 29"/>
                  <a:gd name="T9" fmla="*/ 17 h 21"/>
                  <a:gd name="T10" fmla="*/ 0 w 29"/>
                  <a:gd name="T11" fmla="*/ 20 h 21"/>
                  <a:gd name="T12" fmla="*/ 0 w 29"/>
                  <a:gd name="T13" fmla="*/ 2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1"/>
                  <a:gd name="T23" fmla="*/ 29 w 2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1">
                    <a:moveTo>
                      <a:pt x="0" y="20"/>
                    </a:moveTo>
                    <a:lnTo>
                      <a:pt x="0" y="20"/>
                    </a:lnTo>
                    <a:lnTo>
                      <a:pt x="2" y="1"/>
                    </a:lnTo>
                    <a:lnTo>
                      <a:pt x="28" y="0"/>
                    </a:lnTo>
                    <a:lnTo>
                      <a:pt x="28" y="17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3" name="Freeform 179"/>
              <p:cNvSpPr>
                <a:spLocks/>
              </p:cNvSpPr>
              <p:nvPr/>
            </p:nvSpPr>
            <p:spPr bwMode="auto">
              <a:xfrm>
                <a:off x="3583" y="2585"/>
                <a:ext cx="238" cy="231"/>
              </a:xfrm>
              <a:custGeom>
                <a:avLst/>
                <a:gdLst>
                  <a:gd name="T0" fmla="*/ 0 w 238"/>
                  <a:gd name="T1" fmla="*/ 161 h 231"/>
                  <a:gd name="T2" fmla="*/ 0 w 238"/>
                  <a:gd name="T3" fmla="*/ 161 h 231"/>
                  <a:gd name="T4" fmla="*/ 18 w 238"/>
                  <a:gd name="T5" fmla="*/ 149 h 231"/>
                  <a:gd name="T6" fmla="*/ 20 w 238"/>
                  <a:gd name="T7" fmla="*/ 121 h 231"/>
                  <a:gd name="T8" fmla="*/ 51 w 238"/>
                  <a:gd name="T9" fmla="*/ 82 h 231"/>
                  <a:gd name="T10" fmla="*/ 63 w 238"/>
                  <a:gd name="T11" fmla="*/ 15 h 231"/>
                  <a:gd name="T12" fmla="*/ 87 w 238"/>
                  <a:gd name="T13" fmla="*/ 0 h 231"/>
                  <a:gd name="T14" fmla="*/ 105 w 238"/>
                  <a:gd name="T15" fmla="*/ 46 h 231"/>
                  <a:gd name="T16" fmla="*/ 158 w 238"/>
                  <a:gd name="T17" fmla="*/ 86 h 231"/>
                  <a:gd name="T18" fmla="*/ 139 w 238"/>
                  <a:gd name="T19" fmla="*/ 109 h 231"/>
                  <a:gd name="T20" fmla="*/ 156 w 238"/>
                  <a:gd name="T21" fmla="*/ 115 h 231"/>
                  <a:gd name="T22" fmla="*/ 175 w 238"/>
                  <a:gd name="T23" fmla="*/ 143 h 231"/>
                  <a:gd name="T24" fmla="*/ 237 w 238"/>
                  <a:gd name="T25" fmla="*/ 159 h 231"/>
                  <a:gd name="T26" fmla="*/ 189 w 238"/>
                  <a:gd name="T27" fmla="*/ 206 h 231"/>
                  <a:gd name="T28" fmla="*/ 140 w 238"/>
                  <a:gd name="T29" fmla="*/ 223 h 231"/>
                  <a:gd name="T30" fmla="*/ 95 w 238"/>
                  <a:gd name="T31" fmla="*/ 230 h 231"/>
                  <a:gd name="T32" fmla="*/ 45 w 238"/>
                  <a:gd name="T33" fmla="*/ 213 h 231"/>
                  <a:gd name="T34" fmla="*/ 28 w 238"/>
                  <a:gd name="T35" fmla="*/ 180 h 231"/>
                  <a:gd name="T36" fmla="*/ 0 w 238"/>
                  <a:gd name="T37" fmla="*/ 161 h 231"/>
                  <a:gd name="T38" fmla="*/ 0 w 238"/>
                  <a:gd name="T39" fmla="*/ 161 h 2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8"/>
                  <a:gd name="T61" fmla="*/ 0 h 231"/>
                  <a:gd name="T62" fmla="*/ 238 w 238"/>
                  <a:gd name="T63" fmla="*/ 231 h 2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8" h="231">
                    <a:moveTo>
                      <a:pt x="0" y="161"/>
                    </a:moveTo>
                    <a:lnTo>
                      <a:pt x="0" y="161"/>
                    </a:lnTo>
                    <a:lnTo>
                      <a:pt x="18" y="149"/>
                    </a:lnTo>
                    <a:lnTo>
                      <a:pt x="20" y="121"/>
                    </a:lnTo>
                    <a:lnTo>
                      <a:pt x="51" y="82"/>
                    </a:lnTo>
                    <a:lnTo>
                      <a:pt x="63" y="15"/>
                    </a:lnTo>
                    <a:lnTo>
                      <a:pt x="87" y="0"/>
                    </a:lnTo>
                    <a:lnTo>
                      <a:pt x="105" y="46"/>
                    </a:lnTo>
                    <a:lnTo>
                      <a:pt x="158" y="86"/>
                    </a:lnTo>
                    <a:lnTo>
                      <a:pt x="139" y="109"/>
                    </a:lnTo>
                    <a:lnTo>
                      <a:pt x="156" y="115"/>
                    </a:lnTo>
                    <a:lnTo>
                      <a:pt x="175" y="143"/>
                    </a:lnTo>
                    <a:lnTo>
                      <a:pt x="237" y="159"/>
                    </a:lnTo>
                    <a:lnTo>
                      <a:pt x="189" y="206"/>
                    </a:lnTo>
                    <a:lnTo>
                      <a:pt x="140" y="223"/>
                    </a:lnTo>
                    <a:lnTo>
                      <a:pt x="95" y="230"/>
                    </a:lnTo>
                    <a:lnTo>
                      <a:pt x="45" y="213"/>
                    </a:lnTo>
                    <a:lnTo>
                      <a:pt x="28" y="180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4" name="Freeform 180"/>
              <p:cNvSpPr>
                <a:spLocks/>
              </p:cNvSpPr>
              <p:nvPr/>
            </p:nvSpPr>
            <p:spPr bwMode="auto">
              <a:xfrm>
                <a:off x="3722" y="2671"/>
                <a:ext cx="25" cy="30"/>
              </a:xfrm>
              <a:custGeom>
                <a:avLst/>
                <a:gdLst>
                  <a:gd name="T0" fmla="*/ 0 w 25"/>
                  <a:gd name="T1" fmla="*/ 23 h 30"/>
                  <a:gd name="T2" fmla="*/ 0 w 25"/>
                  <a:gd name="T3" fmla="*/ 23 h 30"/>
                  <a:gd name="T4" fmla="*/ 17 w 25"/>
                  <a:gd name="T5" fmla="*/ 29 h 30"/>
                  <a:gd name="T6" fmla="*/ 24 w 25"/>
                  <a:gd name="T7" fmla="*/ 20 h 30"/>
                  <a:gd name="T8" fmla="*/ 11 w 25"/>
                  <a:gd name="T9" fmla="*/ 18 h 30"/>
                  <a:gd name="T10" fmla="*/ 24 w 25"/>
                  <a:gd name="T11" fmla="*/ 11 h 30"/>
                  <a:gd name="T12" fmla="*/ 19 w 25"/>
                  <a:gd name="T13" fmla="*/ 0 h 30"/>
                  <a:gd name="T14" fmla="*/ 0 w 25"/>
                  <a:gd name="T15" fmla="*/ 23 h 30"/>
                  <a:gd name="T16" fmla="*/ 0 w 25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0"/>
                  <a:gd name="T29" fmla="*/ 25 w 2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0">
                    <a:moveTo>
                      <a:pt x="0" y="23"/>
                    </a:moveTo>
                    <a:lnTo>
                      <a:pt x="0" y="23"/>
                    </a:lnTo>
                    <a:lnTo>
                      <a:pt x="17" y="29"/>
                    </a:lnTo>
                    <a:lnTo>
                      <a:pt x="24" y="20"/>
                    </a:lnTo>
                    <a:lnTo>
                      <a:pt x="11" y="18"/>
                    </a:lnTo>
                    <a:lnTo>
                      <a:pt x="24" y="11"/>
                    </a:lnTo>
                    <a:lnTo>
                      <a:pt x="19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5" name="Freeform 181"/>
              <p:cNvSpPr>
                <a:spLocks/>
              </p:cNvSpPr>
              <p:nvPr/>
            </p:nvSpPr>
            <p:spPr bwMode="auto">
              <a:xfrm>
                <a:off x="3202" y="2835"/>
                <a:ext cx="88" cy="97"/>
              </a:xfrm>
              <a:custGeom>
                <a:avLst/>
                <a:gdLst>
                  <a:gd name="T0" fmla="*/ 0 w 88"/>
                  <a:gd name="T1" fmla="*/ 46 h 97"/>
                  <a:gd name="T2" fmla="*/ 0 w 88"/>
                  <a:gd name="T3" fmla="*/ 46 h 97"/>
                  <a:gd name="T4" fmla="*/ 10 w 88"/>
                  <a:gd name="T5" fmla="*/ 31 h 97"/>
                  <a:gd name="T6" fmla="*/ 16 w 88"/>
                  <a:gd name="T7" fmla="*/ 32 h 97"/>
                  <a:gd name="T8" fmla="*/ 12 w 88"/>
                  <a:gd name="T9" fmla="*/ 20 h 97"/>
                  <a:gd name="T10" fmla="*/ 40 w 88"/>
                  <a:gd name="T11" fmla="*/ 17 h 97"/>
                  <a:gd name="T12" fmla="*/ 40 w 88"/>
                  <a:gd name="T13" fmla="*/ 0 h 97"/>
                  <a:gd name="T14" fmla="*/ 72 w 88"/>
                  <a:gd name="T15" fmla="*/ 1 h 97"/>
                  <a:gd name="T16" fmla="*/ 70 w 88"/>
                  <a:gd name="T17" fmla="*/ 15 h 97"/>
                  <a:gd name="T18" fmla="*/ 87 w 88"/>
                  <a:gd name="T19" fmla="*/ 16 h 97"/>
                  <a:gd name="T20" fmla="*/ 82 w 88"/>
                  <a:gd name="T21" fmla="*/ 70 h 97"/>
                  <a:gd name="T22" fmla="*/ 61 w 88"/>
                  <a:gd name="T23" fmla="*/ 64 h 97"/>
                  <a:gd name="T24" fmla="*/ 38 w 88"/>
                  <a:gd name="T25" fmla="*/ 96 h 97"/>
                  <a:gd name="T26" fmla="*/ 0 w 88"/>
                  <a:gd name="T27" fmla="*/ 46 h 97"/>
                  <a:gd name="T28" fmla="*/ 0 w 88"/>
                  <a:gd name="T29" fmla="*/ 46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97"/>
                  <a:gd name="T47" fmla="*/ 88 w 88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97">
                    <a:moveTo>
                      <a:pt x="0" y="46"/>
                    </a:moveTo>
                    <a:lnTo>
                      <a:pt x="0" y="46"/>
                    </a:lnTo>
                    <a:lnTo>
                      <a:pt x="10" y="31"/>
                    </a:lnTo>
                    <a:lnTo>
                      <a:pt x="16" y="32"/>
                    </a:lnTo>
                    <a:lnTo>
                      <a:pt x="12" y="20"/>
                    </a:lnTo>
                    <a:lnTo>
                      <a:pt x="40" y="17"/>
                    </a:lnTo>
                    <a:lnTo>
                      <a:pt x="40" y="0"/>
                    </a:lnTo>
                    <a:lnTo>
                      <a:pt x="72" y="1"/>
                    </a:lnTo>
                    <a:lnTo>
                      <a:pt x="70" y="15"/>
                    </a:lnTo>
                    <a:lnTo>
                      <a:pt x="87" y="16"/>
                    </a:lnTo>
                    <a:lnTo>
                      <a:pt x="82" y="70"/>
                    </a:lnTo>
                    <a:lnTo>
                      <a:pt x="61" y="64"/>
                    </a:lnTo>
                    <a:lnTo>
                      <a:pt x="38" y="96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6" name="Freeform 182"/>
              <p:cNvSpPr>
                <a:spLocks/>
              </p:cNvSpPr>
              <p:nvPr/>
            </p:nvSpPr>
            <p:spPr bwMode="auto">
              <a:xfrm>
                <a:off x="2803" y="2656"/>
                <a:ext cx="47" cy="10"/>
              </a:xfrm>
              <a:custGeom>
                <a:avLst/>
                <a:gdLst>
                  <a:gd name="T0" fmla="*/ 0 w 47"/>
                  <a:gd name="T1" fmla="*/ 9 h 10"/>
                  <a:gd name="T2" fmla="*/ 0 w 47"/>
                  <a:gd name="T3" fmla="*/ 9 h 10"/>
                  <a:gd name="T4" fmla="*/ 2 w 47"/>
                  <a:gd name="T5" fmla="*/ 0 h 10"/>
                  <a:gd name="T6" fmla="*/ 46 w 47"/>
                  <a:gd name="T7" fmla="*/ 3 h 10"/>
                  <a:gd name="T8" fmla="*/ 0 w 47"/>
                  <a:gd name="T9" fmla="*/ 9 h 10"/>
                  <a:gd name="T10" fmla="*/ 0 w 47"/>
                  <a:gd name="T11" fmla="*/ 9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0"/>
                  <a:gd name="T20" fmla="*/ 47 w 4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0">
                    <a:moveTo>
                      <a:pt x="0" y="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46" y="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7" name="Freeform 183"/>
              <p:cNvSpPr>
                <a:spLocks/>
              </p:cNvSpPr>
              <p:nvPr/>
            </p:nvSpPr>
            <p:spPr bwMode="auto">
              <a:xfrm>
                <a:off x="3017" y="2694"/>
                <a:ext cx="68" cy="103"/>
              </a:xfrm>
              <a:custGeom>
                <a:avLst/>
                <a:gdLst>
                  <a:gd name="T0" fmla="*/ 0 w 68"/>
                  <a:gd name="T1" fmla="*/ 96 h 103"/>
                  <a:gd name="T2" fmla="*/ 0 w 68"/>
                  <a:gd name="T3" fmla="*/ 96 h 103"/>
                  <a:gd name="T4" fmla="*/ 7 w 68"/>
                  <a:gd name="T5" fmla="*/ 26 h 103"/>
                  <a:gd name="T6" fmla="*/ 3 w 68"/>
                  <a:gd name="T7" fmla="*/ 4 h 103"/>
                  <a:gd name="T8" fmla="*/ 45 w 68"/>
                  <a:gd name="T9" fmla="*/ 0 h 103"/>
                  <a:gd name="T10" fmla="*/ 67 w 68"/>
                  <a:gd name="T11" fmla="*/ 81 h 103"/>
                  <a:gd name="T12" fmla="*/ 18 w 68"/>
                  <a:gd name="T13" fmla="*/ 102 h 103"/>
                  <a:gd name="T14" fmla="*/ 0 w 68"/>
                  <a:gd name="T15" fmla="*/ 96 h 103"/>
                  <a:gd name="T16" fmla="*/ 0 w 68"/>
                  <a:gd name="T17" fmla="*/ 96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103"/>
                  <a:gd name="T29" fmla="*/ 68 w 68"/>
                  <a:gd name="T30" fmla="*/ 103 h 1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103">
                    <a:moveTo>
                      <a:pt x="0" y="96"/>
                    </a:moveTo>
                    <a:lnTo>
                      <a:pt x="0" y="96"/>
                    </a:lnTo>
                    <a:lnTo>
                      <a:pt x="7" y="26"/>
                    </a:lnTo>
                    <a:lnTo>
                      <a:pt x="3" y="4"/>
                    </a:lnTo>
                    <a:lnTo>
                      <a:pt x="45" y="0"/>
                    </a:lnTo>
                    <a:lnTo>
                      <a:pt x="67" y="81"/>
                    </a:lnTo>
                    <a:lnTo>
                      <a:pt x="18" y="102"/>
                    </a:lnTo>
                    <a:lnTo>
                      <a:pt x="0" y="9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8" name="Freeform 184"/>
              <p:cNvSpPr>
                <a:spLocks/>
              </p:cNvSpPr>
              <p:nvPr/>
            </p:nvSpPr>
            <p:spPr bwMode="auto">
              <a:xfrm>
                <a:off x="2830" y="2671"/>
                <a:ext cx="116" cy="84"/>
              </a:xfrm>
              <a:custGeom>
                <a:avLst/>
                <a:gdLst>
                  <a:gd name="T0" fmla="*/ 0 w 116"/>
                  <a:gd name="T1" fmla="*/ 27 h 84"/>
                  <a:gd name="T2" fmla="*/ 0 w 116"/>
                  <a:gd name="T3" fmla="*/ 27 h 84"/>
                  <a:gd name="T4" fmla="*/ 19 w 116"/>
                  <a:gd name="T5" fmla="*/ 15 h 84"/>
                  <a:gd name="T6" fmla="*/ 20 w 116"/>
                  <a:gd name="T7" fmla="*/ 0 h 84"/>
                  <a:gd name="T8" fmla="*/ 57 w 116"/>
                  <a:gd name="T9" fmla="*/ 3 h 84"/>
                  <a:gd name="T10" fmla="*/ 67 w 116"/>
                  <a:gd name="T11" fmla="*/ 11 h 84"/>
                  <a:gd name="T12" fmla="*/ 94 w 116"/>
                  <a:gd name="T13" fmla="*/ 1 h 84"/>
                  <a:gd name="T14" fmla="*/ 110 w 116"/>
                  <a:gd name="T15" fmla="*/ 39 h 84"/>
                  <a:gd name="T16" fmla="*/ 115 w 116"/>
                  <a:gd name="T17" fmla="*/ 67 h 84"/>
                  <a:gd name="T18" fmla="*/ 105 w 116"/>
                  <a:gd name="T19" fmla="*/ 66 h 84"/>
                  <a:gd name="T20" fmla="*/ 103 w 116"/>
                  <a:gd name="T21" fmla="*/ 81 h 84"/>
                  <a:gd name="T22" fmla="*/ 86 w 116"/>
                  <a:gd name="T23" fmla="*/ 83 h 84"/>
                  <a:gd name="T24" fmla="*/ 85 w 116"/>
                  <a:gd name="T25" fmla="*/ 67 h 84"/>
                  <a:gd name="T26" fmla="*/ 75 w 116"/>
                  <a:gd name="T27" fmla="*/ 67 h 84"/>
                  <a:gd name="T28" fmla="*/ 60 w 116"/>
                  <a:gd name="T29" fmla="*/ 43 h 84"/>
                  <a:gd name="T30" fmla="*/ 27 w 116"/>
                  <a:gd name="T31" fmla="*/ 57 h 84"/>
                  <a:gd name="T32" fmla="*/ 0 w 116"/>
                  <a:gd name="T33" fmla="*/ 27 h 84"/>
                  <a:gd name="T34" fmla="*/ 0 w 116"/>
                  <a:gd name="T35" fmla="*/ 27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6"/>
                  <a:gd name="T55" fmla="*/ 0 h 84"/>
                  <a:gd name="T56" fmla="*/ 116 w 116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6" h="84">
                    <a:moveTo>
                      <a:pt x="0" y="27"/>
                    </a:moveTo>
                    <a:lnTo>
                      <a:pt x="0" y="27"/>
                    </a:lnTo>
                    <a:lnTo>
                      <a:pt x="19" y="15"/>
                    </a:lnTo>
                    <a:lnTo>
                      <a:pt x="20" y="0"/>
                    </a:lnTo>
                    <a:lnTo>
                      <a:pt x="57" y="3"/>
                    </a:lnTo>
                    <a:lnTo>
                      <a:pt x="67" y="11"/>
                    </a:lnTo>
                    <a:lnTo>
                      <a:pt x="94" y="1"/>
                    </a:lnTo>
                    <a:lnTo>
                      <a:pt x="110" y="39"/>
                    </a:lnTo>
                    <a:lnTo>
                      <a:pt x="115" y="67"/>
                    </a:lnTo>
                    <a:lnTo>
                      <a:pt x="105" y="66"/>
                    </a:lnTo>
                    <a:lnTo>
                      <a:pt x="103" y="81"/>
                    </a:lnTo>
                    <a:lnTo>
                      <a:pt x="86" y="83"/>
                    </a:lnTo>
                    <a:lnTo>
                      <a:pt x="85" y="67"/>
                    </a:lnTo>
                    <a:lnTo>
                      <a:pt x="75" y="67"/>
                    </a:lnTo>
                    <a:lnTo>
                      <a:pt x="60" y="43"/>
                    </a:lnTo>
                    <a:lnTo>
                      <a:pt x="27" y="5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9" name="Freeform 185"/>
              <p:cNvSpPr>
                <a:spLocks/>
              </p:cNvSpPr>
              <p:nvPr/>
            </p:nvSpPr>
            <p:spPr bwMode="auto">
              <a:xfrm>
                <a:off x="3768" y="2401"/>
                <a:ext cx="29" cy="9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0 h 9"/>
                  <a:gd name="T4" fmla="*/ 15 w 29"/>
                  <a:gd name="T5" fmla="*/ 8 h 9"/>
                  <a:gd name="T6" fmla="*/ 28 w 29"/>
                  <a:gd name="T7" fmla="*/ 2 h 9"/>
                  <a:gd name="T8" fmla="*/ 0 w 29"/>
                  <a:gd name="T9" fmla="*/ 0 h 9"/>
                  <a:gd name="T10" fmla="*/ 0 w 2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9"/>
                  <a:gd name="T20" fmla="*/ 29 w 2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9">
                    <a:moveTo>
                      <a:pt x="0" y="0"/>
                    </a:moveTo>
                    <a:lnTo>
                      <a:pt x="0" y="0"/>
                    </a:lnTo>
                    <a:lnTo>
                      <a:pt x="15" y="8"/>
                    </a:lnTo>
                    <a:lnTo>
                      <a:pt x="28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9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0" name="Freeform 186"/>
              <p:cNvSpPr>
                <a:spLocks/>
              </p:cNvSpPr>
              <p:nvPr/>
            </p:nvSpPr>
            <p:spPr bwMode="auto">
              <a:xfrm>
                <a:off x="3599" y="2333"/>
                <a:ext cx="25" cy="67"/>
              </a:xfrm>
              <a:custGeom>
                <a:avLst/>
                <a:gdLst>
                  <a:gd name="T0" fmla="*/ 0 w 25"/>
                  <a:gd name="T1" fmla="*/ 32 h 67"/>
                  <a:gd name="T2" fmla="*/ 0 w 25"/>
                  <a:gd name="T3" fmla="*/ 32 h 67"/>
                  <a:gd name="T4" fmla="*/ 13 w 25"/>
                  <a:gd name="T5" fmla="*/ 66 h 67"/>
                  <a:gd name="T6" fmla="*/ 15 w 25"/>
                  <a:gd name="T7" fmla="*/ 65 h 67"/>
                  <a:gd name="T8" fmla="*/ 22 w 25"/>
                  <a:gd name="T9" fmla="*/ 29 h 67"/>
                  <a:gd name="T10" fmla="*/ 12 w 25"/>
                  <a:gd name="T11" fmla="*/ 32 h 67"/>
                  <a:gd name="T12" fmla="*/ 15 w 25"/>
                  <a:gd name="T13" fmla="*/ 16 h 67"/>
                  <a:gd name="T14" fmla="*/ 23 w 25"/>
                  <a:gd name="T15" fmla="*/ 9 h 67"/>
                  <a:gd name="T16" fmla="*/ 24 w 25"/>
                  <a:gd name="T17" fmla="*/ 0 h 67"/>
                  <a:gd name="T18" fmla="*/ 16 w 25"/>
                  <a:gd name="T19" fmla="*/ 1 h 67"/>
                  <a:gd name="T20" fmla="*/ 0 w 25"/>
                  <a:gd name="T21" fmla="*/ 32 h 67"/>
                  <a:gd name="T22" fmla="*/ 0 w 25"/>
                  <a:gd name="T23" fmla="*/ 3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"/>
                  <a:gd name="T38" fmla="*/ 25 w 25"/>
                  <a:gd name="T39" fmla="*/ 67 h 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">
                    <a:moveTo>
                      <a:pt x="0" y="32"/>
                    </a:moveTo>
                    <a:lnTo>
                      <a:pt x="0" y="32"/>
                    </a:lnTo>
                    <a:lnTo>
                      <a:pt x="13" y="66"/>
                    </a:lnTo>
                    <a:lnTo>
                      <a:pt x="15" y="65"/>
                    </a:lnTo>
                    <a:lnTo>
                      <a:pt x="22" y="29"/>
                    </a:lnTo>
                    <a:lnTo>
                      <a:pt x="12" y="32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24" y="0"/>
                    </a:lnTo>
                    <a:lnTo>
                      <a:pt x="16" y="1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00CC99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1" name="Freeform 187"/>
              <p:cNvSpPr>
                <a:spLocks/>
              </p:cNvSpPr>
              <p:nvPr/>
            </p:nvSpPr>
            <p:spPr bwMode="auto">
              <a:xfrm>
                <a:off x="2931" y="2701"/>
                <a:ext cx="94" cy="100"/>
              </a:xfrm>
              <a:custGeom>
                <a:avLst/>
                <a:gdLst>
                  <a:gd name="T0" fmla="*/ 0 w 94"/>
                  <a:gd name="T1" fmla="*/ 66 h 100"/>
                  <a:gd name="T2" fmla="*/ 0 w 94"/>
                  <a:gd name="T3" fmla="*/ 66 h 100"/>
                  <a:gd name="T4" fmla="*/ 2 w 94"/>
                  <a:gd name="T5" fmla="*/ 51 h 100"/>
                  <a:gd name="T6" fmla="*/ 4 w 94"/>
                  <a:gd name="T7" fmla="*/ 36 h 100"/>
                  <a:gd name="T8" fmla="*/ 14 w 94"/>
                  <a:gd name="T9" fmla="*/ 37 h 100"/>
                  <a:gd name="T10" fmla="*/ 9 w 94"/>
                  <a:gd name="T11" fmla="*/ 9 h 100"/>
                  <a:gd name="T12" fmla="*/ 36 w 94"/>
                  <a:gd name="T13" fmla="*/ 0 h 100"/>
                  <a:gd name="T14" fmla="*/ 53 w 94"/>
                  <a:gd name="T15" fmla="*/ 7 h 100"/>
                  <a:gd name="T16" fmla="*/ 61 w 94"/>
                  <a:gd name="T17" fmla="*/ 16 h 100"/>
                  <a:gd name="T18" fmla="*/ 93 w 94"/>
                  <a:gd name="T19" fmla="*/ 19 h 100"/>
                  <a:gd name="T20" fmla="*/ 86 w 94"/>
                  <a:gd name="T21" fmla="*/ 89 h 100"/>
                  <a:gd name="T22" fmla="*/ 15 w 94"/>
                  <a:gd name="T23" fmla="*/ 99 h 100"/>
                  <a:gd name="T24" fmla="*/ 17 w 94"/>
                  <a:gd name="T25" fmla="*/ 77 h 100"/>
                  <a:gd name="T26" fmla="*/ 0 w 94"/>
                  <a:gd name="T27" fmla="*/ 66 h 100"/>
                  <a:gd name="T28" fmla="*/ 0 w 94"/>
                  <a:gd name="T29" fmla="*/ 66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4"/>
                  <a:gd name="T46" fmla="*/ 0 h 100"/>
                  <a:gd name="T47" fmla="*/ 94 w 94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4" h="100">
                    <a:moveTo>
                      <a:pt x="0" y="66"/>
                    </a:moveTo>
                    <a:lnTo>
                      <a:pt x="0" y="66"/>
                    </a:lnTo>
                    <a:lnTo>
                      <a:pt x="2" y="51"/>
                    </a:lnTo>
                    <a:lnTo>
                      <a:pt x="4" y="36"/>
                    </a:lnTo>
                    <a:lnTo>
                      <a:pt x="14" y="37"/>
                    </a:lnTo>
                    <a:lnTo>
                      <a:pt x="9" y="9"/>
                    </a:lnTo>
                    <a:lnTo>
                      <a:pt x="36" y="0"/>
                    </a:lnTo>
                    <a:lnTo>
                      <a:pt x="53" y="7"/>
                    </a:lnTo>
                    <a:lnTo>
                      <a:pt x="61" y="16"/>
                    </a:lnTo>
                    <a:lnTo>
                      <a:pt x="93" y="19"/>
                    </a:lnTo>
                    <a:lnTo>
                      <a:pt x="86" y="89"/>
                    </a:lnTo>
                    <a:lnTo>
                      <a:pt x="15" y="99"/>
                    </a:lnTo>
                    <a:lnTo>
                      <a:pt x="17" y="77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2" name="Freeform 188"/>
              <p:cNvSpPr>
                <a:spLocks/>
              </p:cNvSpPr>
              <p:nvPr/>
            </p:nvSpPr>
            <p:spPr bwMode="auto">
              <a:xfrm>
                <a:off x="3611" y="2330"/>
                <a:ext cx="70" cy="74"/>
              </a:xfrm>
              <a:custGeom>
                <a:avLst/>
                <a:gdLst>
                  <a:gd name="T0" fmla="*/ 0 w 70"/>
                  <a:gd name="T1" fmla="*/ 35 h 74"/>
                  <a:gd name="T2" fmla="*/ 0 w 70"/>
                  <a:gd name="T3" fmla="*/ 35 h 74"/>
                  <a:gd name="T4" fmla="*/ 3 w 70"/>
                  <a:gd name="T5" fmla="*/ 19 h 74"/>
                  <a:gd name="T6" fmla="*/ 11 w 70"/>
                  <a:gd name="T7" fmla="*/ 12 h 74"/>
                  <a:gd name="T8" fmla="*/ 27 w 70"/>
                  <a:gd name="T9" fmla="*/ 18 h 74"/>
                  <a:gd name="T10" fmla="*/ 61 w 70"/>
                  <a:gd name="T11" fmla="*/ 0 h 74"/>
                  <a:gd name="T12" fmla="*/ 69 w 70"/>
                  <a:gd name="T13" fmla="*/ 20 h 74"/>
                  <a:gd name="T14" fmla="*/ 33 w 70"/>
                  <a:gd name="T15" fmla="*/ 32 h 74"/>
                  <a:gd name="T16" fmla="*/ 51 w 70"/>
                  <a:gd name="T17" fmla="*/ 48 h 74"/>
                  <a:gd name="T18" fmla="*/ 41 w 70"/>
                  <a:gd name="T19" fmla="*/ 58 h 74"/>
                  <a:gd name="T20" fmla="*/ 20 w 70"/>
                  <a:gd name="T21" fmla="*/ 73 h 74"/>
                  <a:gd name="T22" fmla="*/ 3 w 70"/>
                  <a:gd name="T23" fmla="*/ 68 h 74"/>
                  <a:gd name="T24" fmla="*/ 3 w 70"/>
                  <a:gd name="T25" fmla="*/ 68 h 74"/>
                  <a:gd name="T26" fmla="*/ 10 w 70"/>
                  <a:gd name="T27" fmla="*/ 32 h 74"/>
                  <a:gd name="T28" fmla="*/ 0 w 70"/>
                  <a:gd name="T29" fmla="*/ 35 h 74"/>
                  <a:gd name="T30" fmla="*/ 0 w 70"/>
                  <a:gd name="T31" fmla="*/ 35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"/>
                  <a:gd name="T49" fmla="*/ 0 h 74"/>
                  <a:gd name="T50" fmla="*/ 70 w 70"/>
                  <a:gd name="T51" fmla="*/ 74 h 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" h="74">
                    <a:moveTo>
                      <a:pt x="0" y="35"/>
                    </a:moveTo>
                    <a:lnTo>
                      <a:pt x="0" y="35"/>
                    </a:lnTo>
                    <a:lnTo>
                      <a:pt x="3" y="19"/>
                    </a:lnTo>
                    <a:lnTo>
                      <a:pt x="11" y="12"/>
                    </a:lnTo>
                    <a:lnTo>
                      <a:pt x="27" y="18"/>
                    </a:lnTo>
                    <a:lnTo>
                      <a:pt x="61" y="0"/>
                    </a:lnTo>
                    <a:lnTo>
                      <a:pt x="69" y="20"/>
                    </a:lnTo>
                    <a:lnTo>
                      <a:pt x="33" y="32"/>
                    </a:lnTo>
                    <a:lnTo>
                      <a:pt x="51" y="48"/>
                    </a:lnTo>
                    <a:lnTo>
                      <a:pt x="41" y="58"/>
                    </a:lnTo>
                    <a:lnTo>
                      <a:pt x="20" y="73"/>
                    </a:lnTo>
                    <a:lnTo>
                      <a:pt x="3" y="68"/>
                    </a:lnTo>
                    <a:lnTo>
                      <a:pt x="10" y="32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FF99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3" name="Freeform 189"/>
              <p:cNvSpPr>
                <a:spLocks/>
              </p:cNvSpPr>
              <p:nvPr/>
            </p:nvSpPr>
            <p:spPr bwMode="auto">
              <a:xfrm>
                <a:off x="3599" y="2798"/>
                <a:ext cx="125" cy="145"/>
              </a:xfrm>
              <a:custGeom>
                <a:avLst/>
                <a:gdLst>
                  <a:gd name="T0" fmla="*/ 0 w 125"/>
                  <a:gd name="T1" fmla="*/ 9 h 145"/>
                  <a:gd name="T2" fmla="*/ 0 w 125"/>
                  <a:gd name="T3" fmla="*/ 9 h 145"/>
                  <a:gd name="T4" fmla="*/ 17 w 125"/>
                  <a:gd name="T5" fmla="*/ 39 h 145"/>
                  <a:gd name="T6" fmla="*/ 0 w 125"/>
                  <a:gd name="T7" fmla="*/ 68 h 145"/>
                  <a:gd name="T8" fmla="*/ 13 w 125"/>
                  <a:gd name="T9" fmla="*/ 75 h 145"/>
                  <a:gd name="T10" fmla="*/ 4 w 125"/>
                  <a:gd name="T11" fmla="*/ 86 h 145"/>
                  <a:gd name="T12" fmla="*/ 84 w 125"/>
                  <a:gd name="T13" fmla="*/ 144 h 145"/>
                  <a:gd name="T14" fmla="*/ 119 w 125"/>
                  <a:gd name="T15" fmla="*/ 97 h 145"/>
                  <a:gd name="T16" fmla="*/ 111 w 125"/>
                  <a:gd name="T17" fmla="*/ 84 h 145"/>
                  <a:gd name="T18" fmla="*/ 111 w 125"/>
                  <a:gd name="T19" fmla="*/ 27 h 145"/>
                  <a:gd name="T20" fmla="*/ 124 w 125"/>
                  <a:gd name="T21" fmla="*/ 10 h 145"/>
                  <a:gd name="T22" fmla="*/ 79 w 125"/>
                  <a:gd name="T23" fmla="*/ 17 h 145"/>
                  <a:gd name="T24" fmla="*/ 29 w 125"/>
                  <a:gd name="T25" fmla="*/ 0 h 145"/>
                  <a:gd name="T26" fmla="*/ 0 w 125"/>
                  <a:gd name="T27" fmla="*/ 9 h 145"/>
                  <a:gd name="T28" fmla="*/ 0 w 125"/>
                  <a:gd name="T29" fmla="*/ 9 h 1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145"/>
                  <a:gd name="T47" fmla="*/ 125 w 125"/>
                  <a:gd name="T48" fmla="*/ 145 h 1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145">
                    <a:moveTo>
                      <a:pt x="0" y="9"/>
                    </a:moveTo>
                    <a:lnTo>
                      <a:pt x="0" y="9"/>
                    </a:lnTo>
                    <a:lnTo>
                      <a:pt x="17" y="39"/>
                    </a:lnTo>
                    <a:lnTo>
                      <a:pt x="0" y="68"/>
                    </a:lnTo>
                    <a:lnTo>
                      <a:pt x="13" y="75"/>
                    </a:lnTo>
                    <a:lnTo>
                      <a:pt x="4" y="86"/>
                    </a:lnTo>
                    <a:lnTo>
                      <a:pt x="84" y="144"/>
                    </a:lnTo>
                    <a:lnTo>
                      <a:pt x="119" y="97"/>
                    </a:lnTo>
                    <a:lnTo>
                      <a:pt x="111" y="84"/>
                    </a:lnTo>
                    <a:lnTo>
                      <a:pt x="111" y="27"/>
                    </a:lnTo>
                    <a:lnTo>
                      <a:pt x="124" y="10"/>
                    </a:lnTo>
                    <a:lnTo>
                      <a:pt x="79" y="17"/>
                    </a:lnTo>
                    <a:lnTo>
                      <a:pt x="29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4" name="Freeform 190"/>
              <p:cNvSpPr>
                <a:spLocks/>
              </p:cNvSpPr>
              <p:nvPr/>
            </p:nvSpPr>
            <p:spPr bwMode="auto">
              <a:xfrm>
                <a:off x="3796" y="2388"/>
                <a:ext cx="29" cy="25"/>
              </a:xfrm>
              <a:custGeom>
                <a:avLst/>
                <a:gdLst>
                  <a:gd name="T0" fmla="*/ 0 w 29"/>
                  <a:gd name="T1" fmla="*/ 15 h 25"/>
                  <a:gd name="T2" fmla="*/ 0 w 29"/>
                  <a:gd name="T3" fmla="*/ 15 h 25"/>
                  <a:gd name="T4" fmla="*/ 23 w 29"/>
                  <a:gd name="T5" fmla="*/ 0 h 25"/>
                  <a:gd name="T6" fmla="*/ 28 w 29"/>
                  <a:gd name="T7" fmla="*/ 24 h 25"/>
                  <a:gd name="T8" fmla="*/ 0 w 29"/>
                  <a:gd name="T9" fmla="*/ 15 h 25"/>
                  <a:gd name="T10" fmla="*/ 0 w 29"/>
                  <a:gd name="T11" fmla="*/ 1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5"/>
                  <a:gd name="T20" fmla="*/ 29 w 2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5">
                    <a:moveTo>
                      <a:pt x="0" y="15"/>
                    </a:moveTo>
                    <a:lnTo>
                      <a:pt x="0" y="15"/>
                    </a:lnTo>
                    <a:lnTo>
                      <a:pt x="23" y="0"/>
                    </a:lnTo>
                    <a:lnTo>
                      <a:pt x="28" y="24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8000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5" name="Freeform 191"/>
              <p:cNvSpPr>
                <a:spLocks/>
              </p:cNvSpPr>
              <p:nvPr/>
            </p:nvSpPr>
            <p:spPr bwMode="auto">
              <a:xfrm>
                <a:off x="3615" y="2306"/>
                <a:ext cx="26" cy="29"/>
              </a:xfrm>
              <a:custGeom>
                <a:avLst/>
                <a:gdLst>
                  <a:gd name="T0" fmla="*/ 0 w 26"/>
                  <a:gd name="T1" fmla="*/ 28 h 29"/>
                  <a:gd name="T2" fmla="*/ 0 w 26"/>
                  <a:gd name="T3" fmla="*/ 28 h 29"/>
                  <a:gd name="T4" fmla="*/ 8 w 26"/>
                  <a:gd name="T5" fmla="*/ 27 h 29"/>
                  <a:gd name="T6" fmla="*/ 25 w 26"/>
                  <a:gd name="T7" fmla="*/ 8 h 29"/>
                  <a:gd name="T8" fmla="*/ 15 w 26"/>
                  <a:gd name="T9" fmla="*/ 0 h 29"/>
                  <a:gd name="T10" fmla="*/ 0 w 26"/>
                  <a:gd name="T11" fmla="*/ 28 h 29"/>
                  <a:gd name="T12" fmla="*/ 0 w 26"/>
                  <a:gd name="T13" fmla="*/ 2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9"/>
                  <a:gd name="T23" fmla="*/ 26 w 2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9">
                    <a:moveTo>
                      <a:pt x="0" y="28"/>
                    </a:moveTo>
                    <a:lnTo>
                      <a:pt x="0" y="28"/>
                    </a:lnTo>
                    <a:lnTo>
                      <a:pt x="8" y="27"/>
                    </a:lnTo>
                    <a:lnTo>
                      <a:pt x="25" y="8"/>
                    </a:lnTo>
                    <a:lnTo>
                      <a:pt x="15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6" name="Freeform 192"/>
              <p:cNvSpPr>
                <a:spLocks/>
              </p:cNvSpPr>
              <p:nvPr/>
            </p:nvSpPr>
            <p:spPr bwMode="auto">
              <a:xfrm>
                <a:off x="2886" y="2738"/>
                <a:ext cx="63" cy="63"/>
              </a:xfrm>
              <a:custGeom>
                <a:avLst/>
                <a:gdLst>
                  <a:gd name="T0" fmla="*/ 0 w 63"/>
                  <a:gd name="T1" fmla="*/ 23 h 63"/>
                  <a:gd name="T2" fmla="*/ 0 w 63"/>
                  <a:gd name="T3" fmla="*/ 23 h 63"/>
                  <a:gd name="T4" fmla="*/ 19 w 63"/>
                  <a:gd name="T5" fmla="*/ 0 h 63"/>
                  <a:gd name="T6" fmla="*/ 29 w 63"/>
                  <a:gd name="T7" fmla="*/ 0 h 63"/>
                  <a:gd name="T8" fmla="*/ 30 w 63"/>
                  <a:gd name="T9" fmla="*/ 16 h 63"/>
                  <a:gd name="T10" fmla="*/ 47 w 63"/>
                  <a:gd name="T11" fmla="*/ 14 h 63"/>
                  <a:gd name="T12" fmla="*/ 45 w 63"/>
                  <a:gd name="T13" fmla="*/ 29 h 63"/>
                  <a:gd name="T14" fmla="*/ 62 w 63"/>
                  <a:gd name="T15" fmla="*/ 40 h 63"/>
                  <a:gd name="T16" fmla="*/ 60 w 63"/>
                  <a:gd name="T17" fmla="*/ 62 h 63"/>
                  <a:gd name="T18" fmla="*/ 0 w 63"/>
                  <a:gd name="T19" fmla="*/ 23 h 63"/>
                  <a:gd name="T20" fmla="*/ 0 w 63"/>
                  <a:gd name="T21" fmla="*/ 23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63"/>
                  <a:gd name="T35" fmla="*/ 63 w 63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63">
                    <a:moveTo>
                      <a:pt x="0" y="23"/>
                    </a:moveTo>
                    <a:lnTo>
                      <a:pt x="0" y="2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0" y="16"/>
                    </a:lnTo>
                    <a:lnTo>
                      <a:pt x="47" y="14"/>
                    </a:lnTo>
                    <a:lnTo>
                      <a:pt x="45" y="29"/>
                    </a:lnTo>
                    <a:lnTo>
                      <a:pt x="62" y="40"/>
                    </a:lnTo>
                    <a:lnTo>
                      <a:pt x="60" y="62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7" name="Freeform 193"/>
              <p:cNvSpPr>
                <a:spLocks/>
              </p:cNvSpPr>
              <p:nvPr/>
            </p:nvSpPr>
            <p:spPr bwMode="auto">
              <a:xfrm>
                <a:off x="3212" y="2334"/>
                <a:ext cx="246" cy="229"/>
              </a:xfrm>
              <a:custGeom>
                <a:avLst/>
                <a:gdLst>
                  <a:gd name="T0" fmla="*/ 0 w 246"/>
                  <a:gd name="T1" fmla="*/ 119 h 229"/>
                  <a:gd name="T2" fmla="*/ 0 w 246"/>
                  <a:gd name="T3" fmla="*/ 119 h 229"/>
                  <a:gd name="T4" fmla="*/ 0 w 246"/>
                  <a:gd name="T5" fmla="*/ 49 h 229"/>
                  <a:gd name="T6" fmla="*/ 31 w 246"/>
                  <a:gd name="T7" fmla="*/ 0 h 229"/>
                  <a:gd name="T8" fmla="*/ 89 w 246"/>
                  <a:gd name="T9" fmla="*/ 14 h 229"/>
                  <a:gd name="T10" fmla="*/ 101 w 246"/>
                  <a:gd name="T11" fmla="*/ 31 h 229"/>
                  <a:gd name="T12" fmla="*/ 148 w 246"/>
                  <a:gd name="T13" fmla="*/ 49 h 229"/>
                  <a:gd name="T14" fmla="*/ 164 w 246"/>
                  <a:gd name="T15" fmla="*/ 43 h 229"/>
                  <a:gd name="T16" fmla="*/ 165 w 246"/>
                  <a:gd name="T17" fmla="*/ 18 h 229"/>
                  <a:gd name="T18" fmla="*/ 181 w 246"/>
                  <a:gd name="T19" fmla="*/ 6 h 229"/>
                  <a:gd name="T20" fmla="*/ 245 w 246"/>
                  <a:gd name="T21" fmla="*/ 26 h 229"/>
                  <a:gd name="T22" fmla="*/ 238 w 246"/>
                  <a:gd name="T23" fmla="*/ 53 h 229"/>
                  <a:gd name="T24" fmla="*/ 245 w 246"/>
                  <a:gd name="T25" fmla="*/ 187 h 229"/>
                  <a:gd name="T26" fmla="*/ 245 w 246"/>
                  <a:gd name="T27" fmla="*/ 218 h 229"/>
                  <a:gd name="T28" fmla="*/ 231 w 246"/>
                  <a:gd name="T29" fmla="*/ 219 h 229"/>
                  <a:gd name="T30" fmla="*/ 231 w 246"/>
                  <a:gd name="T31" fmla="*/ 228 h 229"/>
                  <a:gd name="T32" fmla="*/ 105 w 246"/>
                  <a:gd name="T33" fmla="*/ 164 h 229"/>
                  <a:gd name="T34" fmla="*/ 89 w 246"/>
                  <a:gd name="T35" fmla="*/ 170 h 229"/>
                  <a:gd name="T36" fmla="*/ 36 w 246"/>
                  <a:gd name="T37" fmla="*/ 162 h 229"/>
                  <a:gd name="T38" fmla="*/ 0 w 246"/>
                  <a:gd name="T39" fmla="*/ 119 h 229"/>
                  <a:gd name="T40" fmla="*/ 0 w 246"/>
                  <a:gd name="T41" fmla="*/ 119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229"/>
                  <a:gd name="T65" fmla="*/ 246 w 246"/>
                  <a:gd name="T66" fmla="*/ 229 h 2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229">
                    <a:moveTo>
                      <a:pt x="0" y="119"/>
                    </a:moveTo>
                    <a:lnTo>
                      <a:pt x="0" y="119"/>
                    </a:lnTo>
                    <a:lnTo>
                      <a:pt x="0" y="49"/>
                    </a:lnTo>
                    <a:lnTo>
                      <a:pt x="31" y="0"/>
                    </a:lnTo>
                    <a:lnTo>
                      <a:pt x="89" y="14"/>
                    </a:lnTo>
                    <a:lnTo>
                      <a:pt x="101" y="31"/>
                    </a:lnTo>
                    <a:lnTo>
                      <a:pt x="148" y="49"/>
                    </a:lnTo>
                    <a:lnTo>
                      <a:pt x="164" y="43"/>
                    </a:lnTo>
                    <a:lnTo>
                      <a:pt x="165" y="18"/>
                    </a:lnTo>
                    <a:lnTo>
                      <a:pt x="181" y="6"/>
                    </a:lnTo>
                    <a:lnTo>
                      <a:pt x="245" y="26"/>
                    </a:lnTo>
                    <a:lnTo>
                      <a:pt x="238" y="53"/>
                    </a:lnTo>
                    <a:lnTo>
                      <a:pt x="245" y="187"/>
                    </a:lnTo>
                    <a:lnTo>
                      <a:pt x="245" y="218"/>
                    </a:lnTo>
                    <a:lnTo>
                      <a:pt x="231" y="219"/>
                    </a:lnTo>
                    <a:lnTo>
                      <a:pt x="231" y="228"/>
                    </a:lnTo>
                    <a:lnTo>
                      <a:pt x="105" y="164"/>
                    </a:lnTo>
                    <a:lnTo>
                      <a:pt x="89" y="170"/>
                    </a:lnTo>
                    <a:lnTo>
                      <a:pt x="36" y="162"/>
                    </a:lnTo>
                    <a:lnTo>
                      <a:pt x="0" y="119"/>
                    </a:lnTo>
                  </a:path>
                </a:pathLst>
              </a:custGeom>
              <a:solidFill>
                <a:srgbClr val="FF99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8" name="Freeform 194"/>
              <p:cNvSpPr>
                <a:spLocks/>
              </p:cNvSpPr>
              <p:nvPr/>
            </p:nvSpPr>
            <p:spPr bwMode="auto">
              <a:xfrm>
                <a:off x="3742" y="3060"/>
                <a:ext cx="111" cy="218"/>
              </a:xfrm>
              <a:custGeom>
                <a:avLst/>
                <a:gdLst>
                  <a:gd name="T0" fmla="*/ 0 w 111"/>
                  <a:gd name="T1" fmla="*/ 156 h 218"/>
                  <a:gd name="T2" fmla="*/ 0 w 111"/>
                  <a:gd name="T3" fmla="*/ 156 h 218"/>
                  <a:gd name="T4" fmla="*/ 9 w 111"/>
                  <a:gd name="T5" fmla="*/ 200 h 218"/>
                  <a:gd name="T6" fmla="*/ 30 w 111"/>
                  <a:gd name="T7" fmla="*/ 217 h 218"/>
                  <a:gd name="T8" fmla="*/ 65 w 111"/>
                  <a:gd name="T9" fmla="*/ 200 h 218"/>
                  <a:gd name="T10" fmla="*/ 103 w 111"/>
                  <a:gd name="T11" fmla="*/ 50 h 218"/>
                  <a:gd name="T12" fmla="*/ 110 w 111"/>
                  <a:gd name="T13" fmla="*/ 56 h 218"/>
                  <a:gd name="T14" fmla="*/ 94 w 111"/>
                  <a:gd name="T15" fmla="*/ 0 h 218"/>
                  <a:gd name="T16" fmla="*/ 74 w 111"/>
                  <a:gd name="T17" fmla="*/ 23 h 218"/>
                  <a:gd name="T18" fmla="*/ 74 w 111"/>
                  <a:gd name="T19" fmla="*/ 40 h 218"/>
                  <a:gd name="T20" fmla="*/ 50 w 111"/>
                  <a:gd name="T21" fmla="*/ 57 h 218"/>
                  <a:gd name="T22" fmla="*/ 19 w 111"/>
                  <a:gd name="T23" fmla="*/ 65 h 218"/>
                  <a:gd name="T24" fmla="*/ 11 w 111"/>
                  <a:gd name="T25" fmla="*/ 84 h 218"/>
                  <a:gd name="T26" fmla="*/ 19 w 111"/>
                  <a:gd name="T27" fmla="*/ 123 h 218"/>
                  <a:gd name="T28" fmla="*/ 0 w 111"/>
                  <a:gd name="T29" fmla="*/ 156 h 218"/>
                  <a:gd name="T30" fmla="*/ 0 w 111"/>
                  <a:gd name="T31" fmla="*/ 156 h 2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1"/>
                  <a:gd name="T49" fmla="*/ 0 h 218"/>
                  <a:gd name="T50" fmla="*/ 111 w 111"/>
                  <a:gd name="T51" fmla="*/ 218 h 2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1" h="218">
                    <a:moveTo>
                      <a:pt x="0" y="156"/>
                    </a:moveTo>
                    <a:lnTo>
                      <a:pt x="0" y="156"/>
                    </a:lnTo>
                    <a:lnTo>
                      <a:pt x="9" y="200"/>
                    </a:lnTo>
                    <a:lnTo>
                      <a:pt x="30" y="217"/>
                    </a:lnTo>
                    <a:lnTo>
                      <a:pt x="65" y="200"/>
                    </a:lnTo>
                    <a:lnTo>
                      <a:pt x="103" y="50"/>
                    </a:lnTo>
                    <a:lnTo>
                      <a:pt x="110" y="56"/>
                    </a:lnTo>
                    <a:lnTo>
                      <a:pt x="94" y="0"/>
                    </a:lnTo>
                    <a:lnTo>
                      <a:pt x="74" y="23"/>
                    </a:lnTo>
                    <a:lnTo>
                      <a:pt x="74" y="40"/>
                    </a:lnTo>
                    <a:lnTo>
                      <a:pt x="50" y="57"/>
                    </a:lnTo>
                    <a:lnTo>
                      <a:pt x="19" y="65"/>
                    </a:lnTo>
                    <a:lnTo>
                      <a:pt x="11" y="84"/>
                    </a:lnTo>
                    <a:lnTo>
                      <a:pt x="19" y="123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9" name="Freeform 195"/>
              <p:cNvSpPr>
                <a:spLocks/>
              </p:cNvSpPr>
              <p:nvPr/>
            </p:nvSpPr>
            <p:spPr bwMode="auto">
              <a:xfrm>
                <a:off x="3579" y="3016"/>
                <a:ext cx="52" cy="124"/>
              </a:xfrm>
              <a:custGeom>
                <a:avLst/>
                <a:gdLst>
                  <a:gd name="T0" fmla="*/ 0 w 52"/>
                  <a:gd name="T1" fmla="*/ 67 h 124"/>
                  <a:gd name="T2" fmla="*/ 0 w 52"/>
                  <a:gd name="T3" fmla="*/ 67 h 124"/>
                  <a:gd name="T4" fmla="*/ 7 w 52"/>
                  <a:gd name="T5" fmla="*/ 75 h 124"/>
                  <a:gd name="T6" fmla="*/ 27 w 52"/>
                  <a:gd name="T7" fmla="*/ 81 h 124"/>
                  <a:gd name="T8" fmla="*/ 25 w 52"/>
                  <a:gd name="T9" fmla="*/ 104 h 124"/>
                  <a:gd name="T10" fmla="*/ 41 w 52"/>
                  <a:gd name="T11" fmla="*/ 123 h 124"/>
                  <a:gd name="T12" fmla="*/ 51 w 52"/>
                  <a:gd name="T13" fmla="*/ 88 h 124"/>
                  <a:gd name="T14" fmla="*/ 35 w 52"/>
                  <a:gd name="T15" fmla="*/ 65 h 124"/>
                  <a:gd name="T16" fmla="*/ 40 w 52"/>
                  <a:gd name="T17" fmla="*/ 78 h 124"/>
                  <a:gd name="T18" fmla="*/ 30 w 52"/>
                  <a:gd name="T19" fmla="*/ 77 h 124"/>
                  <a:gd name="T20" fmla="*/ 20 w 52"/>
                  <a:gd name="T21" fmla="*/ 46 h 124"/>
                  <a:gd name="T22" fmla="*/ 19 w 52"/>
                  <a:gd name="T23" fmla="*/ 4 h 124"/>
                  <a:gd name="T24" fmla="*/ 4 w 52"/>
                  <a:gd name="T25" fmla="*/ 0 h 124"/>
                  <a:gd name="T26" fmla="*/ 16 w 52"/>
                  <a:gd name="T27" fmla="*/ 21 h 124"/>
                  <a:gd name="T28" fmla="*/ 0 w 52"/>
                  <a:gd name="T29" fmla="*/ 67 h 124"/>
                  <a:gd name="T30" fmla="*/ 0 w 52"/>
                  <a:gd name="T31" fmla="*/ 67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124"/>
                  <a:gd name="T50" fmla="*/ 52 w 5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124">
                    <a:moveTo>
                      <a:pt x="0" y="67"/>
                    </a:moveTo>
                    <a:lnTo>
                      <a:pt x="0" y="67"/>
                    </a:lnTo>
                    <a:lnTo>
                      <a:pt x="7" y="75"/>
                    </a:lnTo>
                    <a:lnTo>
                      <a:pt x="27" y="81"/>
                    </a:lnTo>
                    <a:lnTo>
                      <a:pt x="25" y="104"/>
                    </a:lnTo>
                    <a:lnTo>
                      <a:pt x="41" y="123"/>
                    </a:lnTo>
                    <a:lnTo>
                      <a:pt x="51" y="88"/>
                    </a:lnTo>
                    <a:lnTo>
                      <a:pt x="35" y="65"/>
                    </a:lnTo>
                    <a:lnTo>
                      <a:pt x="40" y="78"/>
                    </a:lnTo>
                    <a:lnTo>
                      <a:pt x="30" y="77"/>
                    </a:lnTo>
                    <a:lnTo>
                      <a:pt x="20" y="46"/>
                    </a:lnTo>
                    <a:lnTo>
                      <a:pt x="19" y="4"/>
                    </a:lnTo>
                    <a:lnTo>
                      <a:pt x="4" y="0"/>
                    </a:lnTo>
                    <a:lnTo>
                      <a:pt x="16" y="21"/>
                    </a:lnTo>
                    <a:lnTo>
                      <a:pt x="0" y="67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0" name="Freeform 196"/>
              <p:cNvSpPr>
                <a:spLocks/>
              </p:cNvSpPr>
              <p:nvPr/>
            </p:nvSpPr>
            <p:spPr bwMode="auto">
              <a:xfrm>
                <a:off x="2875" y="2472"/>
                <a:ext cx="255" cy="239"/>
              </a:xfrm>
              <a:custGeom>
                <a:avLst/>
                <a:gdLst>
                  <a:gd name="T0" fmla="*/ 0 w 255"/>
                  <a:gd name="T1" fmla="*/ 165 h 239"/>
                  <a:gd name="T2" fmla="*/ 0 w 255"/>
                  <a:gd name="T3" fmla="*/ 165 h 239"/>
                  <a:gd name="T4" fmla="*/ 12 w 255"/>
                  <a:gd name="T5" fmla="*/ 148 h 239"/>
                  <a:gd name="T6" fmla="*/ 24 w 255"/>
                  <a:gd name="T7" fmla="*/ 159 h 239"/>
                  <a:gd name="T8" fmla="*/ 103 w 255"/>
                  <a:gd name="T9" fmla="*/ 154 h 239"/>
                  <a:gd name="T10" fmla="*/ 87 w 255"/>
                  <a:gd name="T11" fmla="*/ 0 h 239"/>
                  <a:gd name="T12" fmla="*/ 114 w 255"/>
                  <a:gd name="T13" fmla="*/ 0 h 239"/>
                  <a:gd name="T14" fmla="*/ 240 w 255"/>
                  <a:gd name="T15" fmla="*/ 84 h 239"/>
                  <a:gd name="T16" fmla="*/ 242 w 255"/>
                  <a:gd name="T17" fmla="*/ 98 h 239"/>
                  <a:gd name="T18" fmla="*/ 254 w 255"/>
                  <a:gd name="T19" fmla="*/ 96 h 239"/>
                  <a:gd name="T20" fmla="*/ 254 w 255"/>
                  <a:gd name="T21" fmla="*/ 145 h 239"/>
                  <a:gd name="T22" fmla="*/ 244 w 255"/>
                  <a:gd name="T23" fmla="*/ 155 h 239"/>
                  <a:gd name="T24" fmla="*/ 193 w 255"/>
                  <a:gd name="T25" fmla="*/ 162 h 239"/>
                  <a:gd name="T26" fmla="*/ 128 w 255"/>
                  <a:gd name="T27" fmla="*/ 190 h 239"/>
                  <a:gd name="T28" fmla="*/ 109 w 255"/>
                  <a:gd name="T29" fmla="*/ 236 h 239"/>
                  <a:gd name="T30" fmla="*/ 92 w 255"/>
                  <a:gd name="T31" fmla="*/ 229 h 239"/>
                  <a:gd name="T32" fmla="*/ 65 w 255"/>
                  <a:gd name="T33" fmla="*/ 238 h 239"/>
                  <a:gd name="T34" fmla="*/ 49 w 255"/>
                  <a:gd name="T35" fmla="*/ 200 h 239"/>
                  <a:gd name="T36" fmla="*/ 22 w 255"/>
                  <a:gd name="T37" fmla="*/ 210 h 239"/>
                  <a:gd name="T38" fmla="*/ 12 w 255"/>
                  <a:gd name="T39" fmla="*/ 202 h 239"/>
                  <a:gd name="T40" fmla="*/ 0 w 255"/>
                  <a:gd name="T41" fmla="*/ 165 h 239"/>
                  <a:gd name="T42" fmla="*/ 0 w 255"/>
                  <a:gd name="T43" fmla="*/ 165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5"/>
                  <a:gd name="T67" fmla="*/ 0 h 239"/>
                  <a:gd name="T68" fmla="*/ 255 w 255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5" h="239">
                    <a:moveTo>
                      <a:pt x="0" y="165"/>
                    </a:moveTo>
                    <a:lnTo>
                      <a:pt x="0" y="165"/>
                    </a:lnTo>
                    <a:lnTo>
                      <a:pt x="12" y="148"/>
                    </a:lnTo>
                    <a:lnTo>
                      <a:pt x="24" y="159"/>
                    </a:lnTo>
                    <a:lnTo>
                      <a:pt x="103" y="154"/>
                    </a:lnTo>
                    <a:lnTo>
                      <a:pt x="87" y="0"/>
                    </a:lnTo>
                    <a:lnTo>
                      <a:pt x="114" y="0"/>
                    </a:lnTo>
                    <a:lnTo>
                      <a:pt x="240" y="84"/>
                    </a:lnTo>
                    <a:lnTo>
                      <a:pt x="242" y="98"/>
                    </a:lnTo>
                    <a:lnTo>
                      <a:pt x="254" y="96"/>
                    </a:lnTo>
                    <a:lnTo>
                      <a:pt x="254" y="145"/>
                    </a:lnTo>
                    <a:lnTo>
                      <a:pt x="244" y="155"/>
                    </a:lnTo>
                    <a:lnTo>
                      <a:pt x="193" y="162"/>
                    </a:lnTo>
                    <a:lnTo>
                      <a:pt x="128" y="190"/>
                    </a:lnTo>
                    <a:lnTo>
                      <a:pt x="109" y="236"/>
                    </a:lnTo>
                    <a:lnTo>
                      <a:pt x="92" y="229"/>
                    </a:lnTo>
                    <a:lnTo>
                      <a:pt x="65" y="238"/>
                    </a:lnTo>
                    <a:lnTo>
                      <a:pt x="49" y="200"/>
                    </a:lnTo>
                    <a:lnTo>
                      <a:pt x="22" y="210"/>
                    </a:lnTo>
                    <a:lnTo>
                      <a:pt x="12" y="202"/>
                    </a:lnTo>
                    <a:lnTo>
                      <a:pt x="0" y="16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1" name="Freeform 197"/>
              <p:cNvSpPr>
                <a:spLocks/>
              </p:cNvSpPr>
              <p:nvPr/>
            </p:nvSpPr>
            <p:spPr bwMode="auto">
              <a:xfrm>
                <a:off x="2799" y="2434"/>
                <a:ext cx="191" cy="204"/>
              </a:xfrm>
              <a:custGeom>
                <a:avLst/>
                <a:gdLst>
                  <a:gd name="T0" fmla="*/ 0 w 191"/>
                  <a:gd name="T1" fmla="*/ 102 h 204"/>
                  <a:gd name="T2" fmla="*/ 0 w 191"/>
                  <a:gd name="T3" fmla="*/ 102 h 204"/>
                  <a:gd name="T4" fmla="*/ 12 w 191"/>
                  <a:gd name="T5" fmla="*/ 114 h 204"/>
                  <a:gd name="T6" fmla="*/ 15 w 191"/>
                  <a:gd name="T7" fmla="*/ 144 h 204"/>
                  <a:gd name="T8" fmla="*/ 6 w 191"/>
                  <a:gd name="T9" fmla="*/ 182 h 204"/>
                  <a:gd name="T10" fmla="*/ 41 w 191"/>
                  <a:gd name="T11" fmla="*/ 174 h 204"/>
                  <a:gd name="T12" fmla="*/ 76 w 191"/>
                  <a:gd name="T13" fmla="*/ 203 h 204"/>
                  <a:gd name="T14" fmla="*/ 88 w 191"/>
                  <a:gd name="T15" fmla="*/ 186 h 204"/>
                  <a:gd name="T16" fmla="*/ 100 w 191"/>
                  <a:gd name="T17" fmla="*/ 197 h 204"/>
                  <a:gd name="T18" fmla="*/ 179 w 191"/>
                  <a:gd name="T19" fmla="*/ 192 h 204"/>
                  <a:gd name="T20" fmla="*/ 163 w 191"/>
                  <a:gd name="T21" fmla="*/ 38 h 204"/>
                  <a:gd name="T22" fmla="*/ 190 w 191"/>
                  <a:gd name="T23" fmla="*/ 38 h 204"/>
                  <a:gd name="T24" fmla="*/ 132 w 191"/>
                  <a:gd name="T25" fmla="*/ 0 h 204"/>
                  <a:gd name="T26" fmla="*/ 131 w 191"/>
                  <a:gd name="T27" fmla="*/ 21 h 204"/>
                  <a:gd name="T28" fmla="*/ 81 w 191"/>
                  <a:gd name="T29" fmla="*/ 19 h 204"/>
                  <a:gd name="T30" fmla="*/ 80 w 191"/>
                  <a:gd name="T31" fmla="*/ 62 h 204"/>
                  <a:gd name="T32" fmla="*/ 62 w 191"/>
                  <a:gd name="T33" fmla="*/ 70 h 204"/>
                  <a:gd name="T34" fmla="*/ 63 w 191"/>
                  <a:gd name="T35" fmla="*/ 96 h 204"/>
                  <a:gd name="T36" fmla="*/ 0 w 191"/>
                  <a:gd name="T37" fmla="*/ 102 h 204"/>
                  <a:gd name="T38" fmla="*/ 0 w 191"/>
                  <a:gd name="T39" fmla="*/ 102 h 2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1"/>
                  <a:gd name="T61" fmla="*/ 0 h 204"/>
                  <a:gd name="T62" fmla="*/ 191 w 191"/>
                  <a:gd name="T63" fmla="*/ 204 h 2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1" h="204">
                    <a:moveTo>
                      <a:pt x="0" y="102"/>
                    </a:moveTo>
                    <a:lnTo>
                      <a:pt x="0" y="102"/>
                    </a:lnTo>
                    <a:lnTo>
                      <a:pt x="12" y="114"/>
                    </a:lnTo>
                    <a:lnTo>
                      <a:pt x="15" y="144"/>
                    </a:lnTo>
                    <a:lnTo>
                      <a:pt x="6" y="182"/>
                    </a:lnTo>
                    <a:lnTo>
                      <a:pt x="41" y="174"/>
                    </a:lnTo>
                    <a:lnTo>
                      <a:pt x="76" y="203"/>
                    </a:lnTo>
                    <a:lnTo>
                      <a:pt x="88" y="186"/>
                    </a:lnTo>
                    <a:lnTo>
                      <a:pt x="100" y="197"/>
                    </a:lnTo>
                    <a:lnTo>
                      <a:pt x="179" y="192"/>
                    </a:lnTo>
                    <a:lnTo>
                      <a:pt x="163" y="38"/>
                    </a:lnTo>
                    <a:lnTo>
                      <a:pt x="190" y="38"/>
                    </a:lnTo>
                    <a:lnTo>
                      <a:pt x="132" y="0"/>
                    </a:lnTo>
                    <a:lnTo>
                      <a:pt x="131" y="21"/>
                    </a:lnTo>
                    <a:lnTo>
                      <a:pt x="81" y="19"/>
                    </a:lnTo>
                    <a:lnTo>
                      <a:pt x="80" y="62"/>
                    </a:lnTo>
                    <a:lnTo>
                      <a:pt x="62" y="70"/>
                    </a:lnTo>
                    <a:lnTo>
                      <a:pt x="63" y="96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2" name="Freeform 198"/>
              <p:cNvSpPr>
                <a:spLocks/>
              </p:cNvSpPr>
              <p:nvPr/>
            </p:nvSpPr>
            <p:spPr bwMode="auto">
              <a:xfrm>
                <a:off x="2861" y="2289"/>
                <a:ext cx="186" cy="140"/>
              </a:xfrm>
              <a:custGeom>
                <a:avLst/>
                <a:gdLst>
                  <a:gd name="T0" fmla="*/ 0 w 186"/>
                  <a:gd name="T1" fmla="*/ 137 h 140"/>
                  <a:gd name="T2" fmla="*/ 0 w 186"/>
                  <a:gd name="T3" fmla="*/ 137 h 140"/>
                  <a:gd name="T4" fmla="*/ 46 w 186"/>
                  <a:gd name="T5" fmla="*/ 111 h 140"/>
                  <a:gd name="T6" fmla="*/ 62 w 186"/>
                  <a:gd name="T7" fmla="*/ 56 h 140"/>
                  <a:gd name="T8" fmla="*/ 101 w 186"/>
                  <a:gd name="T9" fmla="*/ 28 h 140"/>
                  <a:gd name="T10" fmla="*/ 113 w 186"/>
                  <a:gd name="T11" fmla="*/ 0 h 140"/>
                  <a:gd name="T12" fmla="*/ 170 w 186"/>
                  <a:gd name="T13" fmla="*/ 9 h 140"/>
                  <a:gd name="T14" fmla="*/ 185 w 186"/>
                  <a:gd name="T15" fmla="*/ 61 h 140"/>
                  <a:gd name="T16" fmla="*/ 159 w 186"/>
                  <a:gd name="T17" fmla="*/ 62 h 140"/>
                  <a:gd name="T18" fmla="*/ 146 w 186"/>
                  <a:gd name="T19" fmla="*/ 68 h 140"/>
                  <a:gd name="T20" fmla="*/ 148 w 186"/>
                  <a:gd name="T21" fmla="*/ 82 h 140"/>
                  <a:gd name="T22" fmla="*/ 77 w 186"/>
                  <a:gd name="T23" fmla="*/ 113 h 140"/>
                  <a:gd name="T24" fmla="*/ 69 w 186"/>
                  <a:gd name="T25" fmla="*/ 139 h 140"/>
                  <a:gd name="T26" fmla="*/ 0 w 186"/>
                  <a:gd name="T27" fmla="*/ 137 h 140"/>
                  <a:gd name="T28" fmla="*/ 0 w 186"/>
                  <a:gd name="T29" fmla="*/ 137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40"/>
                  <a:gd name="T47" fmla="*/ 186 w 186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40">
                    <a:moveTo>
                      <a:pt x="0" y="137"/>
                    </a:moveTo>
                    <a:lnTo>
                      <a:pt x="0" y="137"/>
                    </a:lnTo>
                    <a:lnTo>
                      <a:pt x="46" y="111"/>
                    </a:lnTo>
                    <a:lnTo>
                      <a:pt x="62" y="56"/>
                    </a:lnTo>
                    <a:lnTo>
                      <a:pt x="101" y="28"/>
                    </a:lnTo>
                    <a:lnTo>
                      <a:pt x="113" y="0"/>
                    </a:lnTo>
                    <a:lnTo>
                      <a:pt x="170" y="9"/>
                    </a:lnTo>
                    <a:lnTo>
                      <a:pt x="185" y="61"/>
                    </a:lnTo>
                    <a:lnTo>
                      <a:pt x="159" y="62"/>
                    </a:lnTo>
                    <a:lnTo>
                      <a:pt x="146" y="68"/>
                    </a:lnTo>
                    <a:lnTo>
                      <a:pt x="148" y="82"/>
                    </a:lnTo>
                    <a:lnTo>
                      <a:pt x="77" y="113"/>
                    </a:lnTo>
                    <a:lnTo>
                      <a:pt x="69" y="139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FF99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3" name="Freeform 199"/>
              <p:cNvSpPr>
                <a:spLocks/>
              </p:cNvSpPr>
              <p:nvPr/>
            </p:nvSpPr>
            <p:spPr bwMode="auto">
              <a:xfrm>
                <a:off x="3536" y="3033"/>
                <a:ext cx="166" cy="263"/>
              </a:xfrm>
              <a:custGeom>
                <a:avLst/>
                <a:gdLst>
                  <a:gd name="T0" fmla="*/ 0 w 166"/>
                  <a:gd name="T1" fmla="*/ 73 h 263"/>
                  <a:gd name="T2" fmla="*/ 0 w 166"/>
                  <a:gd name="T3" fmla="*/ 73 h 263"/>
                  <a:gd name="T4" fmla="*/ 4 w 166"/>
                  <a:gd name="T5" fmla="*/ 82 h 263"/>
                  <a:gd name="T6" fmla="*/ 43 w 166"/>
                  <a:gd name="T7" fmla="*/ 94 h 263"/>
                  <a:gd name="T8" fmla="*/ 47 w 166"/>
                  <a:gd name="T9" fmla="*/ 110 h 263"/>
                  <a:gd name="T10" fmla="*/ 45 w 166"/>
                  <a:gd name="T11" fmla="*/ 152 h 263"/>
                  <a:gd name="T12" fmla="*/ 24 w 166"/>
                  <a:gd name="T13" fmla="*/ 195 h 263"/>
                  <a:gd name="T14" fmla="*/ 30 w 166"/>
                  <a:gd name="T15" fmla="*/ 246 h 263"/>
                  <a:gd name="T16" fmla="*/ 32 w 166"/>
                  <a:gd name="T17" fmla="*/ 262 h 263"/>
                  <a:gd name="T18" fmla="*/ 44 w 166"/>
                  <a:gd name="T19" fmla="*/ 262 h 263"/>
                  <a:gd name="T20" fmla="*/ 44 w 166"/>
                  <a:gd name="T21" fmla="*/ 244 h 263"/>
                  <a:gd name="T22" fmla="*/ 85 w 166"/>
                  <a:gd name="T23" fmla="*/ 221 h 263"/>
                  <a:gd name="T24" fmla="*/ 73 w 166"/>
                  <a:gd name="T25" fmla="*/ 152 h 263"/>
                  <a:gd name="T26" fmla="*/ 164 w 166"/>
                  <a:gd name="T27" fmla="*/ 81 h 263"/>
                  <a:gd name="T28" fmla="*/ 165 w 166"/>
                  <a:gd name="T29" fmla="*/ 0 h 263"/>
                  <a:gd name="T30" fmla="*/ 142 w 166"/>
                  <a:gd name="T31" fmla="*/ 14 h 263"/>
                  <a:gd name="T32" fmla="*/ 79 w 166"/>
                  <a:gd name="T33" fmla="*/ 18 h 263"/>
                  <a:gd name="T34" fmla="*/ 78 w 166"/>
                  <a:gd name="T35" fmla="*/ 48 h 263"/>
                  <a:gd name="T36" fmla="*/ 94 w 166"/>
                  <a:gd name="T37" fmla="*/ 71 h 263"/>
                  <a:gd name="T38" fmla="*/ 84 w 166"/>
                  <a:gd name="T39" fmla="*/ 106 h 263"/>
                  <a:gd name="T40" fmla="*/ 68 w 166"/>
                  <a:gd name="T41" fmla="*/ 87 h 263"/>
                  <a:gd name="T42" fmla="*/ 70 w 166"/>
                  <a:gd name="T43" fmla="*/ 64 h 263"/>
                  <a:gd name="T44" fmla="*/ 50 w 166"/>
                  <a:gd name="T45" fmla="*/ 58 h 263"/>
                  <a:gd name="T46" fmla="*/ 0 w 166"/>
                  <a:gd name="T47" fmla="*/ 73 h 263"/>
                  <a:gd name="T48" fmla="*/ 0 w 166"/>
                  <a:gd name="T49" fmla="*/ 73 h 2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263"/>
                  <a:gd name="T77" fmla="*/ 166 w 166"/>
                  <a:gd name="T78" fmla="*/ 263 h 2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263">
                    <a:moveTo>
                      <a:pt x="0" y="73"/>
                    </a:moveTo>
                    <a:lnTo>
                      <a:pt x="0" y="73"/>
                    </a:lnTo>
                    <a:lnTo>
                      <a:pt x="4" y="82"/>
                    </a:lnTo>
                    <a:lnTo>
                      <a:pt x="43" y="94"/>
                    </a:lnTo>
                    <a:lnTo>
                      <a:pt x="47" y="110"/>
                    </a:lnTo>
                    <a:lnTo>
                      <a:pt x="45" y="152"/>
                    </a:lnTo>
                    <a:lnTo>
                      <a:pt x="24" y="195"/>
                    </a:lnTo>
                    <a:lnTo>
                      <a:pt x="30" y="246"/>
                    </a:lnTo>
                    <a:lnTo>
                      <a:pt x="32" y="262"/>
                    </a:lnTo>
                    <a:lnTo>
                      <a:pt x="44" y="262"/>
                    </a:lnTo>
                    <a:lnTo>
                      <a:pt x="44" y="244"/>
                    </a:lnTo>
                    <a:lnTo>
                      <a:pt x="85" y="221"/>
                    </a:lnTo>
                    <a:lnTo>
                      <a:pt x="73" y="152"/>
                    </a:lnTo>
                    <a:lnTo>
                      <a:pt x="164" y="81"/>
                    </a:lnTo>
                    <a:lnTo>
                      <a:pt x="165" y="0"/>
                    </a:lnTo>
                    <a:lnTo>
                      <a:pt x="142" y="14"/>
                    </a:lnTo>
                    <a:lnTo>
                      <a:pt x="79" y="18"/>
                    </a:lnTo>
                    <a:lnTo>
                      <a:pt x="78" y="48"/>
                    </a:lnTo>
                    <a:lnTo>
                      <a:pt x="94" y="71"/>
                    </a:lnTo>
                    <a:lnTo>
                      <a:pt x="84" y="106"/>
                    </a:lnTo>
                    <a:lnTo>
                      <a:pt x="68" y="87"/>
                    </a:lnTo>
                    <a:lnTo>
                      <a:pt x="70" y="64"/>
                    </a:lnTo>
                    <a:lnTo>
                      <a:pt x="50" y="58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4" name="Freeform 200"/>
              <p:cNvSpPr>
                <a:spLocks/>
              </p:cNvSpPr>
              <p:nvPr/>
            </p:nvSpPr>
            <p:spPr bwMode="auto">
              <a:xfrm>
                <a:off x="3068" y="2496"/>
                <a:ext cx="250" cy="191"/>
              </a:xfrm>
              <a:custGeom>
                <a:avLst/>
                <a:gdLst>
                  <a:gd name="T0" fmla="*/ 0 w 250"/>
                  <a:gd name="T1" fmla="*/ 138 h 191"/>
                  <a:gd name="T2" fmla="*/ 0 w 250"/>
                  <a:gd name="T3" fmla="*/ 138 h 191"/>
                  <a:gd name="T4" fmla="*/ 3 w 250"/>
                  <a:gd name="T5" fmla="*/ 153 h 191"/>
                  <a:gd name="T6" fmla="*/ 34 w 250"/>
                  <a:gd name="T7" fmla="*/ 186 h 191"/>
                  <a:gd name="T8" fmla="*/ 42 w 250"/>
                  <a:gd name="T9" fmla="*/ 179 h 191"/>
                  <a:gd name="T10" fmla="*/ 54 w 250"/>
                  <a:gd name="T11" fmla="*/ 190 h 191"/>
                  <a:gd name="T12" fmla="*/ 73 w 250"/>
                  <a:gd name="T13" fmla="*/ 157 h 191"/>
                  <a:gd name="T14" fmla="*/ 144 w 250"/>
                  <a:gd name="T15" fmla="*/ 174 h 191"/>
                  <a:gd name="T16" fmla="*/ 205 w 250"/>
                  <a:gd name="T17" fmla="*/ 157 h 191"/>
                  <a:gd name="T18" fmla="*/ 207 w 250"/>
                  <a:gd name="T19" fmla="*/ 148 h 191"/>
                  <a:gd name="T20" fmla="*/ 239 w 250"/>
                  <a:gd name="T21" fmla="*/ 107 h 191"/>
                  <a:gd name="T22" fmla="*/ 249 w 250"/>
                  <a:gd name="T23" fmla="*/ 50 h 191"/>
                  <a:gd name="T24" fmla="*/ 233 w 250"/>
                  <a:gd name="T25" fmla="*/ 33 h 191"/>
                  <a:gd name="T26" fmla="*/ 233 w 250"/>
                  <a:gd name="T27" fmla="*/ 8 h 191"/>
                  <a:gd name="T28" fmla="*/ 180 w 250"/>
                  <a:gd name="T29" fmla="*/ 0 h 191"/>
                  <a:gd name="T30" fmla="*/ 85 w 250"/>
                  <a:gd name="T31" fmla="*/ 65 h 191"/>
                  <a:gd name="T32" fmla="*/ 61 w 250"/>
                  <a:gd name="T33" fmla="*/ 72 h 191"/>
                  <a:gd name="T34" fmla="*/ 61 w 250"/>
                  <a:gd name="T35" fmla="*/ 121 h 191"/>
                  <a:gd name="T36" fmla="*/ 51 w 250"/>
                  <a:gd name="T37" fmla="*/ 131 h 191"/>
                  <a:gd name="T38" fmla="*/ 0 w 250"/>
                  <a:gd name="T39" fmla="*/ 138 h 191"/>
                  <a:gd name="T40" fmla="*/ 0 w 250"/>
                  <a:gd name="T41" fmla="*/ 138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91"/>
                  <a:gd name="T65" fmla="*/ 250 w 250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91">
                    <a:moveTo>
                      <a:pt x="0" y="138"/>
                    </a:moveTo>
                    <a:lnTo>
                      <a:pt x="0" y="138"/>
                    </a:lnTo>
                    <a:lnTo>
                      <a:pt x="3" y="153"/>
                    </a:lnTo>
                    <a:lnTo>
                      <a:pt x="34" y="186"/>
                    </a:lnTo>
                    <a:lnTo>
                      <a:pt x="42" y="179"/>
                    </a:lnTo>
                    <a:lnTo>
                      <a:pt x="54" y="190"/>
                    </a:lnTo>
                    <a:lnTo>
                      <a:pt x="73" y="157"/>
                    </a:lnTo>
                    <a:lnTo>
                      <a:pt x="144" y="174"/>
                    </a:lnTo>
                    <a:lnTo>
                      <a:pt x="205" y="157"/>
                    </a:lnTo>
                    <a:lnTo>
                      <a:pt x="207" y="148"/>
                    </a:lnTo>
                    <a:lnTo>
                      <a:pt x="239" y="107"/>
                    </a:lnTo>
                    <a:lnTo>
                      <a:pt x="249" y="50"/>
                    </a:lnTo>
                    <a:lnTo>
                      <a:pt x="233" y="33"/>
                    </a:lnTo>
                    <a:lnTo>
                      <a:pt x="233" y="8"/>
                    </a:lnTo>
                    <a:lnTo>
                      <a:pt x="180" y="0"/>
                    </a:lnTo>
                    <a:lnTo>
                      <a:pt x="85" y="65"/>
                    </a:lnTo>
                    <a:lnTo>
                      <a:pt x="61" y="72"/>
                    </a:lnTo>
                    <a:lnTo>
                      <a:pt x="61" y="121"/>
                    </a:lnTo>
                    <a:lnTo>
                      <a:pt x="51" y="131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5" name="Freeform 201"/>
              <p:cNvSpPr>
                <a:spLocks/>
              </p:cNvSpPr>
              <p:nvPr/>
            </p:nvSpPr>
            <p:spPr bwMode="auto">
              <a:xfrm>
                <a:off x="3110" y="2653"/>
                <a:ext cx="183" cy="153"/>
              </a:xfrm>
              <a:custGeom>
                <a:avLst/>
                <a:gdLst>
                  <a:gd name="T0" fmla="*/ 0 w 183"/>
                  <a:gd name="T1" fmla="*/ 118 h 153"/>
                  <a:gd name="T2" fmla="*/ 0 w 183"/>
                  <a:gd name="T3" fmla="*/ 118 h 153"/>
                  <a:gd name="T4" fmla="*/ 12 w 183"/>
                  <a:gd name="T5" fmla="*/ 33 h 153"/>
                  <a:gd name="T6" fmla="*/ 31 w 183"/>
                  <a:gd name="T7" fmla="*/ 0 h 153"/>
                  <a:gd name="T8" fmla="*/ 102 w 183"/>
                  <a:gd name="T9" fmla="*/ 17 h 153"/>
                  <a:gd name="T10" fmla="*/ 163 w 183"/>
                  <a:gd name="T11" fmla="*/ 0 h 153"/>
                  <a:gd name="T12" fmla="*/ 175 w 183"/>
                  <a:gd name="T13" fmla="*/ 19 h 153"/>
                  <a:gd name="T14" fmla="*/ 182 w 183"/>
                  <a:gd name="T15" fmla="*/ 33 h 153"/>
                  <a:gd name="T16" fmla="*/ 166 w 183"/>
                  <a:gd name="T17" fmla="*/ 45 h 153"/>
                  <a:gd name="T18" fmla="*/ 133 w 183"/>
                  <a:gd name="T19" fmla="*/ 114 h 153"/>
                  <a:gd name="T20" fmla="*/ 104 w 183"/>
                  <a:gd name="T21" fmla="*/ 109 h 153"/>
                  <a:gd name="T22" fmla="*/ 87 w 183"/>
                  <a:gd name="T23" fmla="*/ 142 h 153"/>
                  <a:gd name="T24" fmla="*/ 52 w 183"/>
                  <a:gd name="T25" fmla="*/ 152 h 153"/>
                  <a:gd name="T26" fmla="*/ 31 w 183"/>
                  <a:gd name="T27" fmla="*/ 122 h 153"/>
                  <a:gd name="T28" fmla="*/ 0 w 183"/>
                  <a:gd name="T29" fmla="*/ 118 h 153"/>
                  <a:gd name="T30" fmla="*/ 0 w 183"/>
                  <a:gd name="T31" fmla="*/ 118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"/>
                  <a:gd name="T49" fmla="*/ 0 h 153"/>
                  <a:gd name="T50" fmla="*/ 183 w 183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" h="153">
                    <a:moveTo>
                      <a:pt x="0" y="118"/>
                    </a:moveTo>
                    <a:lnTo>
                      <a:pt x="0" y="118"/>
                    </a:lnTo>
                    <a:lnTo>
                      <a:pt x="12" y="33"/>
                    </a:lnTo>
                    <a:lnTo>
                      <a:pt x="31" y="0"/>
                    </a:lnTo>
                    <a:lnTo>
                      <a:pt x="102" y="17"/>
                    </a:lnTo>
                    <a:lnTo>
                      <a:pt x="163" y="0"/>
                    </a:lnTo>
                    <a:lnTo>
                      <a:pt x="175" y="19"/>
                    </a:lnTo>
                    <a:lnTo>
                      <a:pt x="182" y="33"/>
                    </a:lnTo>
                    <a:lnTo>
                      <a:pt x="166" y="45"/>
                    </a:lnTo>
                    <a:lnTo>
                      <a:pt x="133" y="114"/>
                    </a:lnTo>
                    <a:lnTo>
                      <a:pt x="104" y="109"/>
                    </a:lnTo>
                    <a:lnTo>
                      <a:pt x="87" y="142"/>
                    </a:lnTo>
                    <a:lnTo>
                      <a:pt x="52" y="152"/>
                    </a:lnTo>
                    <a:lnTo>
                      <a:pt x="31" y="122"/>
                    </a:lnTo>
                    <a:lnTo>
                      <a:pt x="0" y="118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6" name="Freeform 202"/>
              <p:cNvSpPr>
                <a:spLocks/>
              </p:cNvSpPr>
              <p:nvPr/>
            </p:nvSpPr>
            <p:spPr bwMode="auto">
              <a:xfrm>
                <a:off x="2803" y="2671"/>
                <a:ext cx="48" cy="28"/>
              </a:xfrm>
              <a:custGeom>
                <a:avLst/>
                <a:gdLst>
                  <a:gd name="T0" fmla="*/ 0 w 48"/>
                  <a:gd name="T1" fmla="*/ 3 h 28"/>
                  <a:gd name="T2" fmla="*/ 0 w 48"/>
                  <a:gd name="T3" fmla="*/ 3 h 28"/>
                  <a:gd name="T4" fmla="*/ 13 w 48"/>
                  <a:gd name="T5" fmla="*/ 15 h 28"/>
                  <a:gd name="T6" fmla="*/ 29 w 48"/>
                  <a:gd name="T7" fmla="*/ 11 h 28"/>
                  <a:gd name="T8" fmla="*/ 19 w 48"/>
                  <a:gd name="T9" fmla="*/ 15 h 28"/>
                  <a:gd name="T10" fmla="*/ 27 w 48"/>
                  <a:gd name="T11" fmla="*/ 27 h 28"/>
                  <a:gd name="T12" fmla="*/ 46 w 48"/>
                  <a:gd name="T13" fmla="*/ 15 h 28"/>
                  <a:gd name="T14" fmla="*/ 47 w 48"/>
                  <a:gd name="T15" fmla="*/ 0 h 28"/>
                  <a:gd name="T16" fmla="*/ 0 w 48"/>
                  <a:gd name="T17" fmla="*/ 3 h 28"/>
                  <a:gd name="T18" fmla="*/ 0 w 48"/>
                  <a:gd name="T19" fmla="*/ 3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8"/>
                  <a:gd name="T32" fmla="*/ 48 w 48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8">
                    <a:moveTo>
                      <a:pt x="0" y="3"/>
                    </a:moveTo>
                    <a:lnTo>
                      <a:pt x="0" y="3"/>
                    </a:lnTo>
                    <a:lnTo>
                      <a:pt x="13" y="15"/>
                    </a:lnTo>
                    <a:lnTo>
                      <a:pt x="29" y="11"/>
                    </a:lnTo>
                    <a:lnTo>
                      <a:pt x="19" y="15"/>
                    </a:lnTo>
                    <a:lnTo>
                      <a:pt x="27" y="27"/>
                    </a:lnTo>
                    <a:lnTo>
                      <a:pt x="46" y="15"/>
                    </a:lnTo>
                    <a:lnTo>
                      <a:pt x="47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7" name="Freeform 203"/>
              <p:cNvSpPr>
                <a:spLocks/>
              </p:cNvSpPr>
              <p:nvPr/>
            </p:nvSpPr>
            <p:spPr bwMode="auto">
              <a:xfrm>
                <a:off x="3863" y="2453"/>
                <a:ext cx="10" cy="27"/>
              </a:xfrm>
              <a:custGeom>
                <a:avLst/>
                <a:gdLst>
                  <a:gd name="T0" fmla="*/ 0 w 10"/>
                  <a:gd name="T1" fmla="*/ 22 h 27"/>
                  <a:gd name="T2" fmla="*/ 0 w 10"/>
                  <a:gd name="T3" fmla="*/ 22 h 27"/>
                  <a:gd name="T4" fmla="*/ 4 w 10"/>
                  <a:gd name="T5" fmla="*/ 26 h 27"/>
                  <a:gd name="T6" fmla="*/ 9 w 10"/>
                  <a:gd name="T7" fmla="*/ 25 h 27"/>
                  <a:gd name="T8" fmla="*/ 5 w 10"/>
                  <a:gd name="T9" fmla="*/ 0 h 27"/>
                  <a:gd name="T10" fmla="*/ 0 w 10"/>
                  <a:gd name="T11" fmla="*/ 22 h 27"/>
                  <a:gd name="T12" fmla="*/ 0 w 10"/>
                  <a:gd name="T13" fmla="*/ 2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7"/>
                  <a:gd name="T23" fmla="*/ 10 w 1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7">
                    <a:moveTo>
                      <a:pt x="0" y="22"/>
                    </a:moveTo>
                    <a:lnTo>
                      <a:pt x="0" y="22"/>
                    </a:lnTo>
                    <a:lnTo>
                      <a:pt x="4" y="26"/>
                    </a:lnTo>
                    <a:lnTo>
                      <a:pt x="9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8" name="Freeform 204"/>
              <p:cNvSpPr>
                <a:spLocks/>
              </p:cNvSpPr>
              <p:nvPr/>
            </p:nvSpPr>
            <p:spPr bwMode="auto">
              <a:xfrm>
                <a:off x="3522" y="2885"/>
                <a:ext cx="27" cy="26"/>
              </a:xfrm>
              <a:custGeom>
                <a:avLst/>
                <a:gdLst>
                  <a:gd name="T0" fmla="*/ 0 w 27"/>
                  <a:gd name="T1" fmla="*/ 25 h 26"/>
                  <a:gd name="T2" fmla="*/ 0 w 27"/>
                  <a:gd name="T3" fmla="*/ 25 h 26"/>
                  <a:gd name="T4" fmla="*/ 10 w 27"/>
                  <a:gd name="T5" fmla="*/ 5 h 26"/>
                  <a:gd name="T6" fmla="*/ 23 w 27"/>
                  <a:gd name="T7" fmla="*/ 0 h 26"/>
                  <a:gd name="T8" fmla="*/ 26 w 27"/>
                  <a:gd name="T9" fmla="*/ 21 h 26"/>
                  <a:gd name="T10" fmla="*/ 0 w 27"/>
                  <a:gd name="T11" fmla="*/ 25 h 26"/>
                  <a:gd name="T12" fmla="*/ 0 w 27"/>
                  <a:gd name="T13" fmla="*/ 25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6"/>
                  <a:gd name="T23" fmla="*/ 27 w 27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6">
                    <a:moveTo>
                      <a:pt x="0" y="25"/>
                    </a:moveTo>
                    <a:lnTo>
                      <a:pt x="0" y="25"/>
                    </a:lnTo>
                    <a:lnTo>
                      <a:pt x="10" y="5"/>
                    </a:lnTo>
                    <a:lnTo>
                      <a:pt x="23" y="0"/>
                    </a:lnTo>
                    <a:lnTo>
                      <a:pt x="26" y="21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9" name="Freeform 205"/>
              <p:cNvSpPr>
                <a:spLocks/>
              </p:cNvSpPr>
              <p:nvPr/>
            </p:nvSpPr>
            <p:spPr bwMode="auto">
              <a:xfrm>
                <a:off x="2790" y="2608"/>
                <a:ext cx="98" cy="67"/>
              </a:xfrm>
              <a:custGeom>
                <a:avLst/>
                <a:gdLst>
                  <a:gd name="T0" fmla="*/ 0 w 98"/>
                  <a:gd name="T1" fmla="*/ 29 h 67"/>
                  <a:gd name="T2" fmla="*/ 0 w 98"/>
                  <a:gd name="T3" fmla="*/ 29 h 67"/>
                  <a:gd name="T4" fmla="*/ 15 w 98"/>
                  <a:gd name="T5" fmla="*/ 48 h 67"/>
                  <a:gd name="T6" fmla="*/ 59 w 98"/>
                  <a:gd name="T7" fmla="*/ 51 h 67"/>
                  <a:gd name="T8" fmla="*/ 13 w 98"/>
                  <a:gd name="T9" fmla="*/ 57 h 67"/>
                  <a:gd name="T10" fmla="*/ 13 w 98"/>
                  <a:gd name="T11" fmla="*/ 66 h 67"/>
                  <a:gd name="T12" fmla="*/ 60 w 98"/>
                  <a:gd name="T13" fmla="*/ 63 h 67"/>
                  <a:gd name="T14" fmla="*/ 97 w 98"/>
                  <a:gd name="T15" fmla="*/ 66 h 67"/>
                  <a:gd name="T16" fmla="*/ 85 w 98"/>
                  <a:gd name="T17" fmla="*/ 29 h 67"/>
                  <a:gd name="T18" fmla="*/ 50 w 98"/>
                  <a:gd name="T19" fmla="*/ 0 h 67"/>
                  <a:gd name="T20" fmla="*/ 15 w 98"/>
                  <a:gd name="T21" fmla="*/ 8 h 67"/>
                  <a:gd name="T22" fmla="*/ 0 w 98"/>
                  <a:gd name="T23" fmla="*/ 29 h 67"/>
                  <a:gd name="T24" fmla="*/ 0 w 98"/>
                  <a:gd name="T25" fmla="*/ 29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8"/>
                  <a:gd name="T40" fmla="*/ 0 h 67"/>
                  <a:gd name="T41" fmla="*/ 98 w 98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8" h="67">
                    <a:moveTo>
                      <a:pt x="0" y="29"/>
                    </a:moveTo>
                    <a:lnTo>
                      <a:pt x="0" y="29"/>
                    </a:lnTo>
                    <a:lnTo>
                      <a:pt x="15" y="48"/>
                    </a:lnTo>
                    <a:lnTo>
                      <a:pt x="59" y="51"/>
                    </a:lnTo>
                    <a:lnTo>
                      <a:pt x="13" y="57"/>
                    </a:lnTo>
                    <a:lnTo>
                      <a:pt x="13" y="66"/>
                    </a:lnTo>
                    <a:lnTo>
                      <a:pt x="60" y="63"/>
                    </a:lnTo>
                    <a:lnTo>
                      <a:pt x="97" y="66"/>
                    </a:lnTo>
                    <a:lnTo>
                      <a:pt x="85" y="29"/>
                    </a:lnTo>
                    <a:lnTo>
                      <a:pt x="50" y="0"/>
                    </a:lnTo>
                    <a:lnTo>
                      <a:pt x="15" y="8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0" name="Freeform 206"/>
              <p:cNvSpPr>
                <a:spLocks/>
              </p:cNvSpPr>
              <p:nvPr/>
            </p:nvSpPr>
            <p:spPr bwMode="auto">
              <a:xfrm>
                <a:off x="2857" y="2714"/>
                <a:ext cx="49" cy="48"/>
              </a:xfrm>
              <a:custGeom>
                <a:avLst/>
                <a:gdLst>
                  <a:gd name="T0" fmla="*/ 0 w 49"/>
                  <a:gd name="T1" fmla="*/ 14 h 48"/>
                  <a:gd name="T2" fmla="*/ 0 w 49"/>
                  <a:gd name="T3" fmla="*/ 14 h 48"/>
                  <a:gd name="T4" fmla="*/ 5 w 49"/>
                  <a:gd name="T5" fmla="*/ 32 h 48"/>
                  <a:gd name="T6" fmla="*/ 29 w 49"/>
                  <a:gd name="T7" fmla="*/ 47 h 48"/>
                  <a:gd name="T8" fmla="*/ 48 w 49"/>
                  <a:gd name="T9" fmla="*/ 24 h 48"/>
                  <a:gd name="T10" fmla="*/ 33 w 49"/>
                  <a:gd name="T11" fmla="*/ 0 h 48"/>
                  <a:gd name="T12" fmla="*/ 0 w 49"/>
                  <a:gd name="T13" fmla="*/ 14 h 48"/>
                  <a:gd name="T14" fmla="*/ 0 w 49"/>
                  <a:gd name="T15" fmla="*/ 14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48"/>
                  <a:gd name="T26" fmla="*/ 49 w 49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48">
                    <a:moveTo>
                      <a:pt x="0" y="14"/>
                    </a:moveTo>
                    <a:lnTo>
                      <a:pt x="0" y="14"/>
                    </a:lnTo>
                    <a:lnTo>
                      <a:pt x="5" y="32"/>
                    </a:lnTo>
                    <a:lnTo>
                      <a:pt x="29" y="47"/>
                    </a:lnTo>
                    <a:lnTo>
                      <a:pt x="48" y="24"/>
                    </a:lnTo>
                    <a:lnTo>
                      <a:pt x="33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1" name="Freeform 207"/>
              <p:cNvSpPr>
                <a:spLocks/>
              </p:cNvSpPr>
              <p:nvPr/>
            </p:nvSpPr>
            <p:spPr bwMode="auto">
              <a:xfrm>
                <a:off x="3710" y="2683"/>
                <a:ext cx="161" cy="213"/>
              </a:xfrm>
              <a:custGeom>
                <a:avLst/>
                <a:gdLst>
                  <a:gd name="T0" fmla="*/ 0 w 161"/>
                  <a:gd name="T1" fmla="*/ 199 h 213"/>
                  <a:gd name="T2" fmla="*/ 0 w 161"/>
                  <a:gd name="T3" fmla="*/ 199 h 213"/>
                  <a:gd name="T4" fmla="*/ 0 w 161"/>
                  <a:gd name="T5" fmla="*/ 142 h 213"/>
                  <a:gd name="T6" fmla="*/ 13 w 161"/>
                  <a:gd name="T7" fmla="*/ 125 h 213"/>
                  <a:gd name="T8" fmla="*/ 62 w 161"/>
                  <a:gd name="T9" fmla="*/ 108 h 213"/>
                  <a:gd name="T10" fmla="*/ 110 w 161"/>
                  <a:gd name="T11" fmla="*/ 61 h 213"/>
                  <a:gd name="T12" fmla="*/ 48 w 161"/>
                  <a:gd name="T13" fmla="*/ 45 h 213"/>
                  <a:gd name="T14" fmla="*/ 29 w 161"/>
                  <a:gd name="T15" fmla="*/ 17 h 213"/>
                  <a:gd name="T16" fmla="*/ 36 w 161"/>
                  <a:gd name="T17" fmla="*/ 8 h 213"/>
                  <a:gd name="T18" fmla="*/ 60 w 161"/>
                  <a:gd name="T19" fmla="*/ 25 h 213"/>
                  <a:gd name="T20" fmla="*/ 153 w 161"/>
                  <a:gd name="T21" fmla="*/ 0 h 213"/>
                  <a:gd name="T22" fmla="*/ 160 w 161"/>
                  <a:gd name="T23" fmla="*/ 25 h 213"/>
                  <a:gd name="T24" fmla="*/ 104 w 161"/>
                  <a:gd name="T25" fmla="*/ 124 h 213"/>
                  <a:gd name="T26" fmla="*/ 8 w 161"/>
                  <a:gd name="T27" fmla="*/ 212 h 213"/>
                  <a:gd name="T28" fmla="*/ 0 w 161"/>
                  <a:gd name="T29" fmla="*/ 199 h 213"/>
                  <a:gd name="T30" fmla="*/ 0 w 161"/>
                  <a:gd name="T31" fmla="*/ 199 h 2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1"/>
                  <a:gd name="T49" fmla="*/ 0 h 213"/>
                  <a:gd name="T50" fmla="*/ 161 w 161"/>
                  <a:gd name="T51" fmla="*/ 213 h 2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1" h="213">
                    <a:moveTo>
                      <a:pt x="0" y="199"/>
                    </a:moveTo>
                    <a:lnTo>
                      <a:pt x="0" y="199"/>
                    </a:lnTo>
                    <a:lnTo>
                      <a:pt x="0" y="142"/>
                    </a:lnTo>
                    <a:lnTo>
                      <a:pt x="13" y="125"/>
                    </a:lnTo>
                    <a:lnTo>
                      <a:pt x="62" y="108"/>
                    </a:lnTo>
                    <a:lnTo>
                      <a:pt x="110" y="61"/>
                    </a:lnTo>
                    <a:lnTo>
                      <a:pt x="48" y="45"/>
                    </a:lnTo>
                    <a:lnTo>
                      <a:pt x="29" y="17"/>
                    </a:lnTo>
                    <a:lnTo>
                      <a:pt x="36" y="8"/>
                    </a:lnTo>
                    <a:lnTo>
                      <a:pt x="60" y="25"/>
                    </a:lnTo>
                    <a:lnTo>
                      <a:pt x="153" y="0"/>
                    </a:lnTo>
                    <a:lnTo>
                      <a:pt x="160" y="25"/>
                    </a:lnTo>
                    <a:lnTo>
                      <a:pt x="104" y="124"/>
                    </a:lnTo>
                    <a:lnTo>
                      <a:pt x="8" y="212"/>
                    </a:lnTo>
                    <a:lnTo>
                      <a:pt x="0" y="19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2" name="Freeform 208"/>
              <p:cNvSpPr>
                <a:spLocks/>
              </p:cNvSpPr>
              <p:nvPr/>
            </p:nvSpPr>
            <p:spPr bwMode="auto">
              <a:xfrm>
                <a:off x="3459" y="3115"/>
                <a:ext cx="125" cy="114"/>
              </a:xfrm>
              <a:custGeom>
                <a:avLst/>
                <a:gdLst>
                  <a:gd name="T0" fmla="*/ 0 w 125"/>
                  <a:gd name="T1" fmla="*/ 35 h 114"/>
                  <a:gd name="T2" fmla="*/ 0 w 125"/>
                  <a:gd name="T3" fmla="*/ 35 h 114"/>
                  <a:gd name="T4" fmla="*/ 0 w 125"/>
                  <a:gd name="T5" fmla="*/ 35 h 114"/>
                  <a:gd name="T6" fmla="*/ 28 w 125"/>
                  <a:gd name="T7" fmla="*/ 35 h 114"/>
                  <a:gd name="T8" fmla="*/ 56 w 125"/>
                  <a:gd name="T9" fmla="*/ 14 h 114"/>
                  <a:gd name="T10" fmla="*/ 57 w 125"/>
                  <a:gd name="T11" fmla="*/ 5 h 114"/>
                  <a:gd name="T12" fmla="*/ 81 w 125"/>
                  <a:gd name="T13" fmla="*/ 0 h 114"/>
                  <a:gd name="T14" fmla="*/ 120 w 125"/>
                  <a:gd name="T15" fmla="*/ 12 h 114"/>
                  <a:gd name="T16" fmla="*/ 124 w 125"/>
                  <a:gd name="T17" fmla="*/ 28 h 114"/>
                  <a:gd name="T18" fmla="*/ 122 w 125"/>
                  <a:gd name="T19" fmla="*/ 70 h 114"/>
                  <a:gd name="T20" fmla="*/ 101 w 125"/>
                  <a:gd name="T21" fmla="*/ 113 h 114"/>
                  <a:gd name="T22" fmla="*/ 66 w 125"/>
                  <a:gd name="T23" fmla="*/ 105 h 114"/>
                  <a:gd name="T24" fmla="*/ 44 w 125"/>
                  <a:gd name="T25" fmla="*/ 95 h 114"/>
                  <a:gd name="T26" fmla="*/ 0 w 125"/>
                  <a:gd name="T27" fmla="*/ 35 h 114"/>
                  <a:gd name="T28" fmla="*/ 0 w 125"/>
                  <a:gd name="T29" fmla="*/ 35 h 1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114"/>
                  <a:gd name="T47" fmla="*/ 125 w 125"/>
                  <a:gd name="T48" fmla="*/ 114 h 1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114">
                    <a:moveTo>
                      <a:pt x="0" y="35"/>
                    </a:moveTo>
                    <a:lnTo>
                      <a:pt x="0" y="35"/>
                    </a:lnTo>
                    <a:lnTo>
                      <a:pt x="28" y="35"/>
                    </a:lnTo>
                    <a:lnTo>
                      <a:pt x="56" y="14"/>
                    </a:lnTo>
                    <a:lnTo>
                      <a:pt x="57" y="5"/>
                    </a:lnTo>
                    <a:lnTo>
                      <a:pt x="81" y="0"/>
                    </a:lnTo>
                    <a:lnTo>
                      <a:pt x="120" y="12"/>
                    </a:lnTo>
                    <a:lnTo>
                      <a:pt x="124" y="28"/>
                    </a:lnTo>
                    <a:lnTo>
                      <a:pt x="122" y="70"/>
                    </a:lnTo>
                    <a:lnTo>
                      <a:pt x="101" y="113"/>
                    </a:lnTo>
                    <a:lnTo>
                      <a:pt x="66" y="105"/>
                    </a:lnTo>
                    <a:lnTo>
                      <a:pt x="44" y="95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3" name="Freeform 209"/>
              <p:cNvSpPr>
                <a:spLocks/>
              </p:cNvSpPr>
              <p:nvPr/>
            </p:nvSpPr>
            <p:spPr bwMode="auto">
              <a:xfrm>
                <a:off x="3247" y="3135"/>
                <a:ext cx="213" cy="201"/>
              </a:xfrm>
              <a:custGeom>
                <a:avLst/>
                <a:gdLst>
                  <a:gd name="T0" fmla="*/ 0 w 213"/>
                  <a:gd name="T1" fmla="*/ 7 h 201"/>
                  <a:gd name="T2" fmla="*/ 0 w 213"/>
                  <a:gd name="T3" fmla="*/ 7 h 201"/>
                  <a:gd name="T4" fmla="*/ 25 w 213"/>
                  <a:gd name="T5" fmla="*/ 0 h 201"/>
                  <a:gd name="T6" fmla="*/ 153 w 213"/>
                  <a:gd name="T7" fmla="*/ 19 h 201"/>
                  <a:gd name="T8" fmla="*/ 182 w 213"/>
                  <a:gd name="T9" fmla="*/ 11 h 201"/>
                  <a:gd name="T10" fmla="*/ 212 w 213"/>
                  <a:gd name="T11" fmla="*/ 15 h 201"/>
                  <a:gd name="T12" fmla="*/ 212 w 213"/>
                  <a:gd name="T13" fmla="*/ 15 h 201"/>
                  <a:gd name="T14" fmla="*/ 187 w 213"/>
                  <a:gd name="T15" fmla="*/ 29 h 201"/>
                  <a:gd name="T16" fmla="*/ 177 w 213"/>
                  <a:gd name="T17" fmla="*/ 19 h 201"/>
                  <a:gd name="T18" fmla="*/ 146 w 213"/>
                  <a:gd name="T19" fmla="*/ 26 h 201"/>
                  <a:gd name="T20" fmla="*/ 146 w 213"/>
                  <a:gd name="T21" fmla="*/ 82 h 201"/>
                  <a:gd name="T22" fmla="*/ 130 w 213"/>
                  <a:gd name="T23" fmla="*/ 82 h 201"/>
                  <a:gd name="T24" fmla="*/ 130 w 213"/>
                  <a:gd name="T25" fmla="*/ 126 h 201"/>
                  <a:gd name="T26" fmla="*/ 130 w 213"/>
                  <a:gd name="T27" fmla="*/ 190 h 201"/>
                  <a:gd name="T28" fmla="*/ 117 w 213"/>
                  <a:gd name="T29" fmla="*/ 200 h 201"/>
                  <a:gd name="T30" fmla="*/ 97 w 213"/>
                  <a:gd name="T31" fmla="*/ 200 h 201"/>
                  <a:gd name="T32" fmla="*/ 86 w 213"/>
                  <a:gd name="T33" fmla="*/ 187 h 201"/>
                  <a:gd name="T34" fmla="*/ 76 w 213"/>
                  <a:gd name="T35" fmla="*/ 194 h 201"/>
                  <a:gd name="T36" fmla="*/ 56 w 213"/>
                  <a:gd name="T37" fmla="*/ 172 h 201"/>
                  <a:gd name="T38" fmla="*/ 45 w 213"/>
                  <a:gd name="T39" fmla="*/ 102 h 201"/>
                  <a:gd name="T40" fmla="*/ 45 w 213"/>
                  <a:gd name="T41" fmla="*/ 94 h 201"/>
                  <a:gd name="T42" fmla="*/ 0 w 213"/>
                  <a:gd name="T43" fmla="*/ 7 h 201"/>
                  <a:gd name="T44" fmla="*/ 0 w 213"/>
                  <a:gd name="T45" fmla="*/ 7 h 2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3"/>
                  <a:gd name="T70" fmla="*/ 0 h 201"/>
                  <a:gd name="T71" fmla="*/ 213 w 213"/>
                  <a:gd name="T72" fmla="*/ 201 h 20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3" h="201">
                    <a:moveTo>
                      <a:pt x="0" y="7"/>
                    </a:moveTo>
                    <a:lnTo>
                      <a:pt x="0" y="7"/>
                    </a:lnTo>
                    <a:lnTo>
                      <a:pt x="25" y="0"/>
                    </a:lnTo>
                    <a:lnTo>
                      <a:pt x="153" y="19"/>
                    </a:lnTo>
                    <a:lnTo>
                      <a:pt x="182" y="11"/>
                    </a:lnTo>
                    <a:lnTo>
                      <a:pt x="212" y="15"/>
                    </a:lnTo>
                    <a:lnTo>
                      <a:pt x="187" y="29"/>
                    </a:lnTo>
                    <a:lnTo>
                      <a:pt x="177" y="19"/>
                    </a:lnTo>
                    <a:lnTo>
                      <a:pt x="146" y="26"/>
                    </a:lnTo>
                    <a:lnTo>
                      <a:pt x="146" y="82"/>
                    </a:lnTo>
                    <a:lnTo>
                      <a:pt x="130" y="82"/>
                    </a:lnTo>
                    <a:lnTo>
                      <a:pt x="130" y="126"/>
                    </a:lnTo>
                    <a:lnTo>
                      <a:pt x="130" y="190"/>
                    </a:lnTo>
                    <a:lnTo>
                      <a:pt x="117" y="200"/>
                    </a:lnTo>
                    <a:lnTo>
                      <a:pt x="97" y="200"/>
                    </a:lnTo>
                    <a:lnTo>
                      <a:pt x="86" y="187"/>
                    </a:lnTo>
                    <a:lnTo>
                      <a:pt x="76" y="194"/>
                    </a:lnTo>
                    <a:lnTo>
                      <a:pt x="56" y="172"/>
                    </a:lnTo>
                    <a:lnTo>
                      <a:pt x="45" y="102"/>
                    </a:lnTo>
                    <a:lnTo>
                      <a:pt x="45" y="9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4" name="Freeform 210"/>
              <p:cNvSpPr>
                <a:spLocks/>
              </p:cNvSpPr>
              <p:nvPr/>
            </p:nvSpPr>
            <p:spPr bwMode="auto">
              <a:xfrm>
                <a:off x="2799" y="2426"/>
                <a:ext cx="133" cy="111"/>
              </a:xfrm>
              <a:custGeom>
                <a:avLst/>
                <a:gdLst>
                  <a:gd name="T0" fmla="*/ 0 w 133"/>
                  <a:gd name="T1" fmla="*/ 110 h 111"/>
                  <a:gd name="T2" fmla="*/ 0 w 133"/>
                  <a:gd name="T3" fmla="*/ 110 h 111"/>
                  <a:gd name="T4" fmla="*/ 62 w 133"/>
                  <a:gd name="T5" fmla="*/ 0 h 111"/>
                  <a:gd name="T6" fmla="*/ 131 w 133"/>
                  <a:gd name="T7" fmla="*/ 2 h 111"/>
                  <a:gd name="T8" fmla="*/ 132 w 133"/>
                  <a:gd name="T9" fmla="*/ 8 h 111"/>
                  <a:gd name="T10" fmla="*/ 131 w 133"/>
                  <a:gd name="T11" fmla="*/ 29 h 111"/>
                  <a:gd name="T12" fmla="*/ 81 w 133"/>
                  <a:gd name="T13" fmla="*/ 27 h 111"/>
                  <a:gd name="T14" fmla="*/ 80 w 133"/>
                  <a:gd name="T15" fmla="*/ 70 h 111"/>
                  <a:gd name="T16" fmla="*/ 62 w 133"/>
                  <a:gd name="T17" fmla="*/ 78 h 111"/>
                  <a:gd name="T18" fmla="*/ 63 w 133"/>
                  <a:gd name="T19" fmla="*/ 104 h 111"/>
                  <a:gd name="T20" fmla="*/ 0 w 133"/>
                  <a:gd name="T21" fmla="*/ 110 h 111"/>
                  <a:gd name="T22" fmla="*/ 0 w 133"/>
                  <a:gd name="T23" fmla="*/ 110 h 1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"/>
                  <a:gd name="T37" fmla="*/ 0 h 111"/>
                  <a:gd name="T38" fmla="*/ 133 w 133"/>
                  <a:gd name="T39" fmla="*/ 111 h 1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" h="111">
                    <a:moveTo>
                      <a:pt x="0" y="110"/>
                    </a:moveTo>
                    <a:lnTo>
                      <a:pt x="0" y="110"/>
                    </a:lnTo>
                    <a:lnTo>
                      <a:pt x="62" y="0"/>
                    </a:lnTo>
                    <a:lnTo>
                      <a:pt x="131" y="2"/>
                    </a:lnTo>
                    <a:lnTo>
                      <a:pt x="132" y="8"/>
                    </a:lnTo>
                    <a:lnTo>
                      <a:pt x="131" y="29"/>
                    </a:lnTo>
                    <a:lnTo>
                      <a:pt x="81" y="27"/>
                    </a:lnTo>
                    <a:lnTo>
                      <a:pt x="80" y="70"/>
                    </a:lnTo>
                    <a:lnTo>
                      <a:pt x="62" y="78"/>
                    </a:lnTo>
                    <a:lnTo>
                      <a:pt x="63" y="104"/>
                    </a:lnTo>
                    <a:lnTo>
                      <a:pt x="0" y="110"/>
                    </a:lnTo>
                  </a:path>
                </a:pathLst>
              </a:custGeom>
              <a:solidFill>
                <a:srgbClr val="FF99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5" name="Freeform 211"/>
              <p:cNvSpPr>
                <a:spLocks/>
              </p:cNvSpPr>
              <p:nvPr/>
            </p:nvSpPr>
            <p:spPr bwMode="auto">
              <a:xfrm>
                <a:off x="3410" y="2503"/>
                <a:ext cx="261" cy="311"/>
              </a:xfrm>
              <a:custGeom>
                <a:avLst/>
                <a:gdLst>
                  <a:gd name="T0" fmla="*/ 0 w 261"/>
                  <a:gd name="T1" fmla="*/ 164 h 311"/>
                  <a:gd name="T2" fmla="*/ 0 w 261"/>
                  <a:gd name="T3" fmla="*/ 164 h 311"/>
                  <a:gd name="T4" fmla="*/ 12 w 261"/>
                  <a:gd name="T5" fmla="*/ 195 h 311"/>
                  <a:gd name="T6" fmla="*/ 24 w 261"/>
                  <a:gd name="T7" fmla="*/ 228 h 311"/>
                  <a:gd name="T8" fmla="*/ 50 w 261"/>
                  <a:gd name="T9" fmla="*/ 241 h 311"/>
                  <a:gd name="T10" fmla="*/ 88 w 261"/>
                  <a:gd name="T11" fmla="*/ 287 h 311"/>
                  <a:gd name="T12" fmla="*/ 140 w 261"/>
                  <a:gd name="T13" fmla="*/ 310 h 311"/>
                  <a:gd name="T14" fmla="*/ 189 w 261"/>
                  <a:gd name="T15" fmla="*/ 304 h 311"/>
                  <a:gd name="T16" fmla="*/ 218 w 261"/>
                  <a:gd name="T17" fmla="*/ 295 h 311"/>
                  <a:gd name="T18" fmla="*/ 201 w 261"/>
                  <a:gd name="T19" fmla="*/ 262 h 311"/>
                  <a:gd name="T20" fmla="*/ 173 w 261"/>
                  <a:gd name="T21" fmla="*/ 243 h 311"/>
                  <a:gd name="T22" fmla="*/ 191 w 261"/>
                  <a:gd name="T23" fmla="*/ 231 h 311"/>
                  <a:gd name="T24" fmla="*/ 193 w 261"/>
                  <a:gd name="T25" fmla="*/ 203 h 311"/>
                  <a:gd name="T26" fmla="*/ 224 w 261"/>
                  <a:gd name="T27" fmla="*/ 164 h 311"/>
                  <a:gd name="T28" fmla="*/ 236 w 261"/>
                  <a:gd name="T29" fmla="*/ 97 h 311"/>
                  <a:gd name="T30" fmla="*/ 260 w 261"/>
                  <a:gd name="T31" fmla="*/ 82 h 311"/>
                  <a:gd name="T32" fmla="*/ 241 w 261"/>
                  <a:gd name="T33" fmla="*/ 68 h 311"/>
                  <a:gd name="T34" fmla="*/ 234 w 261"/>
                  <a:gd name="T35" fmla="*/ 18 h 311"/>
                  <a:gd name="T36" fmla="*/ 213 w 261"/>
                  <a:gd name="T37" fmla="*/ 0 h 311"/>
                  <a:gd name="T38" fmla="*/ 189 w 261"/>
                  <a:gd name="T39" fmla="*/ 21 h 311"/>
                  <a:gd name="T40" fmla="*/ 47 w 261"/>
                  <a:gd name="T41" fmla="*/ 18 h 311"/>
                  <a:gd name="T42" fmla="*/ 47 w 261"/>
                  <a:gd name="T43" fmla="*/ 49 h 311"/>
                  <a:gd name="T44" fmla="*/ 33 w 261"/>
                  <a:gd name="T45" fmla="*/ 50 h 311"/>
                  <a:gd name="T46" fmla="*/ 33 w 261"/>
                  <a:gd name="T47" fmla="*/ 59 h 311"/>
                  <a:gd name="T48" fmla="*/ 32 w 261"/>
                  <a:gd name="T49" fmla="*/ 118 h 311"/>
                  <a:gd name="T50" fmla="*/ 16 w 261"/>
                  <a:gd name="T51" fmla="*/ 122 h 311"/>
                  <a:gd name="T52" fmla="*/ 0 w 261"/>
                  <a:gd name="T53" fmla="*/ 164 h 311"/>
                  <a:gd name="T54" fmla="*/ 0 w 261"/>
                  <a:gd name="T55" fmla="*/ 164 h 3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1"/>
                  <a:gd name="T85" fmla="*/ 0 h 311"/>
                  <a:gd name="T86" fmla="*/ 261 w 261"/>
                  <a:gd name="T87" fmla="*/ 311 h 3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1" h="311">
                    <a:moveTo>
                      <a:pt x="0" y="164"/>
                    </a:moveTo>
                    <a:lnTo>
                      <a:pt x="0" y="164"/>
                    </a:lnTo>
                    <a:lnTo>
                      <a:pt x="12" y="195"/>
                    </a:lnTo>
                    <a:lnTo>
                      <a:pt x="24" y="228"/>
                    </a:lnTo>
                    <a:lnTo>
                      <a:pt x="50" y="241"/>
                    </a:lnTo>
                    <a:lnTo>
                      <a:pt x="88" y="287"/>
                    </a:lnTo>
                    <a:lnTo>
                      <a:pt x="140" y="310"/>
                    </a:lnTo>
                    <a:lnTo>
                      <a:pt x="189" y="304"/>
                    </a:lnTo>
                    <a:lnTo>
                      <a:pt x="218" y="295"/>
                    </a:lnTo>
                    <a:lnTo>
                      <a:pt x="201" y="262"/>
                    </a:lnTo>
                    <a:lnTo>
                      <a:pt x="173" y="243"/>
                    </a:lnTo>
                    <a:lnTo>
                      <a:pt x="191" y="231"/>
                    </a:lnTo>
                    <a:lnTo>
                      <a:pt x="193" y="203"/>
                    </a:lnTo>
                    <a:lnTo>
                      <a:pt x="224" y="164"/>
                    </a:lnTo>
                    <a:lnTo>
                      <a:pt x="236" y="97"/>
                    </a:lnTo>
                    <a:lnTo>
                      <a:pt x="260" y="82"/>
                    </a:lnTo>
                    <a:lnTo>
                      <a:pt x="241" y="68"/>
                    </a:lnTo>
                    <a:lnTo>
                      <a:pt x="234" y="18"/>
                    </a:lnTo>
                    <a:lnTo>
                      <a:pt x="213" y="0"/>
                    </a:lnTo>
                    <a:lnTo>
                      <a:pt x="189" y="21"/>
                    </a:lnTo>
                    <a:lnTo>
                      <a:pt x="47" y="18"/>
                    </a:lnTo>
                    <a:lnTo>
                      <a:pt x="47" y="49"/>
                    </a:lnTo>
                    <a:lnTo>
                      <a:pt x="33" y="50"/>
                    </a:lnTo>
                    <a:lnTo>
                      <a:pt x="33" y="59"/>
                    </a:lnTo>
                    <a:lnTo>
                      <a:pt x="32" y="118"/>
                    </a:lnTo>
                    <a:lnTo>
                      <a:pt x="16" y="122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6" name="Freeform 212"/>
              <p:cNvSpPr>
                <a:spLocks/>
              </p:cNvSpPr>
              <p:nvPr/>
            </p:nvSpPr>
            <p:spPr bwMode="auto">
              <a:xfrm>
                <a:off x="3549" y="3279"/>
                <a:ext cx="20" cy="26"/>
              </a:xfrm>
              <a:custGeom>
                <a:avLst/>
                <a:gdLst>
                  <a:gd name="T0" fmla="*/ 0 w 20"/>
                  <a:gd name="T1" fmla="*/ 14 h 26"/>
                  <a:gd name="T2" fmla="*/ 0 w 20"/>
                  <a:gd name="T3" fmla="*/ 14 h 26"/>
                  <a:gd name="T4" fmla="*/ 11 w 20"/>
                  <a:gd name="T5" fmla="*/ 25 h 26"/>
                  <a:gd name="T6" fmla="*/ 19 w 20"/>
                  <a:gd name="T7" fmla="*/ 16 h 26"/>
                  <a:gd name="T8" fmla="*/ 17 w 20"/>
                  <a:gd name="T9" fmla="*/ 0 h 26"/>
                  <a:gd name="T10" fmla="*/ 0 w 20"/>
                  <a:gd name="T11" fmla="*/ 14 h 26"/>
                  <a:gd name="T12" fmla="*/ 0 w 20"/>
                  <a:gd name="T13" fmla="*/ 14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6"/>
                  <a:gd name="T23" fmla="*/ 20 w 2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6">
                    <a:moveTo>
                      <a:pt x="0" y="14"/>
                    </a:moveTo>
                    <a:lnTo>
                      <a:pt x="0" y="14"/>
                    </a:lnTo>
                    <a:lnTo>
                      <a:pt x="11" y="25"/>
                    </a:lnTo>
                    <a:lnTo>
                      <a:pt x="19" y="16"/>
                    </a:lnTo>
                    <a:lnTo>
                      <a:pt x="17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7" name="Freeform 213"/>
              <p:cNvSpPr>
                <a:spLocks/>
              </p:cNvSpPr>
              <p:nvPr/>
            </p:nvSpPr>
            <p:spPr bwMode="auto">
              <a:xfrm>
                <a:off x="3532" y="2884"/>
                <a:ext cx="170" cy="168"/>
              </a:xfrm>
              <a:custGeom>
                <a:avLst/>
                <a:gdLst>
                  <a:gd name="T0" fmla="*/ 0 w 170"/>
                  <a:gd name="T1" fmla="*/ 53 h 168"/>
                  <a:gd name="T2" fmla="*/ 0 w 170"/>
                  <a:gd name="T3" fmla="*/ 53 h 168"/>
                  <a:gd name="T4" fmla="*/ 1 w 170"/>
                  <a:gd name="T5" fmla="*/ 85 h 168"/>
                  <a:gd name="T6" fmla="*/ 22 w 170"/>
                  <a:gd name="T7" fmla="*/ 118 h 168"/>
                  <a:gd name="T8" fmla="*/ 51 w 170"/>
                  <a:gd name="T9" fmla="*/ 132 h 168"/>
                  <a:gd name="T10" fmla="*/ 66 w 170"/>
                  <a:gd name="T11" fmla="*/ 136 h 168"/>
                  <a:gd name="T12" fmla="*/ 83 w 170"/>
                  <a:gd name="T13" fmla="*/ 167 h 168"/>
                  <a:gd name="T14" fmla="*/ 146 w 170"/>
                  <a:gd name="T15" fmla="*/ 163 h 168"/>
                  <a:gd name="T16" fmla="*/ 169 w 170"/>
                  <a:gd name="T17" fmla="*/ 149 h 168"/>
                  <a:gd name="T18" fmla="*/ 145 w 170"/>
                  <a:gd name="T19" fmla="*/ 83 h 168"/>
                  <a:gd name="T20" fmla="*/ 151 w 170"/>
                  <a:gd name="T21" fmla="*/ 58 h 168"/>
                  <a:gd name="T22" fmla="*/ 71 w 170"/>
                  <a:gd name="T23" fmla="*/ 0 h 168"/>
                  <a:gd name="T24" fmla="*/ 50 w 170"/>
                  <a:gd name="T25" fmla="*/ 29 h 168"/>
                  <a:gd name="T26" fmla="*/ 40 w 170"/>
                  <a:gd name="T27" fmla="*/ 21 h 168"/>
                  <a:gd name="T28" fmla="*/ 34 w 170"/>
                  <a:gd name="T29" fmla="*/ 27 h 168"/>
                  <a:gd name="T30" fmla="*/ 33 w 170"/>
                  <a:gd name="T31" fmla="*/ 0 h 168"/>
                  <a:gd name="T32" fmla="*/ 13 w 170"/>
                  <a:gd name="T33" fmla="*/ 1 h 168"/>
                  <a:gd name="T34" fmla="*/ 16 w 170"/>
                  <a:gd name="T35" fmla="*/ 22 h 168"/>
                  <a:gd name="T36" fmla="*/ 17 w 170"/>
                  <a:gd name="T37" fmla="*/ 35 h 168"/>
                  <a:gd name="T38" fmla="*/ 0 w 170"/>
                  <a:gd name="T39" fmla="*/ 53 h 168"/>
                  <a:gd name="T40" fmla="*/ 0 w 170"/>
                  <a:gd name="T41" fmla="*/ 53 h 1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0"/>
                  <a:gd name="T64" fmla="*/ 0 h 168"/>
                  <a:gd name="T65" fmla="*/ 170 w 170"/>
                  <a:gd name="T66" fmla="*/ 168 h 1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0" h="168">
                    <a:moveTo>
                      <a:pt x="0" y="53"/>
                    </a:moveTo>
                    <a:lnTo>
                      <a:pt x="0" y="53"/>
                    </a:lnTo>
                    <a:lnTo>
                      <a:pt x="1" y="85"/>
                    </a:lnTo>
                    <a:lnTo>
                      <a:pt x="22" y="118"/>
                    </a:lnTo>
                    <a:lnTo>
                      <a:pt x="51" y="132"/>
                    </a:lnTo>
                    <a:lnTo>
                      <a:pt x="66" y="136"/>
                    </a:lnTo>
                    <a:lnTo>
                      <a:pt x="83" y="167"/>
                    </a:lnTo>
                    <a:lnTo>
                      <a:pt x="146" y="163"/>
                    </a:lnTo>
                    <a:lnTo>
                      <a:pt x="169" y="149"/>
                    </a:lnTo>
                    <a:lnTo>
                      <a:pt x="145" y="83"/>
                    </a:lnTo>
                    <a:lnTo>
                      <a:pt x="151" y="58"/>
                    </a:lnTo>
                    <a:lnTo>
                      <a:pt x="71" y="0"/>
                    </a:lnTo>
                    <a:lnTo>
                      <a:pt x="50" y="29"/>
                    </a:lnTo>
                    <a:lnTo>
                      <a:pt x="40" y="21"/>
                    </a:lnTo>
                    <a:lnTo>
                      <a:pt x="34" y="27"/>
                    </a:lnTo>
                    <a:lnTo>
                      <a:pt x="33" y="0"/>
                    </a:lnTo>
                    <a:lnTo>
                      <a:pt x="13" y="1"/>
                    </a:lnTo>
                    <a:lnTo>
                      <a:pt x="16" y="22"/>
                    </a:lnTo>
                    <a:lnTo>
                      <a:pt x="17" y="35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8" name="Freeform 214"/>
              <p:cNvSpPr>
                <a:spLocks/>
              </p:cNvSpPr>
              <p:nvPr/>
            </p:nvSpPr>
            <p:spPr bwMode="auto">
              <a:xfrm>
                <a:off x="3062" y="2694"/>
                <a:ext cx="35" cy="82"/>
              </a:xfrm>
              <a:custGeom>
                <a:avLst/>
                <a:gdLst>
                  <a:gd name="T0" fmla="*/ 0 w 35"/>
                  <a:gd name="T1" fmla="*/ 0 h 82"/>
                  <a:gd name="T2" fmla="*/ 0 w 35"/>
                  <a:gd name="T3" fmla="*/ 0 h 82"/>
                  <a:gd name="T4" fmla="*/ 17 w 35"/>
                  <a:gd name="T5" fmla="*/ 4 h 82"/>
                  <a:gd name="T6" fmla="*/ 34 w 35"/>
                  <a:gd name="T7" fmla="*/ 77 h 82"/>
                  <a:gd name="T8" fmla="*/ 22 w 35"/>
                  <a:gd name="T9" fmla="*/ 81 h 82"/>
                  <a:gd name="T10" fmla="*/ 0 w 35"/>
                  <a:gd name="T11" fmla="*/ 0 h 82"/>
                  <a:gd name="T12" fmla="*/ 0 w 35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82"/>
                  <a:gd name="T23" fmla="*/ 35 w 35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82">
                    <a:moveTo>
                      <a:pt x="0" y="0"/>
                    </a:moveTo>
                    <a:lnTo>
                      <a:pt x="0" y="0"/>
                    </a:lnTo>
                    <a:lnTo>
                      <a:pt x="17" y="4"/>
                    </a:lnTo>
                    <a:lnTo>
                      <a:pt x="34" y="77"/>
                    </a:lnTo>
                    <a:lnTo>
                      <a:pt x="22" y="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9" name="Freeform 215"/>
              <p:cNvSpPr>
                <a:spLocks/>
              </p:cNvSpPr>
              <p:nvPr/>
            </p:nvSpPr>
            <p:spPr bwMode="auto">
              <a:xfrm>
                <a:off x="3532" y="2807"/>
                <a:ext cx="85" cy="84"/>
              </a:xfrm>
              <a:custGeom>
                <a:avLst/>
                <a:gdLst>
                  <a:gd name="T0" fmla="*/ 0 w 85"/>
                  <a:gd name="T1" fmla="*/ 83 h 84"/>
                  <a:gd name="T2" fmla="*/ 0 w 85"/>
                  <a:gd name="T3" fmla="*/ 83 h 84"/>
                  <a:gd name="T4" fmla="*/ 13 w 85"/>
                  <a:gd name="T5" fmla="*/ 78 h 84"/>
                  <a:gd name="T6" fmla="*/ 33 w 85"/>
                  <a:gd name="T7" fmla="*/ 77 h 84"/>
                  <a:gd name="T8" fmla="*/ 34 w 85"/>
                  <a:gd name="T9" fmla="*/ 65 h 84"/>
                  <a:gd name="T10" fmla="*/ 67 w 85"/>
                  <a:gd name="T11" fmla="*/ 59 h 84"/>
                  <a:gd name="T12" fmla="*/ 84 w 85"/>
                  <a:gd name="T13" fmla="*/ 30 h 84"/>
                  <a:gd name="T14" fmla="*/ 67 w 85"/>
                  <a:gd name="T15" fmla="*/ 0 h 84"/>
                  <a:gd name="T16" fmla="*/ 18 w 85"/>
                  <a:gd name="T17" fmla="*/ 6 h 84"/>
                  <a:gd name="T18" fmla="*/ 24 w 85"/>
                  <a:gd name="T19" fmla="*/ 28 h 84"/>
                  <a:gd name="T20" fmla="*/ 14 w 85"/>
                  <a:gd name="T21" fmla="*/ 43 h 84"/>
                  <a:gd name="T22" fmla="*/ 0 w 85"/>
                  <a:gd name="T23" fmla="*/ 83 h 84"/>
                  <a:gd name="T24" fmla="*/ 0 w 85"/>
                  <a:gd name="T25" fmla="*/ 83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84"/>
                  <a:gd name="T41" fmla="*/ 85 w 85"/>
                  <a:gd name="T42" fmla="*/ 84 h 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84">
                    <a:moveTo>
                      <a:pt x="0" y="83"/>
                    </a:moveTo>
                    <a:lnTo>
                      <a:pt x="0" y="83"/>
                    </a:lnTo>
                    <a:lnTo>
                      <a:pt x="13" y="78"/>
                    </a:lnTo>
                    <a:lnTo>
                      <a:pt x="33" y="77"/>
                    </a:lnTo>
                    <a:lnTo>
                      <a:pt x="34" y="65"/>
                    </a:lnTo>
                    <a:lnTo>
                      <a:pt x="67" y="59"/>
                    </a:lnTo>
                    <a:lnTo>
                      <a:pt x="84" y="30"/>
                    </a:lnTo>
                    <a:lnTo>
                      <a:pt x="67" y="0"/>
                    </a:lnTo>
                    <a:lnTo>
                      <a:pt x="18" y="6"/>
                    </a:lnTo>
                    <a:lnTo>
                      <a:pt x="24" y="28"/>
                    </a:lnTo>
                    <a:lnTo>
                      <a:pt x="14" y="43"/>
                    </a:lnTo>
                    <a:lnTo>
                      <a:pt x="0" y="8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0" name="Freeform 216"/>
              <p:cNvSpPr>
                <a:spLocks/>
              </p:cNvSpPr>
              <p:nvPr/>
            </p:nvSpPr>
            <p:spPr bwMode="auto">
              <a:xfrm>
                <a:off x="3450" y="2360"/>
                <a:ext cx="177" cy="165"/>
              </a:xfrm>
              <a:custGeom>
                <a:avLst/>
                <a:gdLst>
                  <a:gd name="T0" fmla="*/ 0 w 177"/>
                  <a:gd name="T1" fmla="*/ 27 h 165"/>
                  <a:gd name="T2" fmla="*/ 0 w 177"/>
                  <a:gd name="T3" fmla="*/ 27 h 165"/>
                  <a:gd name="T4" fmla="*/ 7 w 177"/>
                  <a:gd name="T5" fmla="*/ 161 h 165"/>
                  <a:gd name="T6" fmla="*/ 149 w 177"/>
                  <a:gd name="T7" fmla="*/ 164 h 165"/>
                  <a:gd name="T8" fmla="*/ 173 w 177"/>
                  <a:gd name="T9" fmla="*/ 143 h 165"/>
                  <a:gd name="T10" fmla="*/ 176 w 177"/>
                  <a:gd name="T11" fmla="*/ 129 h 165"/>
                  <a:gd name="T12" fmla="*/ 123 w 177"/>
                  <a:gd name="T13" fmla="*/ 34 h 165"/>
                  <a:gd name="T14" fmla="*/ 149 w 177"/>
                  <a:gd name="T15" fmla="*/ 65 h 165"/>
                  <a:gd name="T16" fmla="*/ 162 w 177"/>
                  <a:gd name="T17" fmla="*/ 39 h 165"/>
                  <a:gd name="T18" fmla="*/ 149 w 177"/>
                  <a:gd name="T19" fmla="*/ 5 h 165"/>
                  <a:gd name="T20" fmla="*/ 116 w 177"/>
                  <a:gd name="T21" fmla="*/ 11 h 165"/>
                  <a:gd name="T22" fmla="*/ 115 w 177"/>
                  <a:gd name="T23" fmla="*/ 2 h 165"/>
                  <a:gd name="T24" fmla="*/ 98 w 177"/>
                  <a:gd name="T25" fmla="*/ 2 h 165"/>
                  <a:gd name="T26" fmla="*/ 69 w 177"/>
                  <a:gd name="T27" fmla="*/ 14 h 165"/>
                  <a:gd name="T28" fmla="*/ 7 w 177"/>
                  <a:gd name="T29" fmla="*/ 0 h 165"/>
                  <a:gd name="T30" fmla="*/ 0 w 177"/>
                  <a:gd name="T31" fmla="*/ 27 h 165"/>
                  <a:gd name="T32" fmla="*/ 0 w 177"/>
                  <a:gd name="T33" fmla="*/ 27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65"/>
                  <a:gd name="T53" fmla="*/ 177 w 177"/>
                  <a:gd name="T54" fmla="*/ 165 h 1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65">
                    <a:moveTo>
                      <a:pt x="0" y="27"/>
                    </a:moveTo>
                    <a:lnTo>
                      <a:pt x="0" y="27"/>
                    </a:lnTo>
                    <a:lnTo>
                      <a:pt x="7" y="161"/>
                    </a:lnTo>
                    <a:lnTo>
                      <a:pt x="149" y="164"/>
                    </a:lnTo>
                    <a:lnTo>
                      <a:pt x="173" y="143"/>
                    </a:lnTo>
                    <a:lnTo>
                      <a:pt x="176" y="129"/>
                    </a:lnTo>
                    <a:lnTo>
                      <a:pt x="123" y="34"/>
                    </a:lnTo>
                    <a:lnTo>
                      <a:pt x="149" y="65"/>
                    </a:lnTo>
                    <a:lnTo>
                      <a:pt x="162" y="39"/>
                    </a:lnTo>
                    <a:lnTo>
                      <a:pt x="149" y="5"/>
                    </a:lnTo>
                    <a:lnTo>
                      <a:pt x="116" y="11"/>
                    </a:lnTo>
                    <a:lnTo>
                      <a:pt x="115" y="2"/>
                    </a:lnTo>
                    <a:lnTo>
                      <a:pt x="98" y="2"/>
                    </a:lnTo>
                    <a:lnTo>
                      <a:pt x="69" y="14"/>
                    </a:lnTo>
                    <a:lnTo>
                      <a:pt x="7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99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1" name="Freeform 217"/>
              <p:cNvSpPr>
                <a:spLocks/>
              </p:cNvSpPr>
              <p:nvPr/>
            </p:nvSpPr>
            <p:spPr bwMode="auto">
              <a:xfrm>
                <a:off x="2984" y="2634"/>
                <a:ext cx="119" cy="87"/>
              </a:xfrm>
              <a:custGeom>
                <a:avLst/>
                <a:gdLst>
                  <a:gd name="T0" fmla="*/ 0 w 119"/>
                  <a:gd name="T1" fmla="*/ 74 h 87"/>
                  <a:gd name="T2" fmla="*/ 0 w 119"/>
                  <a:gd name="T3" fmla="*/ 74 h 87"/>
                  <a:gd name="T4" fmla="*/ 8 w 119"/>
                  <a:gd name="T5" fmla="*/ 83 h 87"/>
                  <a:gd name="T6" fmla="*/ 40 w 119"/>
                  <a:gd name="T7" fmla="*/ 86 h 87"/>
                  <a:gd name="T8" fmla="*/ 36 w 119"/>
                  <a:gd name="T9" fmla="*/ 64 h 87"/>
                  <a:gd name="T10" fmla="*/ 78 w 119"/>
                  <a:gd name="T11" fmla="*/ 60 h 87"/>
                  <a:gd name="T12" fmla="*/ 95 w 119"/>
                  <a:gd name="T13" fmla="*/ 64 h 87"/>
                  <a:gd name="T14" fmla="*/ 118 w 119"/>
                  <a:gd name="T15" fmla="*/ 48 h 87"/>
                  <a:gd name="T16" fmla="*/ 87 w 119"/>
                  <a:gd name="T17" fmla="*/ 15 h 87"/>
                  <a:gd name="T18" fmla="*/ 84 w 119"/>
                  <a:gd name="T19" fmla="*/ 0 h 87"/>
                  <a:gd name="T20" fmla="*/ 19 w 119"/>
                  <a:gd name="T21" fmla="*/ 28 h 87"/>
                  <a:gd name="T22" fmla="*/ 0 w 119"/>
                  <a:gd name="T23" fmla="*/ 74 h 87"/>
                  <a:gd name="T24" fmla="*/ 0 w 119"/>
                  <a:gd name="T25" fmla="*/ 74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87"/>
                  <a:gd name="T41" fmla="*/ 119 w 119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87">
                    <a:moveTo>
                      <a:pt x="0" y="74"/>
                    </a:moveTo>
                    <a:lnTo>
                      <a:pt x="0" y="74"/>
                    </a:lnTo>
                    <a:lnTo>
                      <a:pt x="8" y="83"/>
                    </a:lnTo>
                    <a:lnTo>
                      <a:pt x="40" y="86"/>
                    </a:lnTo>
                    <a:lnTo>
                      <a:pt x="36" y="64"/>
                    </a:lnTo>
                    <a:lnTo>
                      <a:pt x="78" y="60"/>
                    </a:lnTo>
                    <a:lnTo>
                      <a:pt x="95" y="64"/>
                    </a:lnTo>
                    <a:lnTo>
                      <a:pt x="118" y="48"/>
                    </a:lnTo>
                    <a:lnTo>
                      <a:pt x="87" y="15"/>
                    </a:lnTo>
                    <a:lnTo>
                      <a:pt x="84" y="0"/>
                    </a:lnTo>
                    <a:lnTo>
                      <a:pt x="19" y="28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2" name="Freeform 218"/>
              <p:cNvSpPr>
                <a:spLocks/>
              </p:cNvSpPr>
              <p:nvPr/>
            </p:nvSpPr>
            <p:spPr bwMode="auto">
              <a:xfrm>
                <a:off x="3410" y="2997"/>
                <a:ext cx="186" cy="154"/>
              </a:xfrm>
              <a:custGeom>
                <a:avLst/>
                <a:gdLst>
                  <a:gd name="T0" fmla="*/ 0 w 186"/>
                  <a:gd name="T1" fmla="*/ 75 h 154"/>
                  <a:gd name="T2" fmla="*/ 0 w 186"/>
                  <a:gd name="T3" fmla="*/ 75 h 154"/>
                  <a:gd name="T4" fmla="*/ 0 w 186"/>
                  <a:gd name="T5" fmla="*/ 134 h 154"/>
                  <a:gd name="T6" fmla="*/ 19 w 186"/>
                  <a:gd name="T7" fmla="*/ 149 h 154"/>
                  <a:gd name="T8" fmla="*/ 49 w 186"/>
                  <a:gd name="T9" fmla="*/ 153 h 154"/>
                  <a:gd name="T10" fmla="*/ 77 w 186"/>
                  <a:gd name="T11" fmla="*/ 153 h 154"/>
                  <a:gd name="T12" fmla="*/ 105 w 186"/>
                  <a:gd name="T13" fmla="*/ 132 h 154"/>
                  <a:gd name="T14" fmla="*/ 106 w 186"/>
                  <a:gd name="T15" fmla="*/ 123 h 154"/>
                  <a:gd name="T16" fmla="*/ 130 w 186"/>
                  <a:gd name="T17" fmla="*/ 118 h 154"/>
                  <a:gd name="T18" fmla="*/ 126 w 186"/>
                  <a:gd name="T19" fmla="*/ 109 h 154"/>
                  <a:gd name="T20" fmla="*/ 176 w 186"/>
                  <a:gd name="T21" fmla="*/ 94 h 154"/>
                  <a:gd name="T22" fmla="*/ 169 w 186"/>
                  <a:gd name="T23" fmla="*/ 86 h 154"/>
                  <a:gd name="T24" fmla="*/ 185 w 186"/>
                  <a:gd name="T25" fmla="*/ 40 h 154"/>
                  <a:gd name="T26" fmla="*/ 173 w 186"/>
                  <a:gd name="T27" fmla="*/ 19 h 154"/>
                  <a:gd name="T28" fmla="*/ 144 w 186"/>
                  <a:gd name="T29" fmla="*/ 5 h 154"/>
                  <a:gd name="T30" fmla="*/ 136 w 186"/>
                  <a:gd name="T31" fmla="*/ 0 h 154"/>
                  <a:gd name="T32" fmla="*/ 107 w 186"/>
                  <a:gd name="T33" fmla="*/ 14 h 154"/>
                  <a:gd name="T34" fmla="*/ 104 w 186"/>
                  <a:gd name="T35" fmla="*/ 55 h 154"/>
                  <a:gd name="T36" fmla="*/ 122 w 186"/>
                  <a:gd name="T37" fmla="*/ 63 h 154"/>
                  <a:gd name="T38" fmla="*/ 122 w 186"/>
                  <a:gd name="T39" fmla="*/ 79 h 154"/>
                  <a:gd name="T40" fmla="*/ 32 w 186"/>
                  <a:gd name="T41" fmla="*/ 43 h 154"/>
                  <a:gd name="T42" fmla="*/ 35 w 186"/>
                  <a:gd name="T43" fmla="*/ 75 h 154"/>
                  <a:gd name="T44" fmla="*/ 0 w 186"/>
                  <a:gd name="T45" fmla="*/ 75 h 154"/>
                  <a:gd name="T46" fmla="*/ 0 w 186"/>
                  <a:gd name="T47" fmla="*/ 75 h 1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6"/>
                  <a:gd name="T73" fmla="*/ 0 h 154"/>
                  <a:gd name="T74" fmla="*/ 186 w 186"/>
                  <a:gd name="T75" fmla="*/ 154 h 1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6" h="154">
                    <a:moveTo>
                      <a:pt x="0" y="75"/>
                    </a:moveTo>
                    <a:lnTo>
                      <a:pt x="0" y="75"/>
                    </a:lnTo>
                    <a:lnTo>
                      <a:pt x="0" y="134"/>
                    </a:lnTo>
                    <a:lnTo>
                      <a:pt x="19" y="149"/>
                    </a:lnTo>
                    <a:lnTo>
                      <a:pt x="49" y="153"/>
                    </a:lnTo>
                    <a:lnTo>
                      <a:pt x="77" y="153"/>
                    </a:lnTo>
                    <a:lnTo>
                      <a:pt x="105" y="132"/>
                    </a:lnTo>
                    <a:lnTo>
                      <a:pt x="106" y="123"/>
                    </a:lnTo>
                    <a:lnTo>
                      <a:pt x="130" y="118"/>
                    </a:lnTo>
                    <a:lnTo>
                      <a:pt x="126" y="109"/>
                    </a:lnTo>
                    <a:lnTo>
                      <a:pt x="176" y="94"/>
                    </a:lnTo>
                    <a:lnTo>
                      <a:pt x="169" y="86"/>
                    </a:lnTo>
                    <a:lnTo>
                      <a:pt x="185" y="40"/>
                    </a:lnTo>
                    <a:lnTo>
                      <a:pt x="173" y="19"/>
                    </a:lnTo>
                    <a:lnTo>
                      <a:pt x="144" y="5"/>
                    </a:lnTo>
                    <a:lnTo>
                      <a:pt x="136" y="0"/>
                    </a:lnTo>
                    <a:lnTo>
                      <a:pt x="107" y="14"/>
                    </a:lnTo>
                    <a:lnTo>
                      <a:pt x="104" y="55"/>
                    </a:lnTo>
                    <a:lnTo>
                      <a:pt x="122" y="63"/>
                    </a:lnTo>
                    <a:lnTo>
                      <a:pt x="122" y="79"/>
                    </a:lnTo>
                    <a:lnTo>
                      <a:pt x="32" y="43"/>
                    </a:lnTo>
                    <a:lnTo>
                      <a:pt x="35" y="75"/>
                    </a:lnTo>
                    <a:lnTo>
                      <a:pt x="0" y="7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3" name="Freeform 219"/>
              <p:cNvSpPr>
                <a:spLocks/>
              </p:cNvSpPr>
              <p:nvPr/>
            </p:nvSpPr>
            <p:spPr bwMode="auto">
              <a:xfrm>
                <a:off x="3323" y="3220"/>
                <a:ext cx="258" cy="207"/>
              </a:xfrm>
              <a:custGeom>
                <a:avLst/>
                <a:gdLst>
                  <a:gd name="T0" fmla="*/ 0 w 258"/>
                  <a:gd name="T1" fmla="*/ 109 h 207"/>
                  <a:gd name="T2" fmla="*/ 0 w 258"/>
                  <a:gd name="T3" fmla="*/ 109 h 207"/>
                  <a:gd name="T4" fmla="*/ 10 w 258"/>
                  <a:gd name="T5" fmla="*/ 102 h 207"/>
                  <a:gd name="T6" fmla="*/ 21 w 258"/>
                  <a:gd name="T7" fmla="*/ 115 h 207"/>
                  <a:gd name="T8" fmla="*/ 41 w 258"/>
                  <a:gd name="T9" fmla="*/ 115 h 207"/>
                  <a:gd name="T10" fmla="*/ 54 w 258"/>
                  <a:gd name="T11" fmla="*/ 105 h 207"/>
                  <a:gd name="T12" fmla="*/ 54 w 258"/>
                  <a:gd name="T13" fmla="*/ 41 h 207"/>
                  <a:gd name="T14" fmla="*/ 68 w 258"/>
                  <a:gd name="T15" fmla="*/ 57 h 207"/>
                  <a:gd name="T16" fmla="*/ 67 w 258"/>
                  <a:gd name="T17" fmla="*/ 75 h 207"/>
                  <a:gd name="T18" fmla="*/ 89 w 258"/>
                  <a:gd name="T19" fmla="*/ 74 h 207"/>
                  <a:gd name="T20" fmla="*/ 108 w 258"/>
                  <a:gd name="T21" fmla="*/ 55 h 207"/>
                  <a:gd name="T22" fmla="*/ 142 w 258"/>
                  <a:gd name="T23" fmla="*/ 55 h 207"/>
                  <a:gd name="T24" fmla="*/ 202 w 258"/>
                  <a:gd name="T25" fmla="*/ 0 h 207"/>
                  <a:gd name="T26" fmla="*/ 237 w 258"/>
                  <a:gd name="T27" fmla="*/ 8 h 207"/>
                  <a:gd name="T28" fmla="*/ 243 w 258"/>
                  <a:gd name="T29" fmla="*/ 59 h 207"/>
                  <a:gd name="T30" fmla="*/ 226 w 258"/>
                  <a:gd name="T31" fmla="*/ 73 h 207"/>
                  <a:gd name="T32" fmla="*/ 237 w 258"/>
                  <a:gd name="T33" fmla="*/ 84 h 207"/>
                  <a:gd name="T34" fmla="*/ 245 w 258"/>
                  <a:gd name="T35" fmla="*/ 75 h 207"/>
                  <a:gd name="T36" fmla="*/ 257 w 258"/>
                  <a:gd name="T37" fmla="*/ 75 h 207"/>
                  <a:gd name="T38" fmla="*/ 251 w 258"/>
                  <a:gd name="T39" fmla="*/ 105 h 207"/>
                  <a:gd name="T40" fmla="*/ 213 w 258"/>
                  <a:gd name="T41" fmla="*/ 152 h 207"/>
                  <a:gd name="T42" fmla="*/ 167 w 258"/>
                  <a:gd name="T43" fmla="*/ 192 h 207"/>
                  <a:gd name="T44" fmla="*/ 132 w 258"/>
                  <a:gd name="T45" fmla="*/ 206 h 207"/>
                  <a:gd name="T46" fmla="*/ 31 w 258"/>
                  <a:gd name="T47" fmla="*/ 206 h 207"/>
                  <a:gd name="T48" fmla="*/ 22 w 258"/>
                  <a:gd name="T49" fmla="*/ 183 h 207"/>
                  <a:gd name="T50" fmla="*/ 27 w 258"/>
                  <a:gd name="T51" fmla="*/ 165 h 207"/>
                  <a:gd name="T52" fmla="*/ 0 w 258"/>
                  <a:gd name="T53" fmla="*/ 109 h 207"/>
                  <a:gd name="T54" fmla="*/ 0 w 258"/>
                  <a:gd name="T55" fmla="*/ 109 h 2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8"/>
                  <a:gd name="T85" fmla="*/ 0 h 207"/>
                  <a:gd name="T86" fmla="*/ 258 w 258"/>
                  <a:gd name="T87" fmla="*/ 207 h 2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8" h="207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2"/>
                    </a:lnTo>
                    <a:lnTo>
                      <a:pt x="21" y="115"/>
                    </a:lnTo>
                    <a:lnTo>
                      <a:pt x="41" y="115"/>
                    </a:lnTo>
                    <a:lnTo>
                      <a:pt x="54" y="105"/>
                    </a:lnTo>
                    <a:lnTo>
                      <a:pt x="54" y="41"/>
                    </a:lnTo>
                    <a:lnTo>
                      <a:pt x="68" y="57"/>
                    </a:lnTo>
                    <a:lnTo>
                      <a:pt x="67" y="75"/>
                    </a:lnTo>
                    <a:lnTo>
                      <a:pt x="89" y="74"/>
                    </a:lnTo>
                    <a:lnTo>
                      <a:pt x="108" y="55"/>
                    </a:lnTo>
                    <a:lnTo>
                      <a:pt x="142" y="55"/>
                    </a:lnTo>
                    <a:lnTo>
                      <a:pt x="202" y="0"/>
                    </a:lnTo>
                    <a:lnTo>
                      <a:pt x="237" y="8"/>
                    </a:lnTo>
                    <a:lnTo>
                      <a:pt x="243" y="59"/>
                    </a:lnTo>
                    <a:lnTo>
                      <a:pt x="226" y="73"/>
                    </a:lnTo>
                    <a:lnTo>
                      <a:pt x="237" y="84"/>
                    </a:lnTo>
                    <a:lnTo>
                      <a:pt x="245" y="75"/>
                    </a:lnTo>
                    <a:lnTo>
                      <a:pt x="257" y="75"/>
                    </a:lnTo>
                    <a:lnTo>
                      <a:pt x="251" y="105"/>
                    </a:lnTo>
                    <a:lnTo>
                      <a:pt x="213" y="152"/>
                    </a:lnTo>
                    <a:lnTo>
                      <a:pt x="167" y="192"/>
                    </a:lnTo>
                    <a:lnTo>
                      <a:pt x="132" y="206"/>
                    </a:lnTo>
                    <a:lnTo>
                      <a:pt x="31" y="206"/>
                    </a:lnTo>
                    <a:lnTo>
                      <a:pt x="22" y="183"/>
                    </a:lnTo>
                    <a:lnTo>
                      <a:pt x="27" y="165"/>
                    </a:lnTo>
                    <a:lnTo>
                      <a:pt x="0" y="10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4" name="Freeform 220"/>
              <p:cNvSpPr>
                <a:spLocks/>
              </p:cNvSpPr>
              <p:nvPr/>
            </p:nvSpPr>
            <p:spPr bwMode="auto">
              <a:xfrm>
                <a:off x="3489" y="3330"/>
                <a:ext cx="37" cy="39"/>
              </a:xfrm>
              <a:custGeom>
                <a:avLst/>
                <a:gdLst>
                  <a:gd name="T0" fmla="*/ 0 w 37"/>
                  <a:gd name="T1" fmla="*/ 19 h 39"/>
                  <a:gd name="T2" fmla="*/ 0 w 37"/>
                  <a:gd name="T3" fmla="*/ 19 h 39"/>
                  <a:gd name="T4" fmla="*/ 13 w 37"/>
                  <a:gd name="T5" fmla="*/ 38 h 39"/>
                  <a:gd name="T6" fmla="*/ 36 w 37"/>
                  <a:gd name="T7" fmla="*/ 19 h 39"/>
                  <a:gd name="T8" fmla="*/ 26 w 37"/>
                  <a:gd name="T9" fmla="*/ 0 h 39"/>
                  <a:gd name="T10" fmla="*/ 0 w 37"/>
                  <a:gd name="T11" fmla="*/ 19 h 39"/>
                  <a:gd name="T12" fmla="*/ 0 w 37"/>
                  <a:gd name="T13" fmla="*/ 19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9"/>
                  <a:gd name="T23" fmla="*/ 37 w 3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9">
                    <a:moveTo>
                      <a:pt x="0" y="19"/>
                    </a:moveTo>
                    <a:lnTo>
                      <a:pt x="0" y="19"/>
                    </a:lnTo>
                    <a:lnTo>
                      <a:pt x="13" y="38"/>
                    </a:lnTo>
                    <a:lnTo>
                      <a:pt x="36" y="19"/>
                    </a:lnTo>
                    <a:lnTo>
                      <a:pt x="26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89" name="Freeform 221"/>
            <p:cNvSpPr>
              <a:spLocks/>
            </p:cNvSpPr>
            <p:nvPr/>
          </p:nvSpPr>
          <p:spPr bwMode="auto">
            <a:xfrm>
              <a:off x="3052" y="1951"/>
              <a:ext cx="126" cy="98"/>
            </a:xfrm>
            <a:custGeom>
              <a:avLst/>
              <a:gdLst>
                <a:gd name="T0" fmla="*/ 41 w 126"/>
                <a:gd name="T1" fmla="*/ 0 h 98"/>
                <a:gd name="T2" fmla="*/ 51 w 126"/>
                <a:gd name="T3" fmla="*/ 2 h 98"/>
                <a:gd name="T4" fmla="*/ 62 w 126"/>
                <a:gd name="T5" fmla="*/ 9 h 98"/>
                <a:gd name="T6" fmla="*/ 79 w 126"/>
                <a:gd name="T7" fmla="*/ 9 h 98"/>
                <a:gd name="T8" fmla="*/ 96 w 126"/>
                <a:gd name="T9" fmla="*/ 12 h 98"/>
                <a:gd name="T10" fmla="*/ 104 w 126"/>
                <a:gd name="T11" fmla="*/ 23 h 98"/>
                <a:gd name="T12" fmla="*/ 111 w 126"/>
                <a:gd name="T13" fmla="*/ 39 h 98"/>
                <a:gd name="T14" fmla="*/ 114 w 126"/>
                <a:gd name="T15" fmla="*/ 45 h 98"/>
                <a:gd name="T16" fmla="*/ 120 w 126"/>
                <a:gd name="T17" fmla="*/ 51 h 98"/>
                <a:gd name="T18" fmla="*/ 125 w 126"/>
                <a:gd name="T19" fmla="*/ 55 h 98"/>
                <a:gd name="T20" fmla="*/ 125 w 126"/>
                <a:gd name="T21" fmla="*/ 61 h 98"/>
                <a:gd name="T22" fmla="*/ 117 w 126"/>
                <a:gd name="T23" fmla="*/ 61 h 98"/>
                <a:gd name="T24" fmla="*/ 106 w 126"/>
                <a:gd name="T25" fmla="*/ 61 h 98"/>
                <a:gd name="T26" fmla="*/ 111 w 126"/>
                <a:gd name="T27" fmla="*/ 67 h 98"/>
                <a:gd name="T28" fmla="*/ 115 w 126"/>
                <a:gd name="T29" fmla="*/ 71 h 98"/>
                <a:gd name="T30" fmla="*/ 117 w 126"/>
                <a:gd name="T31" fmla="*/ 80 h 98"/>
                <a:gd name="T32" fmla="*/ 111 w 126"/>
                <a:gd name="T33" fmla="*/ 83 h 98"/>
                <a:gd name="T34" fmla="*/ 102 w 126"/>
                <a:gd name="T35" fmla="*/ 83 h 98"/>
                <a:gd name="T36" fmla="*/ 101 w 126"/>
                <a:gd name="T37" fmla="*/ 83 h 98"/>
                <a:gd name="T38" fmla="*/ 96 w 126"/>
                <a:gd name="T39" fmla="*/ 87 h 98"/>
                <a:gd name="T40" fmla="*/ 96 w 126"/>
                <a:gd name="T41" fmla="*/ 95 h 98"/>
                <a:gd name="T42" fmla="*/ 89 w 126"/>
                <a:gd name="T43" fmla="*/ 97 h 98"/>
                <a:gd name="T44" fmla="*/ 83 w 126"/>
                <a:gd name="T45" fmla="*/ 93 h 98"/>
                <a:gd name="T46" fmla="*/ 73 w 126"/>
                <a:gd name="T47" fmla="*/ 91 h 98"/>
                <a:gd name="T48" fmla="*/ 64 w 126"/>
                <a:gd name="T49" fmla="*/ 87 h 98"/>
                <a:gd name="T50" fmla="*/ 56 w 126"/>
                <a:gd name="T51" fmla="*/ 89 h 98"/>
                <a:gd name="T52" fmla="*/ 30 w 126"/>
                <a:gd name="T53" fmla="*/ 80 h 98"/>
                <a:gd name="T54" fmla="*/ 20 w 126"/>
                <a:gd name="T55" fmla="*/ 82 h 98"/>
                <a:gd name="T56" fmla="*/ 11 w 126"/>
                <a:gd name="T57" fmla="*/ 80 h 98"/>
                <a:gd name="T58" fmla="*/ 6 w 126"/>
                <a:gd name="T59" fmla="*/ 87 h 98"/>
                <a:gd name="T60" fmla="*/ 0 w 126"/>
                <a:gd name="T61" fmla="*/ 70 h 98"/>
                <a:gd name="T62" fmla="*/ 11 w 126"/>
                <a:gd name="T63" fmla="*/ 60 h 98"/>
                <a:gd name="T64" fmla="*/ 4 w 126"/>
                <a:gd name="T65" fmla="*/ 39 h 98"/>
                <a:gd name="T66" fmla="*/ 11 w 126"/>
                <a:gd name="T67" fmla="*/ 42 h 98"/>
                <a:gd name="T68" fmla="*/ 12 w 126"/>
                <a:gd name="T69" fmla="*/ 38 h 98"/>
                <a:gd name="T70" fmla="*/ 14 w 126"/>
                <a:gd name="T71" fmla="*/ 30 h 98"/>
                <a:gd name="T72" fmla="*/ 18 w 126"/>
                <a:gd name="T73" fmla="*/ 26 h 98"/>
                <a:gd name="T74" fmla="*/ 20 w 126"/>
                <a:gd name="T75" fmla="*/ 17 h 98"/>
                <a:gd name="T76" fmla="*/ 28 w 126"/>
                <a:gd name="T77" fmla="*/ 8 h 98"/>
                <a:gd name="T78" fmla="*/ 34 w 126"/>
                <a:gd name="T79" fmla="*/ 0 h 98"/>
                <a:gd name="T80" fmla="*/ 41 w 126"/>
                <a:gd name="T81" fmla="*/ 0 h 98"/>
                <a:gd name="T82" fmla="*/ 41 w 12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98"/>
                <a:gd name="T128" fmla="*/ 126 w 12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98">
                  <a:moveTo>
                    <a:pt x="41" y="0"/>
                  </a:moveTo>
                  <a:lnTo>
                    <a:pt x="51" y="2"/>
                  </a:lnTo>
                  <a:lnTo>
                    <a:pt x="62" y="9"/>
                  </a:lnTo>
                  <a:lnTo>
                    <a:pt x="79" y="9"/>
                  </a:lnTo>
                  <a:lnTo>
                    <a:pt x="96" y="12"/>
                  </a:lnTo>
                  <a:lnTo>
                    <a:pt x="104" y="23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20" y="51"/>
                  </a:lnTo>
                  <a:lnTo>
                    <a:pt x="125" y="55"/>
                  </a:lnTo>
                  <a:lnTo>
                    <a:pt x="125" y="61"/>
                  </a:lnTo>
                  <a:lnTo>
                    <a:pt x="117" y="61"/>
                  </a:lnTo>
                  <a:lnTo>
                    <a:pt x="106" y="61"/>
                  </a:lnTo>
                  <a:lnTo>
                    <a:pt x="111" y="67"/>
                  </a:lnTo>
                  <a:lnTo>
                    <a:pt x="115" y="71"/>
                  </a:lnTo>
                  <a:lnTo>
                    <a:pt x="117" y="80"/>
                  </a:lnTo>
                  <a:lnTo>
                    <a:pt x="111" y="83"/>
                  </a:lnTo>
                  <a:lnTo>
                    <a:pt x="102" y="83"/>
                  </a:lnTo>
                  <a:lnTo>
                    <a:pt x="101" y="83"/>
                  </a:lnTo>
                  <a:lnTo>
                    <a:pt x="96" y="87"/>
                  </a:lnTo>
                  <a:lnTo>
                    <a:pt x="96" y="95"/>
                  </a:lnTo>
                  <a:lnTo>
                    <a:pt x="89" y="97"/>
                  </a:lnTo>
                  <a:lnTo>
                    <a:pt x="83" y="93"/>
                  </a:lnTo>
                  <a:lnTo>
                    <a:pt x="73" y="91"/>
                  </a:lnTo>
                  <a:lnTo>
                    <a:pt x="64" y="87"/>
                  </a:lnTo>
                  <a:lnTo>
                    <a:pt x="56" y="89"/>
                  </a:lnTo>
                  <a:lnTo>
                    <a:pt x="30" y="80"/>
                  </a:lnTo>
                  <a:lnTo>
                    <a:pt x="20" y="82"/>
                  </a:lnTo>
                  <a:lnTo>
                    <a:pt x="11" y="80"/>
                  </a:lnTo>
                  <a:lnTo>
                    <a:pt x="6" y="87"/>
                  </a:lnTo>
                  <a:lnTo>
                    <a:pt x="0" y="70"/>
                  </a:lnTo>
                  <a:lnTo>
                    <a:pt x="11" y="60"/>
                  </a:lnTo>
                  <a:lnTo>
                    <a:pt x="4" y="39"/>
                  </a:lnTo>
                  <a:lnTo>
                    <a:pt x="11" y="42"/>
                  </a:lnTo>
                  <a:lnTo>
                    <a:pt x="12" y="38"/>
                  </a:lnTo>
                  <a:lnTo>
                    <a:pt x="14" y="30"/>
                  </a:lnTo>
                  <a:lnTo>
                    <a:pt x="18" y="26"/>
                  </a:lnTo>
                  <a:lnTo>
                    <a:pt x="20" y="17"/>
                  </a:lnTo>
                  <a:lnTo>
                    <a:pt x="28" y="8"/>
                  </a:lnTo>
                  <a:lnTo>
                    <a:pt x="34" y="0"/>
                  </a:lnTo>
                  <a:lnTo>
                    <a:pt x="41" y="0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Freeform 222"/>
            <p:cNvSpPr>
              <a:spLocks/>
            </p:cNvSpPr>
            <p:nvPr/>
          </p:nvSpPr>
          <p:spPr bwMode="auto">
            <a:xfrm>
              <a:off x="3034" y="2020"/>
              <a:ext cx="277" cy="160"/>
            </a:xfrm>
            <a:custGeom>
              <a:avLst/>
              <a:gdLst>
                <a:gd name="T0" fmla="*/ 142 w 277"/>
                <a:gd name="T1" fmla="*/ 7 h 160"/>
                <a:gd name="T2" fmla="*/ 155 w 277"/>
                <a:gd name="T3" fmla="*/ 0 h 160"/>
                <a:gd name="T4" fmla="*/ 172 w 277"/>
                <a:gd name="T5" fmla="*/ 11 h 160"/>
                <a:gd name="T6" fmla="*/ 179 w 277"/>
                <a:gd name="T7" fmla="*/ 23 h 160"/>
                <a:gd name="T8" fmla="*/ 199 w 277"/>
                <a:gd name="T9" fmla="*/ 35 h 160"/>
                <a:gd name="T10" fmla="*/ 224 w 277"/>
                <a:gd name="T11" fmla="*/ 52 h 160"/>
                <a:gd name="T12" fmla="*/ 242 w 277"/>
                <a:gd name="T13" fmla="*/ 52 h 160"/>
                <a:gd name="T14" fmla="*/ 268 w 277"/>
                <a:gd name="T15" fmla="*/ 59 h 160"/>
                <a:gd name="T16" fmla="*/ 262 w 277"/>
                <a:gd name="T17" fmla="*/ 87 h 160"/>
                <a:gd name="T18" fmla="*/ 239 w 277"/>
                <a:gd name="T19" fmla="*/ 111 h 160"/>
                <a:gd name="T20" fmla="*/ 203 w 277"/>
                <a:gd name="T21" fmla="*/ 130 h 160"/>
                <a:gd name="T22" fmla="*/ 204 w 277"/>
                <a:gd name="T23" fmla="*/ 141 h 160"/>
                <a:gd name="T24" fmla="*/ 187 w 277"/>
                <a:gd name="T25" fmla="*/ 159 h 160"/>
                <a:gd name="T26" fmla="*/ 183 w 277"/>
                <a:gd name="T27" fmla="*/ 127 h 160"/>
                <a:gd name="T28" fmla="*/ 154 w 277"/>
                <a:gd name="T29" fmla="*/ 124 h 160"/>
                <a:gd name="T30" fmla="*/ 153 w 277"/>
                <a:gd name="T31" fmla="*/ 114 h 160"/>
                <a:gd name="T32" fmla="*/ 118 w 277"/>
                <a:gd name="T33" fmla="*/ 141 h 160"/>
                <a:gd name="T34" fmla="*/ 105 w 277"/>
                <a:gd name="T35" fmla="*/ 126 h 160"/>
                <a:gd name="T36" fmla="*/ 116 w 277"/>
                <a:gd name="T37" fmla="*/ 116 h 160"/>
                <a:gd name="T38" fmla="*/ 122 w 277"/>
                <a:gd name="T39" fmla="*/ 108 h 160"/>
                <a:gd name="T40" fmla="*/ 109 w 277"/>
                <a:gd name="T41" fmla="*/ 91 h 160"/>
                <a:gd name="T42" fmla="*/ 84 w 277"/>
                <a:gd name="T43" fmla="*/ 82 h 160"/>
                <a:gd name="T44" fmla="*/ 42 w 277"/>
                <a:gd name="T45" fmla="*/ 87 h 160"/>
                <a:gd name="T46" fmla="*/ 10 w 277"/>
                <a:gd name="T47" fmla="*/ 89 h 160"/>
                <a:gd name="T48" fmla="*/ 7 w 277"/>
                <a:gd name="T49" fmla="*/ 66 h 160"/>
                <a:gd name="T50" fmla="*/ 30 w 277"/>
                <a:gd name="T51" fmla="*/ 36 h 160"/>
                <a:gd name="T52" fmla="*/ 25 w 277"/>
                <a:gd name="T53" fmla="*/ 14 h 160"/>
                <a:gd name="T54" fmla="*/ 38 w 277"/>
                <a:gd name="T55" fmla="*/ 13 h 160"/>
                <a:gd name="T56" fmla="*/ 60 w 277"/>
                <a:gd name="T57" fmla="*/ 15 h 160"/>
                <a:gd name="T58" fmla="*/ 82 w 277"/>
                <a:gd name="T59" fmla="*/ 18 h 160"/>
                <a:gd name="T60" fmla="*/ 101 w 277"/>
                <a:gd name="T61" fmla="*/ 24 h 160"/>
                <a:gd name="T62" fmla="*/ 114 w 277"/>
                <a:gd name="T63" fmla="*/ 26 h 160"/>
                <a:gd name="T64" fmla="*/ 119 w 277"/>
                <a:gd name="T65" fmla="*/ 14 h 160"/>
                <a:gd name="T66" fmla="*/ 133 w 277"/>
                <a:gd name="T67" fmla="*/ 13 h 160"/>
                <a:gd name="T68" fmla="*/ 137 w 277"/>
                <a:gd name="T69" fmla="*/ 8 h 1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7"/>
                <a:gd name="T106" fmla="*/ 0 h 160"/>
                <a:gd name="T107" fmla="*/ 277 w 277"/>
                <a:gd name="T108" fmla="*/ 160 h 1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7" h="160">
                  <a:moveTo>
                    <a:pt x="137" y="8"/>
                  </a:moveTo>
                  <a:lnTo>
                    <a:pt x="142" y="7"/>
                  </a:lnTo>
                  <a:lnTo>
                    <a:pt x="149" y="2"/>
                  </a:lnTo>
                  <a:lnTo>
                    <a:pt x="155" y="0"/>
                  </a:lnTo>
                  <a:lnTo>
                    <a:pt x="167" y="2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79" y="23"/>
                  </a:lnTo>
                  <a:lnTo>
                    <a:pt x="185" y="21"/>
                  </a:lnTo>
                  <a:lnTo>
                    <a:pt x="199" y="35"/>
                  </a:lnTo>
                  <a:lnTo>
                    <a:pt x="206" y="45"/>
                  </a:lnTo>
                  <a:lnTo>
                    <a:pt x="224" y="52"/>
                  </a:lnTo>
                  <a:lnTo>
                    <a:pt x="237" y="54"/>
                  </a:lnTo>
                  <a:lnTo>
                    <a:pt x="242" y="52"/>
                  </a:lnTo>
                  <a:lnTo>
                    <a:pt x="254" y="57"/>
                  </a:lnTo>
                  <a:lnTo>
                    <a:pt x="268" y="59"/>
                  </a:lnTo>
                  <a:lnTo>
                    <a:pt x="276" y="83"/>
                  </a:lnTo>
                  <a:lnTo>
                    <a:pt x="262" y="87"/>
                  </a:lnTo>
                  <a:lnTo>
                    <a:pt x="259" y="98"/>
                  </a:lnTo>
                  <a:lnTo>
                    <a:pt x="239" y="111"/>
                  </a:lnTo>
                  <a:lnTo>
                    <a:pt x="206" y="119"/>
                  </a:lnTo>
                  <a:lnTo>
                    <a:pt x="203" y="130"/>
                  </a:lnTo>
                  <a:lnTo>
                    <a:pt x="189" y="126"/>
                  </a:lnTo>
                  <a:lnTo>
                    <a:pt x="204" y="141"/>
                  </a:lnTo>
                  <a:lnTo>
                    <a:pt x="223" y="142"/>
                  </a:lnTo>
                  <a:lnTo>
                    <a:pt x="187" y="159"/>
                  </a:lnTo>
                  <a:lnTo>
                    <a:pt x="165" y="141"/>
                  </a:lnTo>
                  <a:lnTo>
                    <a:pt x="183" y="127"/>
                  </a:lnTo>
                  <a:lnTo>
                    <a:pt x="165" y="124"/>
                  </a:lnTo>
                  <a:lnTo>
                    <a:pt x="154" y="124"/>
                  </a:lnTo>
                  <a:lnTo>
                    <a:pt x="157" y="112"/>
                  </a:lnTo>
                  <a:lnTo>
                    <a:pt x="153" y="114"/>
                  </a:lnTo>
                  <a:lnTo>
                    <a:pt x="127" y="120"/>
                  </a:lnTo>
                  <a:lnTo>
                    <a:pt x="118" y="141"/>
                  </a:lnTo>
                  <a:lnTo>
                    <a:pt x="101" y="140"/>
                  </a:lnTo>
                  <a:lnTo>
                    <a:pt x="105" y="126"/>
                  </a:lnTo>
                  <a:lnTo>
                    <a:pt x="106" y="119"/>
                  </a:lnTo>
                  <a:lnTo>
                    <a:pt x="116" y="116"/>
                  </a:lnTo>
                  <a:lnTo>
                    <a:pt x="121" y="111"/>
                  </a:lnTo>
                  <a:lnTo>
                    <a:pt x="122" y="108"/>
                  </a:lnTo>
                  <a:lnTo>
                    <a:pt x="116" y="105"/>
                  </a:lnTo>
                  <a:lnTo>
                    <a:pt x="109" y="91"/>
                  </a:lnTo>
                  <a:lnTo>
                    <a:pt x="98" y="82"/>
                  </a:lnTo>
                  <a:lnTo>
                    <a:pt x="84" y="82"/>
                  </a:lnTo>
                  <a:lnTo>
                    <a:pt x="67" y="86"/>
                  </a:lnTo>
                  <a:lnTo>
                    <a:pt x="42" y="87"/>
                  </a:lnTo>
                  <a:lnTo>
                    <a:pt x="29" y="89"/>
                  </a:lnTo>
                  <a:lnTo>
                    <a:pt x="10" y="89"/>
                  </a:lnTo>
                  <a:lnTo>
                    <a:pt x="0" y="80"/>
                  </a:lnTo>
                  <a:lnTo>
                    <a:pt x="7" y="66"/>
                  </a:lnTo>
                  <a:lnTo>
                    <a:pt x="17" y="51"/>
                  </a:lnTo>
                  <a:lnTo>
                    <a:pt x="30" y="36"/>
                  </a:lnTo>
                  <a:lnTo>
                    <a:pt x="24" y="18"/>
                  </a:lnTo>
                  <a:lnTo>
                    <a:pt x="25" y="14"/>
                  </a:lnTo>
                  <a:lnTo>
                    <a:pt x="29" y="11"/>
                  </a:lnTo>
                  <a:lnTo>
                    <a:pt x="38" y="13"/>
                  </a:lnTo>
                  <a:lnTo>
                    <a:pt x="48" y="11"/>
                  </a:lnTo>
                  <a:lnTo>
                    <a:pt x="60" y="15"/>
                  </a:lnTo>
                  <a:lnTo>
                    <a:pt x="73" y="20"/>
                  </a:lnTo>
                  <a:lnTo>
                    <a:pt x="82" y="18"/>
                  </a:lnTo>
                  <a:lnTo>
                    <a:pt x="91" y="22"/>
                  </a:lnTo>
                  <a:lnTo>
                    <a:pt x="101" y="24"/>
                  </a:lnTo>
                  <a:lnTo>
                    <a:pt x="107" y="28"/>
                  </a:lnTo>
                  <a:lnTo>
                    <a:pt x="114" y="26"/>
                  </a:lnTo>
                  <a:lnTo>
                    <a:pt x="114" y="18"/>
                  </a:lnTo>
                  <a:lnTo>
                    <a:pt x="119" y="14"/>
                  </a:lnTo>
                  <a:lnTo>
                    <a:pt x="129" y="14"/>
                  </a:lnTo>
                  <a:lnTo>
                    <a:pt x="133" y="13"/>
                  </a:lnTo>
                  <a:lnTo>
                    <a:pt x="137" y="8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Freeform 223"/>
            <p:cNvSpPr>
              <a:spLocks/>
            </p:cNvSpPr>
            <p:nvPr/>
          </p:nvSpPr>
          <p:spPr bwMode="auto">
            <a:xfrm>
              <a:off x="3105" y="2102"/>
              <a:ext cx="53" cy="58"/>
            </a:xfrm>
            <a:custGeom>
              <a:avLst/>
              <a:gdLst>
                <a:gd name="T0" fmla="*/ 12 w 53"/>
                <a:gd name="T1" fmla="*/ 15 h 58"/>
                <a:gd name="T2" fmla="*/ 18 w 53"/>
                <a:gd name="T3" fmla="*/ 23 h 58"/>
                <a:gd name="T4" fmla="*/ 21 w 53"/>
                <a:gd name="T5" fmla="*/ 30 h 58"/>
                <a:gd name="T6" fmla="*/ 25 w 53"/>
                <a:gd name="T7" fmla="*/ 57 h 58"/>
                <a:gd name="T8" fmla="*/ 30 w 53"/>
                <a:gd name="T9" fmla="*/ 57 h 58"/>
                <a:gd name="T10" fmla="*/ 34 w 53"/>
                <a:gd name="T11" fmla="*/ 44 h 58"/>
                <a:gd name="T12" fmla="*/ 35 w 53"/>
                <a:gd name="T13" fmla="*/ 36 h 58"/>
                <a:gd name="T14" fmla="*/ 49 w 53"/>
                <a:gd name="T15" fmla="*/ 32 h 58"/>
                <a:gd name="T16" fmla="*/ 52 w 53"/>
                <a:gd name="T17" fmla="*/ 26 h 58"/>
                <a:gd name="T18" fmla="*/ 46 w 53"/>
                <a:gd name="T19" fmla="*/ 24 h 58"/>
                <a:gd name="T20" fmla="*/ 38 w 53"/>
                <a:gd name="T21" fmla="*/ 9 h 58"/>
                <a:gd name="T22" fmla="*/ 27 w 53"/>
                <a:gd name="T23" fmla="*/ 0 h 58"/>
                <a:gd name="T24" fmla="*/ 13 w 53"/>
                <a:gd name="T25" fmla="*/ 0 h 58"/>
                <a:gd name="T26" fmla="*/ 0 w 53"/>
                <a:gd name="T27" fmla="*/ 1 h 58"/>
                <a:gd name="T28" fmla="*/ 12 w 53"/>
                <a:gd name="T29" fmla="*/ 15 h 58"/>
                <a:gd name="T30" fmla="*/ 12 w 53"/>
                <a:gd name="T31" fmla="*/ 15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58"/>
                <a:gd name="T50" fmla="*/ 53 w 53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58">
                  <a:moveTo>
                    <a:pt x="12" y="15"/>
                  </a:moveTo>
                  <a:lnTo>
                    <a:pt x="18" y="23"/>
                  </a:lnTo>
                  <a:lnTo>
                    <a:pt x="21" y="30"/>
                  </a:lnTo>
                  <a:lnTo>
                    <a:pt x="25" y="57"/>
                  </a:lnTo>
                  <a:lnTo>
                    <a:pt x="30" y="57"/>
                  </a:lnTo>
                  <a:lnTo>
                    <a:pt x="34" y="44"/>
                  </a:lnTo>
                  <a:lnTo>
                    <a:pt x="35" y="36"/>
                  </a:lnTo>
                  <a:lnTo>
                    <a:pt x="49" y="32"/>
                  </a:lnTo>
                  <a:lnTo>
                    <a:pt x="52" y="26"/>
                  </a:lnTo>
                  <a:lnTo>
                    <a:pt x="46" y="24"/>
                  </a:lnTo>
                  <a:lnTo>
                    <a:pt x="38" y="9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0" y="1"/>
                  </a:lnTo>
                  <a:lnTo>
                    <a:pt x="12" y="15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Freeform 224"/>
            <p:cNvSpPr>
              <a:spLocks/>
            </p:cNvSpPr>
            <p:nvPr/>
          </p:nvSpPr>
          <p:spPr bwMode="auto">
            <a:xfrm>
              <a:off x="3294" y="2180"/>
              <a:ext cx="117" cy="53"/>
            </a:xfrm>
            <a:custGeom>
              <a:avLst/>
              <a:gdLst>
                <a:gd name="T0" fmla="*/ 0 w 117"/>
                <a:gd name="T1" fmla="*/ 3 h 53"/>
                <a:gd name="T2" fmla="*/ 28 w 117"/>
                <a:gd name="T3" fmla="*/ 0 h 53"/>
                <a:gd name="T4" fmla="*/ 54 w 117"/>
                <a:gd name="T5" fmla="*/ 10 h 53"/>
                <a:gd name="T6" fmla="*/ 65 w 117"/>
                <a:gd name="T7" fmla="*/ 22 h 53"/>
                <a:gd name="T8" fmla="*/ 79 w 117"/>
                <a:gd name="T9" fmla="*/ 22 h 53"/>
                <a:gd name="T10" fmla="*/ 89 w 117"/>
                <a:gd name="T11" fmla="*/ 17 h 53"/>
                <a:gd name="T12" fmla="*/ 96 w 117"/>
                <a:gd name="T13" fmla="*/ 15 h 53"/>
                <a:gd name="T14" fmla="*/ 103 w 117"/>
                <a:gd name="T15" fmla="*/ 27 h 53"/>
                <a:gd name="T16" fmla="*/ 115 w 117"/>
                <a:gd name="T17" fmla="*/ 30 h 53"/>
                <a:gd name="T18" fmla="*/ 113 w 117"/>
                <a:gd name="T19" fmla="*/ 35 h 53"/>
                <a:gd name="T20" fmla="*/ 116 w 117"/>
                <a:gd name="T21" fmla="*/ 44 h 53"/>
                <a:gd name="T22" fmla="*/ 115 w 117"/>
                <a:gd name="T23" fmla="*/ 51 h 53"/>
                <a:gd name="T24" fmla="*/ 103 w 117"/>
                <a:gd name="T25" fmla="*/ 40 h 53"/>
                <a:gd name="T26" fmla="*/ 96 w 117"/>
                <a:gd name="T27" fmla="*/ 37 h 53"/>
                <a:gd name="T28" fmla="*/ 89 w 117"/>
                <a:gd name="T29" fmla="*/ 37 h 53"/>
                <a:gd name="T30" fmla="*/ 86 w 117"/>
                <a:gd name="T31" fmla="*/ 48 h 53"/>
                <a:gd name="T32" fmla="*/ 77 w 117"/>
                <a:gd name="T33" fmla="*/ 45 h 53"/>
                <a:gd name="T34" fmla="*/ 62 w 117"/>
                <a:gd name="T35" fmla="*/ 52 h 53"/>
                <a:gd name="T36" fmla="*/ 45 w 117"/>
                <a:gd name="T37" fmla="*/ 50 h 53"/>
                <a:gd name="T38" fmla="*/ 44 w 117"/>
                <a:gd name="T39" fmla="*/ 30 h 53"/>
                <a:gd name="T40" fmla="*/ 16 w 117"/>
                <a:gd name="T41" fmla="*/ 12 h 53"/>
                <a:gd name="T42" fmla="*/ 0 w 117"/>
                <a:gd name="T43" fmla="*/ 3 h 53"/>
                <a:gd name="T44" fmla="*/ 0 w 117"/>
                <a:gd name="T45" fmla="*/ 3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"/>
                <a:gd name="T70" fmla="*/ 0 h 53"/>
                <a:gd name="T71" fmla="*/ 117 w 11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" h="53">
                  <a:moveTo>
                    <a:pt x="0" y="3"/>
                  </a:moveTo>
                  <a:lnTo>
                    <a:pt x="28" y="0"/>
                  </a:lnTo>
                  <a:lnTo>
                    <a:pt x="54" y="10"/>
                  </a:lnTo>
                  <a:lnTo>
                    <a:pt x="65" y="22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6" y="15"/>
                  </a:lnTo>
                  <a:lnTo>
                    <a:pt x="103" y="27"/>
                  </a:lnTo>
                  <a:lnTo>
                    <a:pt x="115" y="30"/>
                  </a:lnTo>
                  <a:lnTo>
                    <a:pt x="113" y="35"/>
                  </a:lnTo>
                  <a:lnTo>
                    <a:pt x="116" y="44"/>
                  </a:lnTo>
                  <a:lnTo>
                    <a:pt x="115" y="51"/>
                  </a:lnTo>
                  <a:lnTo>
                    <a:pt x="103" y="40"/>
                  </a:lnTo>
                  <a:lnTo>
                    <a:pt x="96" y="37"/>
                  </a:lnTo>
                  <a:lnTo>
                    <a:pt x="89" y="37"/>
                  </a:lnTo>
                  <a:lnTo>
                    <a:pt x="86" y="48"/>
                  </a:lnTo>
                  <a:lnTo>
                    <a:pt x="77" y="45"/>
                  </a:lnTo>
                  <a:lnTo>
                    <a:pt x="62" y="52"/>
                  </a:lnTo>
                  <a:lnTo>
                    <a:pt x="45" y="50"/>
                  </a:lnTo>
                  <a:lnTo>
                    <a:pt x="44" y="30"/>
                  </a:lnTo>
                  <a:lnTo>
                    <a:pt x="16" y="12"/>
                  </a:lnTo>
                  <a:lnTo>
                    <a:pt x="0" y="3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3" name="Freeform 225"/>
            <p:cNvSpPr>
              <a:spLocks/>
            </p:cNvSpPr>
            <p:nvPr/>
          </p:nvSpPr>
          <p:spPr bwMode="auto">
            <a:xfrm>
              <a:off x="3380" y="2210"/>
              <a:ext cx="97" cy="79"/>
            </a:xfrm>
            <a:custGeom>
              <a:avLst/>
              <a:gdLst>
                <a:gd name="T0" fmla="*/ 36 w 97"/>
                <a:gd name="T1" fmla="*/ 3 h 79"/>
                <a:gd name="T2" fmla="*/ 42 w 97"/>
                <a:gd name="T3" fmla="*/ 3 h 79"/>
                <a:gd name="T4" fmla="*/ 56 w 97"/>
                <a:gd name="T5" fmla="*/ 7 h 79"/>
                <a:gd name="T6" fmla="*/ 70 w 97"/>
                <a:gd name="T7" fmla="*/ 17 h 79"/>
                <a:gd name="T8" fmla="*/ 78 w 97"/>
                <a:gd name="T9" fmla="*/ 29 h 79"/>
                <a:gd name="T10" fmla="*/ 96 w 97"/>
                <a:gd name="T11" fmla="*/ 44 h 79"/>
                <a:gd name="T12" fmla="*/ 87 w 97"/>
                <a:gd name="T13" fmla="*/ 48 h 79"/>
                <a:gd name="T14" fmla="*/ 80 w 97"/>
                <a:gd name="T15" fmla="*/ 56 h 79"/>
                <a:gd name="T16" fmla="*/ 79 w 97"/>
                <a:gd name="T17" fmla="*/ 61 h 79"/>
                <a:gd name="T18" fmla="*/ 75 w 97"/>
                <a:gd name="T19" fmla="*/ 78 h 79"/>
                <a:gd name="T20" fmla="*/ 62 w 97"/>
                <a:gd name="T21" fmla="*/ 73 h 79"/>
                <a:gd name="T22" fmla="*/ 59 w 97"/>
                <a:gd name="T23" fmla="*/ 58 h 79"/>
                <a:gd name="T24" fmla="*/ 46 w 97"/>
                <a:gd name="T25" fmla="*/ 64 h 79"/>
                <a:gd name="T26" fmla="*/ 32 w 97"/>
                <a:gd name="T27" fmla="*/ 72 h 79"/>
                <a:gd name="T28" fmla="*/ 25 w 97"/>
                <a:gd name="T29" fmla="*/ 71 h 79"/>
                <a:gd name="T30" fmla="*/ 17 w 97"/>
                <a:gd name="T31" fmla="*/ 64 h 79"/>
                <a:gd name="T32" fmla="*/ 13 w 97"/>
                <a:gd name="T33" fmla="*/ 56 h 79"/>
                <a:gd name="T34" fmla="*/ 19 w 97"/>
                <a:gd name="T35" fmla="*/ 49 h 79"/>
                <a:gd name="T36" fmla="*/ 22 w 97"/>
                <a:gd name="T37" fmla="*/ 55 h 79"/>
                <a:gd name="T38" fmla="*/ 39 w 97"/>
                <a:gd name="T39" fmla="*/ 63 h 79"/>
                <a:gd name="T40" fmla="*/ 43 w 97"/>
                <a:gd name="T41" fmla="*/ 56 h 79"/>
                <a:gd name="T42" fmla="*/ 27 w 97"/>
                <a:gd name="T43" fmla="*/ 43 h 79"/>
                <a:gd name="T44" fmla="*/ 22 w 97"/>
                <a:gd name="T45" fmla="*/ 33 h 79"/>
                <a:gd name="T46" fmla="*/ 17 w 97"/>
                <a:gd name="T47" fmla="*/ 29 h 79"/>
                <a:gd name="T48" fmla="*/ 17 w 97"/>
                <a:gd name="T49" fmla="*/ 24 h 79"/>
                <a:gd name="T50" fmla="*/ 10 w 97"/>
                <a:gd name="T51" fmla="*/ 21 h 79"/>
                <a:gd name="T52" fmla="*/ 0 w 97"/>
                <a:gd name="T53" fmla="*/ 19 h 79"/>
                <a:gd name="T54" fmla="*/ 3 w 97"/>
                <a:gd name="T55" fmla="*/ 11 h 79"/>
                <a:gd name="T56" fmla="*/ 4 w 97"/>
                <a:gd name="T57" fmla="*/ 7 h 79"/>
                <a:gd name="T58" fmla="*/ 12 w 97"/>
                <a:gd name="T59" fmla="*/ 7 h 79"/>
                <a:gd name="T60" fmla="*/ 17 w 97"/>
                <a:gd name="T61" fmla="*/ 10 h 79"/>
                <a:gd name="T62" fmla="*/ 29 w 97"/>
                <a:gd name="T63" fmla="*/ 21 h 79"/>
                <a:gd name="T64" fmla="*/ 30 w 97"/>
                <a:gd name="T65" fmla="*/ 14 h 79"/>
                <a:gd name="T66" fmla="*/ 27 w 97"/>
                <a:gd name="T67" fmla="*/ 5 h 79"/>
                <a:gd name="T68" fmla="*/ 29 w 97"/>
                <a:gd name="T69" fmla="*/ 0 h 79"/>
                <a:gd name="T70" fmla="*/ 36 w 97"/>
                <a:gd name="T71" fmla="*/ 3 h 79"/>
                <a:gd name="T72" fmla="*/ 36 w 97"/>
                <a:gd name="T73" fmla="*/ 3 h 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79"/>
                <a:gd name="T113" fmla="*/ 97 w 97"/>
                <a:gd name="T114" fmla="*/ 79 h 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79">
                  <a:moveTo>
                    <a:pt x="36" y="3"/>
                  </a:moveTo>
                  <a:lnTo>
                    <a:pt x="42" y="3"/>
                  </a:lnTo>
                  <a:lnTo>
                    <a:pt x="56" y="7"/>
                  </a:lnTo>
                  <a:lnTo>
                    <a:pt x="70" y="17"/>
                  </a:lnTo>
                  <a:lnTo>
                    <a:pt x="78" y="29"/>
                  </a:lnTo>
                  <a:lnTo>
                    <a:pt x="96" y="44"/>
                  </a:lnTo>
                  <a:lnTo>
                    <a:pt x="87" y="48"/>
                  </a:lnTo>
                  <a:lnTo>
                    <a:pt x="80" y="56"/>
                  </a:lnTo>
                  <a:lnTo>
                    <a:pt x="79" y="61"/>
                  </a:lnTo>
                  <a:lnTo>
                    <a:pt x="75" y="78"/>
                  </a:lnTo>
                  <a:lnTo>
                    <a:pt x="62" y="73"/>
                  </a:lnTo>
                  <a:lnTo>
                    <a:pt x="59" y="58"/>
                  </a:lnTo>
                  <a:lnTo>
                    <a:pt x="46" y="64"/>
                  </a:lnTo>
                  <a:lnTo>
                    <a:pt x="32" y="72"/>
                  </a:lnTo>
                  <a:lnTo>
                    <a:pt x="25" y="71"/>
                  </a:lnTo>
                  <a:lnTo>
                    <a:pt x="17" y="64"/>
                  </a:lnTo>
                  <a:lnTo>
                    <a:pt x="13" y="56"/>
                  </a:lnTo>
                  <a:lnTo>
                    <a:pt x="19" y="49"/>
                  </a:lnTo>
                  <a:lnTo>
                    <a:pt x="22" y="55"/>
                  </a:lnTo>
                  <a:lnTo>
                    <a:pt x="39" y="63"/>
                  </a:lnTo>
                  <a:lnTo>
                    <a:pt x="43" y="56"/>
                  </a:lnTo>
                  <a:lnTo>
                    <a:pt x="27" y="43"/>
                  </a:lnTo>
                  <a:lnTo>
                    <a:pt x="22" y="33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7" y="10"/>
                  </a:lnTo>
                  <a:lnTo>
                    <a:pt x="29" y="21"/>
                  </a:lnTo>
                  <a:lnTo>
                    <a:pt x="30" y="14"/>
                  </a:lnTo>
                  <a:lnTo>
                    <a:pt x="27" y="5"/>
                  </a:lnTo>
                  <a:lnTo>
                    <a:pt x="29" y="0"/>
                  </a:lnTo>
                  <a:lnTo>
                    <a:pt x="36" y="3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4" name="Freeform 226"/>
            <p:cNvSpPr>
              <a:spLocks/>
            </p:cNvSpPr>
            <p:nvPr/>
          </p:nvSpPr>
          <p:spPr bwMode="auto">
            <a:xfrm>
              <a:off x="3359" y="2225"/>
              <a:ext cx="65" cy="49"/>
            </a:xfrm>
            <a:custGeom>
              <a:avLst/>
              <a:gdLst>
                <a:gd name="T0" fmla="*/ 0 w 65"/>
                <a:gd name="T1" fmla="*/ 7 h 49"/>
                <a:gd name="T2" fmla="*/ 8 w 65"/>
                <a:gd name="T3" fmla="*/ 15 h 49"/>
                <a:gd name="T4" fmla="*/ 17 w 65"/>
                <a:gd name="T5" fmla="*/ 26 h 49"/>
                <a:gd name="T6" fmla="*/ 32 w 65"/>
                <a:gd name="T7" fmla="*/ 42 h 49"/>
                <a:gd name="T8" fmla="*/ 42 w 65"/>
                <a:gd name="T9" fmla="*/ 33 h 49"/>
                <a:gd name="T10" fmla="*/ 42 w 65"/>
                <a:gd name="T11" fmla="*/ 41 h 49"/>
                <a:gd name="T12" fmla="*/ 49 w 65"/>
                <a:gd name="T13" fmla="*/ 42 h 49"/>
                <a:gd name="T14" fmla="*/ 60 w 65"/>
                <a:gd name="T15" fmla="*/ 48 h 49"/>
                <a:gd name="T16" fmla="*/ 64 w 65"/>
                <a:gd name="T17" fmla="*/ 41 h 49"/>
                <a:gd name="T18" fmla="*/ 48 w 65"/>
                <a:gd name="T19" fmla="*/ 28 h 49"/>
                <a:gd name="T20" fmla="*/ 44 w 65"/>
                <a:gd name="T21" fmla="*/ 19 h 49"/>
                <a:gd name="T22" fmla="*/ 38 w 65"/>
                <a:gd name="T23" fmla="*/ 14 h 49"/>
                <a:gd name="T24" fmla="*/ 38 w 65"/>
                <a:gd name="T25" fmla="*/ 9 h 49"/>
                <a:gd name="T26" fmla="*/ 31 w 65"/>
                <a:gd name="T27" fmla="*/ 6 h 49"/>
                <a:gd name="T28" fmla="*/ 20 w 65"/>
                <a:gd name="T29" fmla="*/ 3 h 49"/>
                <a:gd name="T30" fmla="*/ 11 w 65"/>
                <a:gd name="T31" fmla="*/ 0 h 49"/>
                <a:gd name="T32" fmla="*/ 4 w 65"/>
                <a:gd name="T33" fmla="*/ 2 h 49"/>
                <a:gd name="T34" fmla="*/ 0 w 65"/>
                <a:gd name="T35" fmla="*/ 7 h 49"/>
                <a:gd name="T36" fmla="*/ 0 w 65"/>
                <a:gd name="T37" fmla="*/ 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49"/>
                <a:gd name="T59" fmla="*/ 65 w 65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49">
                  <a:moveTo>
                    <a:pt x="0" y="7"/>
                  </a:moveTo>
                  <a:lnTo>
                    <a:pt x="8" y="15"/>
                  </a:lnTo>
                  <a:lnTo>
                    <a:pt x="17" y="26"/>
                  </a:lnTo>
                  <a:lnTo>
                    <a:pt x="32" y="42"/>
                  </a:lnTo>
                  <a:lnTo>
                    <a:pt x="42" y="33"/>
                  </a:lnTo>
                  <a:lnTo>
                    <a:pt x="42" y="41"/>
                  </a:lnTo>
                  <a:lnTo>
                    <a:pt x="49" y="42"/>
                  </a:lnTo>
                  <a:lnTo>
                    <a:pt x="60" y="48"/>
                  </a:lnTo>
                  <a:lnTo>
                    <a:pt x="64" y="41"/>
                  </a:lnTo>
                  <a:lnTo>
                    <a:pt x="48" y="28"/>
                  </a:lnTo>
                  <a:lnTo>
                    <a:pt x="44" y="19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1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solidFill>
              <a:srgbClr val="FFFF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5" name="Freeform 227"/>
            <p:cNvSpPr>
              <a:spLocks/>
            </p:cNvSpPr>
            <p:nvPr/>
          </p:nvSpPr>
          <p:spPr bwMode="auto">
            <a:xfrm>
              <a:off x="3396" y="1957"/>
              <a:ext cx="658" cy="283"/>
            </a:xfrm>
            <a:custGeom>
              <a:avLst/>
              <a:gdLst>
                <a:gd name="T0" fmla="*/ 624 w 658"/>
                <a:gd name="T1" fmla="*/ 116 h 283"/>
                <a:gd name="T2" fmla="*/ 559 w 658"/>
                <a:gd name="T3" fmla="*/ 110 h 283"/>
                <a:gd name="T4" fmla="*/ 534 w 658"/>
                <a:gd name="T5" fmla="*/ 87 h 283"/>
                <a:gd name="T6" fmla="*/ 503 w 658"/>
                <a:gd name="T7" fmla="*/ 91 h 283"/>
                <a:gd name="T8" fmla="*/ 473 w 658"/>
                <a:gd name="T9" fmla="*/ 81 h 283"/>
                <a:gd name="T10" fmla="*/ 418 w 658"/>
                <a:gd name="T11" fmla="*/ 47 h 283"/>
                <a:gd name="T12" fmla="*/ 350 w 658"/>
                <a:gd name="T13" fmla="*/ 34 h 283"/>
                <a:gd name="T14" fmla="*/ 303 w 658"/>
                <a:gd name="T15" fmla="*/ 20 h 283"/>
                <a:gd name="T16" fmla="*/ 256 w 658"/>
                <a:gd name="T17" fmla="*/ 11 h 283"/>
                <a:gd name="T18" fmla="*/ 212 w 658"/>
                <a:gd name="T19" fmla="*/ 24 h 283"/>
                <a:gd name="T20" fmla="*/ 161 w 658"/>
                <a:gd name="T21" fmla="*/ 24 h 283"/>
                <a:gd name="T22" fmla="*/ 161 w 658"/>
                <a:gd name="T23" fmla="*/ 56 h 283"/>
                <a:gd name="T24" fmla="*/ 181 w 658"/>
                <a:gd name="T25" fmla="*/ 71 h 283"/>
                <a:gd name="T26" fmla="*/ 181 w 658"/>
                <a:gd name="T27" fmla="*/ 93 h 283"/>
                <a:gd name="T28" fmla="*/ 161 w 658"/>
                <a:gd name="T29" fmla="*/ 95 h 283"/>
                <a:gd name="T30" fmla="*/ 132 w 658"/>
                <a:gd name="T31" fmla="*/ 83 h 283"/>
                <a:gd name="T32" fmla="*/ 113 w 658"/>
                <a:gd name="T33" fmla="*/ 87 h 283"/>
                <a:gd name="T34" fmla="*/ 90 w 658"/>
                <a:gd name="T35" fmla="*/ 79 h 283"/>
                <a:gd name="T36" fmla="*/ 34 w 658"/>
                <a:gd name="T37" fmla="*/ 78 h 283"/>
                <a:gd name="T38" fmla="*/ 22 w 658"/>
                <a:gd name="T39" fmla="*/ 90 h 283"/>
                <a:gd name="T40" fmla="*/ 21 w 658"/>
                <a:gd name="T41" fmla="*/ 105 h 283"/>
                <a:gd name="T42" fmla="*/ 3 w 658"/>
                <a:gd name="T43" fmla="*/ 98 h 283"/>
                <a:gd name="T44" fmla="*/ 0 w 658"/>
                <a:gd name="T45" fmla="*/ 129 h 283"/>
                <a:gd name="T46" fmla="*/ 9 w 658"/>
                <a:gd name="T47" fmla="*/ 151 h 283"/>
                <a:gd name="T48" fmla="*/ 29 w 658"/>
                <a:gd name="T49" fmla="*/ 149 h 283"/>
                <a:gd name="T50" fmla="*/ 49 w 658"/>
                <a:gd name="T51" fmla="*/ 181 h 283"/>
                <a:gd name="T52" fmla="*/ 119 w 658"/>
                <a:gd name="T53" fmla="*/ 168 h 283"/>
                <a:gd name="T54" fmla="*/ 113 w 658"/>
                <a:gd name="T55" fmla="*/ 202 h 283"/>
                <a:gd name="T56" fmla="*/ 78 w 658"/>
                <a:gd name="T57" fmla="*/ 220 h 283"/>
                <a:gd name="T58" fmla="*/ 117 w 658"/>
                <a:gd name="T59" fmla="*/ 251 h 283"/>
                <a:gd name="T60" fmla="*/ 145 w 658"/>
                <a:gd name="T61" fmla="*/ 256 h 283"/>
                <a:gd name="T62" fmla="*/ 166 w 658"/>
                <a:gd name="T63" fmla="*/ 260 h 283"/>
                <a:gd name="T64" fmla="*/ 166 w 658"/>
                <a:gd name="T65" fmla="*/ 196 h 283"/>
                <a:gd name="T66" fmla="*/ 193 w 658"/>
                <a:gd name="T67" fmla="*/ 177 h 283"/>
                <a:gd name="T68" fmla="*/ 202 w 658"/>
                <a:gd name="T69" fmla="*/ 168 h 283"/>
                <a:gd name="T70" fmla="*/ 216 w 658"/>
                <a:gd name="T71" fmla="*/ 174 h 283"/>
                <a:gd name="T72" fmla="*/ 223 w 658"/>
                <a:gd name="T73" fmla="*/ 180 h 283"/>
                <a:gd name="T74" fmla="*/ 241 w 658"/>
                <a:gd name="T75" fmla="*/ 206 h 283"/>
                <a:gd name="T76" fmla="*/ 255 w 658"/>
                <a:gd name="T77" fmla="*/ 223 h 283"/>
                <a:gd name="T78" fmla="*/ 294 w 658"/>
                <a:gd name="T79" fmla="*/ 223 h 283"/>
                <a:gd name="T80" fmla="*/ 309 w 658"/>
                <a:gd name="T81" fmla="*/ 267 h 283"/>
                <a:gd name="T82" fmla="*/ 324 w 658"/>
                <a:gd name="T83" fmla="*/ 282 h 283"/>
                <a:gd name="T84" fmla="*/ 362 w 658"/>
                <a:gd name="T85" fmla="*/ 275 h 283"/>
                <a:gd name="T86" fmla="*/ 407 w 658"/>
                <a:gd name="T87" fmla="*/ 275 h 283"/>
                <a:gd name="T88" fmla="*/ 405 w 658"/>
                <a:gd name="T89" fmla="*/ 256 h 283"/>
                <a:gd name="T90" fmla="*/ 413 w 658"/>
                <a:gd name="T91" fmla="*/ 247 h 283"/>
                <a:gd name="T92" fmla="*/ 440 w 658"/>
                <a:gd name="T93" fmla="*/ 250 h 283"/>
                <a:gd name="T94" fmla="*/ 479 w 658"/>
                <a:gd name="T95" fmla="*/ 242 h 283"/>
                <a:gd name="T96" fmla="*/ 546 w 658"/>
                <a:gd name="T97" fmla="*/ 255 h 283"/>
                <a:gd name="T98" fmla="*/ 546 w 658"/>
                <a:gd name="T99" fmla="*/ 214 h 283"/>
                <a:gd name="T100" fmla="*/ 595 w 658"/>
                <a:gd name="T101" fmla="*/ 168 h 283"/>
                <a:gd name="T102" fmla="*/ 641 w 658"/>
                <a:gd name="T103" fmla="*/ 145 h 2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8"/>
                <a:gd name="T157" fmla="*/ 0 h 283"/>
                <a:gd name="T158" fmla="*/ 658 w 658"/>
                <a:gd name="T159" fmla="*/ 283 h 2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8" h="283">
                  <a:moveTo>
                    <a:pt x="641" y="145"/>
                  </a:moveTo>
                  <a:lnTo>
                    <a:pt x="657" y="139"/>
                  </a:lnTo>
                  <a:lnTo>
                    <a:pt x="624" y="116"/>
                  </a:lnTo>
                  <a:lnTo>
                    <a:pt x="603" y="125"/>
                  </a:lnTo>
                  <a:lnTo>
                    <a:pt x="572" y="117"/>
                  </a:lnTo>
                  <a:lnTo>
                    <a:pt x="559" y="110"/>
                  </a:lnTo>
                  <a:lnTo>
                    <a:pt x="546" y="110"/>
                  </a:lnTo>
                  <a:lnTo>
                    <a:pt x="538" y="96"/>
                  </a:lnTo>
                  <a:lnTo>
                    <a:pt x="534" y="87"/>
                  </a:lnTo>
                  <a:lnTo>
                    <a:pt x="522" y="87"/>
                  </a:lnTo>
                  <a:lnTo>
                    <a:pt x="513" y="87"/>
                  </a:lnTo>
                  <a:lnTo>
                    <a:pt x="503" y="91"/>
                  </a:lnTo>
                  <a:lnTo>
                    <a:pt x="488" y="76"/>
                  </a:lnTo>
                  <a:lnTo>
                    <a:pt x="481" y="78"/>
                  </a:lnTo>
                  <a:lnTo>
                    <a:pt x="473" y="81"/>
                  </a:lnTo>
                  <a:lnTo>
                    <a:pt x="464" y="84"/>
                  </a:lnTo>
                  <a:lnTo>
                    <a:pt x="451" y="73"/>
                  </a:lnTo>
                  <a:lnTo>
                    <a:pt x="418" y="47"/>
                  </a:lnTo>
                  <a:lnTo>
                    <a:pt x="393" y="32"/>
                  </a:lnTo>
                  <a:lnTo>
                    <a:pt x="378" y="17"/>
                  </a:lnTo>
                  <a:lnTo>
                    <a:pt x="350" y="34"/>
                  </a:lnTo>
                  <a:lnTo>
                    <a:pt x="346" y="22"/>
                  </a:lnTo>
                  <a:lnTo>
                    <a:pt x="308" y="20"/>
                  </a:lnTo>
                  <a:lnTo>
                    <a:pt x="303" y="20"/>
                  </a:lnTo>
                  <a:lnTo>
                    <a:pt x="287" y="0"/>
                  </a:lnTo>
                  <a:lnTo>
                    <a:pt x="268" y="2"/>
                  </a:lnTo>
                  <a:lnTo>
                    <a:pt x="256" y="11"/>
                  </a:lnTo>
                  <a:lnTo>
                    <a:pt x="232" y="16"/>
                  </a:lnTo>
                  <a:lnTo>
                    <a:pt x="224" y="11"/>
                  </a:lnTo>
                  <a:lnTo>
                    <a:pt x="212" y="24"/>
                  </a:lnTo>
                  <a:lnTo>
                    <a:pt x="202" y="22"/>
                  </a:lnTo>
                  <a:lnTo>
                    <a:pt x="168" y="25"/>
                  </a:lnTo>
                  <a:lnTo>
                    <a:pt x="161" y="24"/>
                  </a:lnTo>
                  <a:lnTo>
                    <a:pt x="156" y="26"/>
                  </a:lnTo>
                  <a:lnTo>
                    <a:pt x="171" y="42"/>
                  </a:lnTo>
                  <a:lnTo>
                    <a:pt x="161" y="56"/>
                  </a:lnTo>
                  <a:lnTo>
                    <a:pt x="162" y="66"/>
                  </a:lnTo>
                  <a:lnTo>
                    <a:pt x="162" y="71"/>
                  </a:lnTo>
                  <a:lnTo>
                    <a:pt x="181" y="71"/>
                  </a:lnTo>
                  <a:lnTo>
                    <a:pt x="186" y="81"/>
                  </a:lnTo>
                  <a:lnTo>
                    <a:pt x="186" y="91"/>
                  </a:lnTo>
                  <a:lnTo>
                    <a:pt x="181" y="93"/>
                  </a:lnTo>
                  <a:lnTo>
                    <a:pt x="173" y="87"/>
                  </a:lnTo>
                  <a:lnTo>
                    <a:pt x="166" y="91"/>
                  </a:lnTo>
                  <a:lnTo>
                    <a:pt x="161" y="95"/>
                  </a:lnTo>
                  <a:lnTo>
                    <a:pt x="148" y="87"/>
                  </a:lnTo>
                  <a:lnTo>
                    <a:pt x="144" y="79"/>
                  </a:lnTo>
                  <a:lnTo>
                    <a:pt x="132" y="83"/>
                  </a:lnTo>
                  <a:lnTo>
                    <a:pt x="132" y="86"/>
                  </a:lnTo>
                  <a:lnTo>
                    <a:pt x="124" y="79"/>
                  </a:lnTo>
                  <a:lnTo>
                    <a:pt x="113" y="87"/>
                  </a:lnTo>
                  <a:lnTo>
                    <a:pt x="98" y="91"/>
                  </a:lnTo>
                  <a:lnTo>
                    <a:pt x="94" y="87"/>
                  </a:lnTo>
                  <a:lnTo>
                    <a:pt x="90" y="79"/>
                  </a:lnTo>
                  <a:lnTo>
                    <a:pt x="72" y="78"/>
                  </a:lnTo>
                  <a:lnTo>
                    <a:pt x="42" y="76"/>
                  </a:lnTo>
                  <a:lnTo>
                    <a:pt x="34" y="78"/>
                  </a:lnTo>
                  <a:lnTo>
                    <a:pt x="32" y="83"/>
                  </a:lnTo>
                  <a:lnTo>
                    <a:pt x="27" y="81"/>
                  </a:lnTo>
                  <a:lnTo>
                    <a:pt x="22" y="90"/>
                  </a:lnTo>
                  <a:lnTo>
                    <a:pt x="18" y="96"/>
                  </a:lnTo>
                  <a:lnTo>
                    <a:pt x="18" y="99"/>
                  </a:lnTo>
                  <a:lnTo>
                    <a:pt x="21" y="105"/>
                  </a:lnTo>
                  <a:lnTo>
                    <a:pt x="16" y="107"/>
                  </a:lnTo>
                  <a:lnTo>
                    <a:pt x="11" y="96"/>
                  </a:lnTo>
                  <a:lnTo>
                    <a:pt x="3" y="98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9"/>
                  </a:lnTo>
                  <a:lnTo>
                    <a:pt x="4" y="136"/>
                  </a:lnTo>
                  <a:lnTo>
                    <a:pt x="9" y="141"/>
                  </a:lnTo>
                  <a:lnTo>
                    <a:pt x="9" y="151"/>
                  </a:lnTo>
                  <a:lnTo>
                    <a:pt x="16" y="149"/>
                  </a:lnTo>
                  <a:lnTo>
                    <a:pt x="25" y="143"/>
                  </a:lnTo>
                  <a:lnTo>
                    <a:pt x="29" y="149"/>
                  </a:lnTo>
                  <a:lnTo>
                    <a:pt x="36" y="158"/>
                  </a:lnTo>
                  <a:lnTo>
                    <a:pt x="42" y="165"/>
                  </a:lnTo>
                  <a:lnTo>
                    <a:pt x="49" y="181"/>
                  </a:lnTo>
                  <a:lnTo>
                    <a:pt x="63" y="177"/>
                  </a:lnTo>
                  <a:lnTo>
                    <a:pt x="85" y="173"/>
                  </a:lnTo>
                  <a:lnTo>
                    <a:pt x="119" y="168"/>
                  </a:lnTo>
                  <a:lnTo>
                    <a:pt x="127" y="179"/>
                  </a:lnTo>
                  <a:lnTo>
                    <a:pt x="129" y="198"/>
                  </a:lnTo>
                  <a:lnTo>
                    <a:pt x="113" y="202"/>
                  </a:lnTo>
                  <a:lnTo>
                    <a:pt x="98" y="206"/>
                  </a:lnTo>
                  <a:lnTo>
                    <a:pt x="100" y="220"/>
                  </a:lnTo>
                  <a:lnTo>
                    <a:pt x="78" y="220"/>
                  </a:lnTo>
                  <a:lnTo>
                    <a:pt x="98" y="248"/>
                  </a:lnTo>
                  <a:lnTo>
                    <a:pt x="108" y="249"/>
                  </a:lnTo>
                  <a:lnTo>
                    <a:pt x="117" y="251"/>
                  </a:lnTo>
                  <a:lnTo>
                    <a:pt x="122" y="263"/>
                  </a:lnTo>
                  <a:lnTo>
                    <a:pt x="127" y="258"/>
                  </a:lnTo>
                  <a:lnTo>
                    <a:pt x="145" y="256"/>
                  </a:lnTo>
                  <a:lnTo>
                    <a:pt x="155" y="260"/>
                  </a:lnTo>
                  <a:lnTo>
                    <a:pt x="161" y="266"/>
                  </a:lnTo>
                  <a:lnTo>
                    <a:pt x="166" y="260"/>
                  </a:lnTo>
                  <a:lnTo>
                    <a:pt x="178" y="262"/>
                  </a:lnTo>
                  <a:lnTo>
                    <a:pt x="158" y="200"/>
                  </a:lnTo>
                  <a:lnTo>
                    <a:pt x="166" y="196"/>
                  </a:lnTo>
                  <a:lnTo>
                    <a:pt x="192" y="183"/>
                  </a:lnTo>
                  <a:lnTo>
                    <a:pt x="197" y="182"/>
                  </a:lnTo>
                  <a:lnTo>
                    <a:pt x="193" y="177"/>
                  </a:lnTo>
                  <a:lnTo>
                    <a:pt x="199" y="180"/>
                  </a:lnTo>
                  <a:lnTo>
                    <a:pt x="199" y="173"/>
                  </a:lnTo>
                  <a:lnTo>
                    <a:pt x="202" y="168"/>
                  </a:lnTo>
                  <a:lnTo>
                    <a:pt x="205" y="171"/>
                  </a:lnTo>
                  <a:lnTo>
                    <a:pt x="210" y="171"/>
                  </a:lnTo>
                  <a:lnTo>
                    <a:pt x="216" y="174"/>
                  </a:lnTo>
                  <a:lnTo>
                    <a:pt x="224" y="167"/>
                  </a:lnTo>
                  <a:lnTo>
                    <a:pt x="228" y="168"/>
                  </a:lnTo>
                  <a:lnTo>
                    <a:pt x="223" y="180"/>
                  </a:lnTo>
                  <a:lnTo>
                    <a:pt x="227" y="195"/>
                  </a:lnTo>
                  <a:lnTo>
                    <a:pt x="241" y="203"/>
                  </a:lnTo>
                  <a:lnTo>
                    <a:pt x="241" y="206"/>
                  </a:lnTo>
                  <a:lnTo>
                    <a:pt x="236" y="213"/>
                  </a:lnTo>
                  <a:lnTo>
                    <a:pt x="238" y="216"/>
                  </a:lnTo>
                  <a:lnTo>
                    <a:pt x="255" y="223"/>
                  </a:lnTo>
                  <a:lnTo>
                    <a:pt x="260" y="232"/>
                  </a:lnTo>
                  <a:lnTo>
                    <a:pt x="276" y="227"/>
                  </a:lnTo>
                  <a:lnTo>
                    <a:pt x="294" y="223"/>
                  </a:lnTo>
                  <a:lnTo>
                    <a:pt x="308" y="250"/>
                  </a:lnTo>
                  <a:lnTo>
                    <a:pt x="313" y="264"/>
                  </a:lnTo>
                  <a:lnTo>
                    <a:pt x="309" y="267"/>
                  </a:lnTo>
                  <a:lnTo>
                    <a:pt x="306" y="271"/>
                  </a:lnTo>
                  <a:lnTo>
                    <a:pt x="319" y="276"/>
                  </a:lnTo>
                  <a:lnTo>
                    <a:pt x="324" y="282"/>
                  </a:lnTo>
                  <a:lnTo>
                    <a:pt x="343" y="276"/>
                  </a:lnTo>
                  <a:lnTo>
                    <a:pt x="349" y="282"/>
                  </a:lnTo>
                  <a:lnTo>
                    <a:pt x="362" y="275"/>
                  </a:lnTo>
                  <a:lnTo>
                    <a:pt x="371" y="273"/>
                  </a:lnTo>
                  <a:lnTo>
                    <a:pt x="383" y="275"/>
                  </a:lnTo>
                  <a:lnTo>
                    <a:pt x="407" y="275"/>
                  </a:lnTo>
                  <a:lnTo>
                    <a:pt x="401" y="270"/>
                  </a:lnTo>
                  <a:lnTo>
                    <a:pt x="401" y="262"/>
                  </a:lnTo>
                  <a:lnTo>
                    <a:pt x="405" y="256"/>
                  </a:lnTo>
                  <a:lnTo>
                    <a:pt x="405" y="252"/>
                  </a:lnTo>
                  <a:lnTo>
                    <a:pt x="397" y="248"/>
                  </a:lnTo>
                  <a:lnTo>
                    <a:pt x="413" y="247"/>
                  </a:lnTo>
                  <a:lnTo>
                    <a:pt x="426" y="248"/>
                  </a:lnTo>
                  <a:lnTo>
                    <a:pt x="430" y="252"/>
                  </a:lnTo>
                  <a:lnTo>
                    <a:pt x="440" y="250"/>
                  </a:lnTo>
                  <a:lnTo>
                    <a:pt x="432" y="238"/>
                  </a:lnTo>
                  <a:lnTo>
                    <a:pt x="441" y="236"/>
                  </a:lnTo>
                  <a:lnTo>
                    <a:pt x="479" y="242"/>
                  </a:lnTo>
                  <a:lnTo>
                    <a:pt x="511" y="244"/>
                  </a:lnTo>
                  <a:lnTo>
                    <a:pt x="534" y="255"/>
                  </a:lnTo>
                  <a:lnTo>
                    <a:pt x="546" y="255"/>
                  </a:lnTo>
                  <a:lnTo>
                    <a:pt x="550" y="266"/>
                  </a:lnTo>
                  <a:lnTo>
                    <a:pt x="559" y="242"/>
                  </a:lnTo>
                  <a:lnTo>
                    <a:pt x="546" y="214"/>
                  </a:lnTo>
                  <a:lnTo>
                    <a:pt x="585" y="205"/>
                  </a:lnTo>
                  <a:lnTo>
                    <a:pt x="589" y="190"/>
                  </a:lnTo>
                  <a:lnTo>
                    <a:pt x="595" y="168"/>
                  </a:lnTo>
                  <a:lnTo>
                    <a:pt x="635" y="171"/>
                  </a:lnTo>
                  <a:lnTo>
                    <a:pt x="641" y="145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6" name="Freeform 228"/>
            <p:cNvSpPr>
              <a:spLocks/>
            </p:cNvSpPr>
            <p:nvPr/>
          </p:nvSpPr>
          <p:spPr bwMode="auto">
            <a:xfrm>
              <a:off x="3554" y="2139"/>
              <a:ext cx="287" cy="176"/>
            </a:xfrm>
            <a:custGeom>
              <a:avLst/>
              <a:gdLst>
                <a:gd name="T0" fmla="*/ 27 w 287"/>
                <a:gd name="T1" fmla="*/ 78 h 176"/>
                <a:gd name="T2" fmla="*/ 32 w 287"/>
                <a:gd name="T3" fmla="*/ 66 h 176"/>
                <a:gd name="T4" fmla="*/ 39 w 287"/>
                <a:gd name="T5" fmla="*/ 60 h 176"/>
                <a:gd name="T6" fmla="*/ 51 w 287"/>
                <a:gd name="T7" fmla="*/ 62 h 176"/>
                <a:gd name="T8" fmla="*/ 65 w 287"/>
                <a:gd name="T9" fmla="*/ 66 h 176"/>
                <a:gd name="T10" fmla="*/ 69 w 287"/>
                <a:gd name="T11" fmla="*/ 70 h 176"/>
                <a:gd name="T12" fmla="*/ 78 w 287"/>
                <a:gd name="T13" fmla="*/ 78 h 176"/>
                <a:gd name="T14" fmla="*/ 85 w 287"/>
                <a:gd name="T15" fmla="*/ 98 h 176"/>
                <a:gd name="T16" fmla="*/ 95 w 287"/>
                <a:gd name="T17" fmla="*/ 96 h 176"/>
                <a:gd name="T18" fmla="*/ 111 w 287"/>
                <a:gd name="T19" fmla="*/ 98 h 176"/>
                <a:gd name="T20" fmla="*/ 134 w 287"/>
                <a:gd name="T21" fmla="*/ 122 h 176"/>
                <a:gd name="T22" fmla="*/ 158 w 287"/>
                <a:gd name="T23" fmla="*/ 136 h 176"/>
                <a:gd name="T24" fmla="*/ 181 w 287"/>
                <a:gd name="T25" fmla="*/ 150 h 176"/>
                <a:gd name="T26" fmla="*/ 190 w 287"/>
                <a:gd name="T27" fmla="*/ 175 h 176"/>
                <a:gd name="T28" fmla="*/ 205 w 287"/>
                <a:gd name="T29" fmla="*/ 155 h 176"/>
                <a:gd name="T30" fmla="*/ 206 w 287"/>
                <a:gd name="T31" fmla="*/ 137 h 176"/>
                <a:gd name="T32" fmla="*/ 198 w 287"/>
                <a:gd name="T33" fmla="*/ 111 h 176"/>
                <a:gd name="T34" fmla="*/ 216 w 287"/>
                <a:gd name="T35" fmla="*/ 105 h 176"/>
                <a:gd name="T36" fmla="*/ 241 w 287"/>
                <a:gd name="T37" fmla="*/ 111 h 176"/>
                <a:gd name="T38" fmla="*/ 280 w 287"/>
                <a:gd name="T39" fmla="*/ 108 h 176"/>
                <a:gd name="T40" fmla="*/ 280 w 287"/>
                <a:gd name="T41" fmla="*/ 93 h 176"/>
                <a:gd name="T42" fmla="*/ 233 w 287"/>
                <a:gd name="T43" fmla="*/ 93 h 176"/>
                <a:gd name="T44" fmla="*/ 210 w 287"/>
                <a:gd name="T45" fmla="*/ 90 h 176"/>
                <a:gd name="T46" fmla="*/ 189 w 287"/>
                <a:gd name="T47" fmla="*/ 98 h 176"/>
                <a:gd name="T48" fmla="*/ 175 w 287"/>
                <a:gd name="T49" fmla="*/ 96 h 176"/>
                <a:gd name="T50" fmla="*/ 164 w 287"/>
                <a:gd name="T51" fmla="*/ 98 h 176"/>
                <a:gd name="T52" fmla="*/ 151 w 287"/>
                <a:gd name="T53" fmla="*/ 90 h 176"/>
                <a:gd name="T54" fmla="*/ 150 w 287"/>
                <a:gd name="T55" fmla="*/ 85 h 176"/>
                <a:gd name="T56" fmla="*/ 148 w 287"/>
                <a:gd name="T57" fmla="*/ 65 h 176"/>
                <a:gd name="T58" fmla="*/ 102 w 287"/>
                <a:gd name="T59" fmla="*/ 49 h 176"/>
                <a:gd name="T60" fmla="*/ 80 w 287"/>
                <a:gd name="T61" fmla="*/ 34 h 176"/>
                <a:gd name="T62" fmla="*/ 52 w 287"/>
                <a:gd name="T63" fmla="*/ 42 h 176"/>
                <a:gd name="T64" fmla="*/ 33 w 287"/>
                <a:gd name="T65" fmla="*/ 18 h 176"/>
                <a:gd name="T66" fmla="*/ 34 w 287"/>
                <a:gd name="T67" fmla="*/ 0 h 176"/>
                <a:gd name="T68" fmla="*/ 20 w 287"/>
                <a:gd name="T69" fmla="*/ 80 h 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7"/>
                <a:gd name="T106" fmla="*/ 0 h 176"/>
                <a:gd name="T107" fmla="*/ 287 w 287"/>
                <a:gd name="T108" fmla="*/ 176 h 1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7" h="176">
                  <a:moveTo>
                    <a:pt x="20" y="80"/>
                  </a:moveTo>
                  <a:lnTo>
                    <a:pt x="27" y="78"/>
                  </a:lnTo>
                  <a:lnTo>
                    <a:pt x="30" y="71"/>
                  </a:lnTo>
                  <a:lnTo>
                    <a:pt x="32" y="66"/>
                  </a:lnTo>
                  <a:lnTo>
                    <a:pt x="41" y="68"/>
                  </a:lnTo>
                  <a:lnTo>
                    <a:pt x="39" y="60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2"/>
                  </a:lnTo>
                  <a:lnTo>
                    <a:pt x="65" y="66"/>
                  </a:lnTo>
                  <a:lnTo>
                    <a:pt x="69" y="68"/>
                  </a:lnTo>
                  <a:lnTo>
                    <a:pt x="69" y="70"/>
                  </a:lnTo>
                  <a:lnTo>
                    <a:pt x="70" y="76"/>
                  </a:lnTo>
                  <a:lnTo>
                    <a:pt x="78" y="78"/>
                  </a:lnTo>
                  <a:lnTo>
                    <a:pt x="78" y="86"/>
                  </a:lnTo>
                  <a:lnTo>
                    <a:pt x="85" y="98"/>
                  </a:lnTo>
                  <a:lnTo>
                    <a:pt x="92" y="100"/>
                  </a:lnTo>
                  <a:lnTo>
                    <a:pt x="95" y="96"/>
                  </a:lnTo>
                  <a:lnTo>
                    <a:pt x="104" y="92"/>
                  </a:lnTo>
                  <a:lnTo>
                    <a:pt x="111" y="98"/>
                  </a:lnTo>
                  <a:lnTo>
                    <a:pt x="120" y="108"/>
                  </a:lnTo>
                  <a:lnTo>
                    <a:pt x="134" y="122"/>
                  </a:lnTo>
                  <a:lnTo>
                    <a:pt x="158" y="127"/>
                  </a:lnTo>
                  <a:lnTo>
                    <a:pt x="158" y="136"/>
                  </a:lnTo>
                  <a:lnTo>
                    <a:pt x="174" y="142"/>
                  </a:lnTo>
                  <a:lnTo>
                    <a:pt x="181" y="150"/>
                  </a:lnTo>
                  <a:lnTo>
                    <a:pt x="176" y="174"/>
                  </a:lnTo>
                  <a:lnTo>
                    <a:pt x="190" y="175"/>
                  </a:lnTo>
                  <a:lnTo>
                    <a:pt x="199" y="163"/>
                  </a:lnTo>
                  <a:lnTo>
                    <a:pt x="205" y="155"/>
                  </a:lnTo>
                  <a:lnTo>
                    <a:pt x="209" y="149"/>
                  </a:lnTo>
                  <a:lnTo>
                    <a:pt x="206" y="137"/>
                  </a:lnTo>
                  <a:lnTo>
                    <a:pt x="195" y="133"/>
                  </a:lnTo>
                  <a:lnTo>
                    <a:pt x="198" y="111"/>
                  </a:lnTo>
                  <a:lnTo>
                    <a:pt x="208" y="103"/>
                  </a:lnTo>
                  <a:lnTo>
                    <a:pt x="216" y="105"/>
                  </a:lnTo>
                  <a:lnTo>
                    <a:pt x="238" y="102"/>
                  </a:lnTo>
                  <a:lnTo>
                    <a:pt x="241" y="111"/>
                  </a:lnTo>
                  <a:lnTo>
                    <a:pt x="253" y="110"/>
                  </a:lnTo>
                  <a:lnTo>
                    <a:pt x="280" y="108"/>
                  </a:lnTo>
                  <a:lnTo>
                    <a:pt x="286" y="98"/>
                  </a:lnTo>
                  <a:lnTo>
                    <a:pt x="280" y="93"/>
                  </a:lnTo>
                  <a:lnTo>
                    <a:pt x="263" y="93"/>
                  </a:lnTo>
                  <a:lnTo>
                    <a:pt x="233" y="93"/>
                  </a:lnTo>
                  <a:lnTo>
                    <a:pt x="221" y="93"/>
                  </a:lnTo>
                  <a:lnTo>
                    <a:pt x="210" y="90"/>
                  </a:lnTo>
                  <a:lnTo>
                    <a:pt x="191" y="100"/>
                  </a:lnTo>
                  <a:lnTo>
                    <a:pt x="189" y="98"/>
                  </a:lnTo>
                  <a:lnTo>
                    <a:pt x="185" y="94"/>
                  </a:lnTo>
                  <a:lnTo>
                    <a:pt x="175" y="96"/>
                  </a:lnTo>
                  <a:lnTo>
                    <a:pt x="166" y="100"/>
                  </a:lnTo>
                  <a:lnTo>
                    <a:pt x="164" y="98"/>
                  </a:lnTo>
                  <a:lnTo>
                    <a:pt x="162" y="94"/>
                  </a:lnTo>
                  <a:lnTo>
                    <a:pt x="151" y="90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6" y="82"/>
                  </a:lnTo>
                  <a:lnTo>
                    <a:pt x="148" y="65"/>
                  </a:lnTo>
                  <a:lnTo>
                    <a:pt x="136" y="41"/>
                  </a:lnTo>
                  <a:lnTo>
                    <a:pt x="102" y="49"/>
                  </a:lnTo>
                  <a:lnTo>
                    <a:pt x="95" y="41"/>
                  </a:lnTo>
                  <a:lnTo>
                    <a:pt x="80" y="34"/>
                  </a:lnTo>
                  <a:lnTo>
                    <a:pt x="66" y="44"/>
                  </a:lnTo>
                  <a:lnTo>
                    <a:pt x="52" y="42"/>
                  </a:lnTo>
                  <a:lnTo>
                    <a:pt x="36" y="31"/>
                  </a:lnTo>
                  <a:lnTo>
                    <a:pt x="33" y="18"/>
                  </a:lnTo>
                  <a:lnTo>
                    <a:pt x="35" y="9"/>
                  </a:lnTo>
                  <a:lnTo>
                    <a:pt x="34" y="0"/>
                  </a:lnTo>
                  <a:lnTo>
                    <a:pt x="0" y="18"/>
                  </a:lnTo>
                  <a:lnTo>
                    <a:pt x="20" y="80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Freeform 229"/>
            <p:cNvSpPr>
              <a:spLocks/>
            </p:cNvSpPr>
            <p:nvPr/>
          </p:nvSpPr>
          <p:spPr bwMode="auto">
            <a:xfrm>
              <a:off x="3516" y="2195"/>
              <a:ext cx="221" cy="154"/>
            </a:xfrm>
            <a:custGeom>
              <a:avLst/>
              <a:gdLst>
                <a:gd name="T0" fmla="*/ 0 w 221"/>
                <a:gd name="T1" fmla="*/ 22 h 154"/>
                <a:gd name="T2" fmla="*/ 2 w 221"/>
                <a:gd name="T3" fmla="*/ 42 h 154"/>
                <a:gd name="T4" fmla="*/ 14 w 221"/>
                <a:gd name="T5" fmla="*/ 30 h 154"/>
                <a:gd name="T6" fmla="*/ 30 w 221"/>
                <a:gd name="T7" fmla="*/ 46 h 154"/>
                <a:gd name="T8" fmla="*/ 23 w 221"/>
                <a:gd name="T9" fmla="*/ 55 h 154"/>
                <a:gd name="T10" fmla="*/ 3 w 221"/>
                <a:gd name="T11" fmla="*/ 46 h 154"/>
                <a:gd name="T12" fmla="*/ 1 w 221"/>
                <a:gd name="T13" fmla="*/ 60 h 154"/>
                <a:gd name="T14" fmla="*/ 3 w 221"/>
                <a:gd name="T15" fmla="*/ 68 h 154"/>
                <a:gd name="T16" fmla="*/ 14 w 221"/>
                <a:gd name="T17" fmla="*/ 70 h 154"/>
                <a:gd name="T18" fmla="*/ 9 w 221"/>
                <a:gd name="T19" fmla="*/ 78 h 154"/>
                <a:gd name="T20" fmla="*/ 19 w 221"/>
                <a:gd name="T21" fmla="*/ 85 h 154"/>
                <a:gd name="T22" fmla="*/ 19 w 221"/>
                <a:gd name="T23" fmla="*/ 112 h 154"/>
                <a:gd name="T24" fmla="*/ 48 w 221"/>
                <a:gd name="T25" fmla="*/ 104 h 154"/>
                <a:gd name="T26" fmla="*/ 65 w 221"/>
                <a:gd name="T27" fmla="*/ 95 h 154"/>
                <a:gd name="T28" fmla="*/ 104 w 221"/>
                <a:gd name="T29" fmla="*/ 114 h 154"/>
                <a:gd name="T30" fmla="*/ 128 w 221"/>
                <a:gd name="T31" fmla="*/ 124 h 154"/>
                <a:gd name="T32" fmla="*/ 133 w 221"/>
                <a:gd name="T33" fmla="*/ 130 h 154"/>
                <a:gd name="T34" fmla="*/ 136 w 221"/>
                <a:gd name="T35" fmla="*/ 143 h 154"/>
                <a:gd name="T36" fmla="*/ 158 w 221"/>
                <a:gd name="T37" fmla="*/ 153 h 154"/>
                <a:gd name="T38" fmla="*/ 192 w 221"/>
                <a:gd name="T39" fmla="*/ 117 h 154"/>
                <a:gd name="T40" fmla="*/ 214 w 221"/>
                <a:gd name="T41" fmla="*/ 117 h 154"/>
                <a:gd name="T42" fmla="*/ 217 w 221"/>
                <a:gd name="T43" fmla="*/ 101 h 154"/>
                <a:gd name="T44" fmla="*/ 220 w 221"/>
                <a:gd name="T45" fmla="*/ 95 h 154"/>
                <a:gd name="T46" fmla="*/ 213 w 221"/>
                <a:gd name="T47" fmla="*/ 85 h 154"/>
                <a:gd name="T48" fmla="*/ 196 w 221"/>
                <a:gd name="T49" fmla="*/ 79 h 154"/>
                <a:gd name="T50" fmla="*/ 195 w 221"/>
                <a:gd name="T51" fmla="*/ 71 h 154"/>
                <a:gd name="T52" fmla="*/ 172 w 221"/>
                <a:gd name="T53" fmla="*/ 66 h 154"/>
                <a:gd name="T54" fmla="*/ 158 w 221"/>
                <a:gd name="T55" fmla="*/ 52 h 154"/>
                <a:gd name="T56" fmla="*/ 153 w 221"/>
                <a:gd name="T57" fmla="*/ 44 h 154"/>
                <a:gd name="T58" fmla="*/ 142 w 221"/>
                <a:gd name="T59" fmla="*/ 35 h 154"/>
                <a:gd name="T60" fmla="*/ 135 w 221"/>
                <a:gd name="T61" fmla="*/ 40 h 154"/>
                <a:gd name="T62" fmla="*/ 130 w 221"/>
                <a:gd name="T63" fmla="*/ 44 h 154"/>
                <a:gd name="T64" fmla="*/ 123 w 221"/>
                <a:gd name="T65" fmla="*/ 42 h 154"/>
                <a:gd name="T66" fmla="*/ 116 w 221"/>
                <a:gd name="T67" fmla="*/ 30 h 154"/>
                <a:gd name="T68" fmla="*/ 116 w 221"/>
                <a:gd name="T69" fmla="*/ 22 h 154"/>
                <a:gd name="T70" fmla="*/ 108 w 221"/>
                <a:gd name="T71" fmla="*/ 20 h 154"/>
                <a:gd name="T72" fmla="*/ 106 w 221"/>
                <a:gd name="T73" fmla="*/ 12 h 154"/>
                <a:gd name="T74" fmla="*/ 96 w 221"/>
                <a:gd name="T75" fmla="*/ 6 h 154"/>
                <a:gd name="T76" fmla="*/ 89 w 221"/>
                <a:gd name="T77" fmla="*/ 6 h 154"/>
                <a:gd name="T78" fmla="*/ 85 w 221"/>
                <a:gd name="T79" fmla="*/ 0 h 154"/>
                <a:gd name="T80" fmla="*/ 77 w 221"/>
                <a:gd name="T81" fmla="*/ 4 h 154"/>
                <a:gd name="T82" fmla="*/ 79 w 221"/>
                <a:gd name="T83" fmla="*/ 12 h 154"/>
                <a:gd name="T84" fmla="*/ 75 w 221"/>
                <a:gd name="T85" fmla="*/ 11 h 154"/>
                <a:gd name="T86" fmla="*/ 70 w 221"/>
                <a:gd name="T87" fmla="*/ 10 h 154"/>
                <a:gd name="T88" fmla="*/ 65 w 221"/>
                <a:gd name="T89" fmla="*/ 22 h 154"/>
                <a:gd name="T90" fmla="*/ 57 w 221"/>
                <a:gd name="T91" fmla="*/ 24 h 154"/>
                <a:gd name="T92" fmla="*/ 48 w 221"/>
                <a:gd name="T93" fmla="*/ 22 h 154"/>
                <a:gd name="T94" fmla="*/ 41 w 221"/>
                <a:gd name="T95" fmla="*/ 28 h 154"/>
                <a:gd name="T96" fmla="*/ 35 w 221"/>
                <a:gd name="T97" fmla="*/ 22 h 154"/>
                <a:gd name="T98" fmla="*/ 24 w 221"/>
                <a:gd name="T99" fmla="*/ 17 h 154"/>
                <a:gd name="T100" fmla="*/ 0 w 221"/>
                <a:gd name="T101" fmla="*/ 22 h 154"/>
                <a:gd name="T102" fmla="*/ 0 w 221"/>
                <a:gd name="T103" fmla="*/ 22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154"/>
                <a:gd name="T158" fmla="*/ 221 w 221"/>
                <a:gd name="T159" fmla="*/ 154 h 1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154">
                  <a:moveTo>
                    <a:pt x="0" y="22"/>
                  </a:moveTo>
                  <a:lnTo>
                    <a:pt x="2" y="42"/>
                  </a:lnTo>
                  <a:lnTo>
                    <a:pt x="14" y="30"/>
                  </a:lnTo>
                  <a:lnTo>
                    <a:pt x="30" y="46"/>
                  </a:lnTo>
                  <a:lnTo>
                    <a:pt x="23" y="55"/>
                  </a:lnTo>
                  <a:lnTo>
                    <a:pt x="3" y="4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14" y="70"/>
                  </a:lnTo>
                  <a:lnTo>
                    <a:pt x="9" y="78"/>
                  </a:lnTo>
                  <a:lnTo>
                    <a:pt x="19" y="85"/>
                  </a:lnTo>
                  <a:lnTo>
                    <a:pt x="19" y="112"/>
                  </a:lnTo>
                  <a:lnTo>
                    <a:pt x="48" y="104"/>
                  </a:lnTo>
                  <a:lnTo>
                    <a:pt x="65" y="95"/>
                  </a:lnTo>
                  <a:lnTo>
                    <a:pt x="104" y="114"/>
                  </a:lnTo>
                  <a:lnTo>
                    <a:pt x="128" y="124"/>
                  </a:lnTo>
                  <a:lnTo>
                    <a:pt x="133" y="130"/>
                  </a:lnTo>
                  <a:lnTo>
                    <a:pt x="136" y="143"/>
                  </a:lnTo>
                  <a:lnTo>
                    <a:pt x="158" y="153"/>
                  </a:lnTo>
                  <a:lnTo>
                    <a:pt x="192" y="117"/>
                  </a:lnTo>
                  <a:lnTo>
                    <a:pt x="214" y="117"/>
                  </a:lnTo>
                  <a:lnTo>
                    <a:pt x="217" y="101"/>
                  </a:lnTo>
                  <a:lnTo>
                    <a:pt x="220" y="95"/>
                  </a:lnTo>
                  <a:lnTo>
                    <a:pt x="213" y="85"/>
                  </a:lnTo>
                  <a:lnTo>
                    <a:pt x="196" y="79"/>
                  </a:lnTo>
                  <a:lnTo>
                    <a:pt x="195" y="71"/>
                  </a:lnTo>
                  <a:lnTo>
                    <a:pt x="172" y="66"/>
                  </a:lnTo>
                  <a:lnTo>
                    <a:pt x="158" y="52"/>
                  </a:lnTo>
                  <a:lnTo>
                    <a:pt x="153" y="44"/>
                  </a:lnTo>
                  <a:lnTo>
                    <a:pt x="142" y="35"/>
                  </a:lnTo>
                  <a:lnTo>
                    <a:pt x="135" y="40"/>
                  </a:lnTo>
                  <a:lnTo>
                    <a:pt x="130" y="44"/>
                  </a:lnTo>
                  <a:lnTo>
                    <a:pt x="123" y="42"/>
                  </a:lnTo>
                  <a:lnTo>
                    <a:pt x="116" y="30"/>
                  </a:lnTo>
                  <a:lnTo>
                    <a:pt x="116" y="22"/>
                  </a:lnTo>
                  <a:lnTo>
                    <a:pt x="108" y="20"/>
                  </a:lnTo>
                  <a:lnTo>
                    <a:pt x="106" y="12"/>
                  </a:lnTo>
                  <a:lnTo>
                    <a:pt x="96" y="6"/>
                  </a:lnTo>
                  <a:lnTo>
                    <a:pt x="89" y="6"/>
                  </a:lnTo>
                  <a:lnTo>
                    <a:pt x="85" y="0"/>
                  </a:lnTo>
                  <a:lnTo>
                    <a:pt x="77" y="4"/>
                  </a:lnTo>
                  <a:lnTo>
                    <a:pt x="79" y="12"/>
                  </a:lnTo>
                  <a:lnTo>
                    <a:pt x="75" y="11"/>
                  </a:lnTo>
                  <a:lnTo>
                    <a:pt x="70" y="10"/>
                  </a:lnTo>
                  <a:lnTo>
                    <a:pt x="65" y="22"/>
                  </a:lnTo>
                  <a:lnTo>
                    <a:pt x="57" y="24"/>
                  </a:lnTo>
                  <a:lnTo>
                    <a:pt x="48" y="22"/>
                  </a:lnTo>
                  <a:lnTo>
                    <a:pt x="41" y="28"/>
                  </a:lnTo>
                  <a:lnTo>
                    <a:pt x="35" y="22"/>
                  </a:lnTo>
                  <a:lnTo>
                    <a:pt x="24" y="17"/>
                  </a:lnTo>
                  <a:lnTo>
                    <a:pt x="0" y="22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Freeform 230"/>
            <p:cNvSpPr>
              <a:spLocks/>
            </p:cNvSpPr>
            <p:nvPr/>
          </p:nvSpPr>
          <p:spPr bwMode="auto">
            <a:xfrm>
              <a:off x="3762" y="2193"/>
              <a:ext cx="184" cy="80"/>
            </a:xfrm>
            <a:custGeom>
              <a:avLst/>
              <a:gdLst>
                <a:gd name="T0" fmla="*/ 47 w 184"/>
                <a:gd name="T1" fmla="*/ 56 h 80"/>
                <a:gd name="T2" fmla="*/ 33 w 184"/>
                <a:gd name="T3" fmla="*/ 56 h 80"/>
                <a:gd name="T4" fmla="*/ 6 w 184"/>
                <a:gd name="T5" fmla="*/ 59 h 80"/>
                <a:gd name="T6" fmla="*/ 0 w 184"/>
                <a:gd name="T7" fmla="*/ 68 h 80"/>
                <a:gd name="T8" fmla="*/ 6 w 184"/>
                <a:gd name="T9" fmla="*/ 72 h 80"/>
                <a:gd name="T10" fmla="*/ 12 w 184"/>
                <a:gd name="T11" fmla="*/ 74 h 80"/>
                <a:gd name="T12" fmla="*/ 49 w 184"/>
                <a:gd name="T13" fmla="*/ 73 h 80"/>
                <a:gd name="T14" fmla="*/ 74 w 184"/>
                <a:gd name="T15" fmla="*/ 73 h 80"/>
                <a:gd name="T16" fmla="*/ 85 w 184"/>
                <a:gd name="T17" fmla="*/ 79 h 80"/>
                <a:gd name="T18" fmla="*/ 88 w 184"/>
                <a:gd name="T19" fmla="*/ 69 h 80"/>
                <a:gd name="T20" fmla="*/ 99 w 184"/>
                <a:gd name="T21" fmla="*/ 68 h 80"/>
                <a:gd name="T22" fmla="*/ 114 w 184"/>
                <a:gd name="T23" fmla="*/ 65 h 80"/>
                <a:gd name="T24" fmla="*/ 127 w 184"/>
                <a:gd name="T25" fmla="*/ 62 h 80"/>
                <a:gd name="T26" fmla="*/ 150 w 184"/>
                <a:gd name="T27" fmla="*/ 49 h 80"/>
                <a:gd name="T28" fmla="*/ 175 w 184"/>
                <a:gd name="T29" fmla="*/ 36 h 80"/>
                <a:gd name="T30" fmla="*/ 183 w 184"/>
                <a:gd name="T31" fmla="*/ 30 h 80"/>
                <a:gd name="T32" fmla="*/ 180 w 184"/>
                <a:gd name="T33" fmla="*/ 19 h 80"/>
                <a:gd name="T34" fmla="*/ 168 w 184"/>
                <a:gd name="T35" fmla="*/ 19 h 80"/>
                <a:gd name="T36" fmla="*/ 156 w 184"/>
                <a:gd name="T37" fmla="*/ 13 h 80"/>
                <a:gd name="T38" fmla="*/ 144 w 184"/>
                <a:gd name="T39" fmla="*/ 8 h 80"/>
                <a:gd name="T40" fmla="*/ 113 w 184"/>
                <a:gd name="T41" fmla="*/ 6 h 80"/>
                <a:gd name="T42" fmla="*/ 75 w 184"/>
                <a:gd name="T43" fmla="*/ 0 h 80"/>
                <a:gd name="T44" fmla="*/ 67 w 184"/>
                <a:gd name="T45" fmla="*/ 2 h 80"/>
                <a:gd name="T46" fmla="*/ 70 w 184"/>
                <a:gd name="T47" fmla="*/ 8 h 80"/>
                <a:gd name="T48" fmla="*/ 74 w 184"/>
                <a:gd name="T49" fmla="*/ 14 h 80"/>
                <a:gd name="T50" fmla="*/ 64 w 184"/>
                <a:gd name="T51" fmla="*/ 16 h 80"/>
                <a:gd name="T52" fmla="*/ 60 w 184"/>
                <a:gd name="T53" fmla="*/ 12 h 80"/>
                <a:gd name="T54" fmla="*/ 48 w 184"/>
                <a:gd name="T55" fmla="*/ 11 h 80"/>
                <a:gd name="T56" fmla="*/ 31 w 184"/>
                <a:gd name="T57" fmla="*/ 12 h 80"/>
                <a:gd name="T58" fmla="*/ 39 w 184"/>
                <a:gd name="T59" fmla="*/ 16 h 80"/>
                <a:gd name="T60" fmla="*/ 40 w 184"/>
                <a:gd name="T61" fmla="*/ 20 h 80"/>
                <a:gd name="T62" fmla="*/ 35 w 184"/>
                <a:gd name="T63" fmla="*/ 26 h 80"/>
                <a:gd name="T64" fmla="*/ 35 w 184"/>
                <a:gd name="T65" fmla="*/ 34 h 80"/>
                <a:gd name="T66" fmla="*/ 41 w 184"/>
                <a:gd name="T67" fmla="*/ 39 h 80"/>
                <a:gd name="T68" fmla="*/ 64 w 184"/>
                <a:gd name="T69" fmla="*/ 39 h 80"/>
                <a:gd name="T70" fmla="*/ 71 w 184"/>
                <a:gd name="T71" fmla="*/ 39 h 80"/>
                <a:gd name="T72" fmla="*/ 78 w 184"/>
                <a:gd name="T73" fmla="*/ 46 h 80"/>
                <a:gd name="T74" fmla="*/ 71 w 184"/>
                <a:gd name="T75" fmla="*/ 55 h 80"/>
                <a:gd name="T76" fmla="*/ 63 w 184"/>
                <a:gd name="T77" fmla="*/ 55 h 80"/>
                <a:gd name="T78" fmla="*/ 55 w 184"/>
                <a:gd name="T79" fmla="*/ 54 h 80"/>
                <a:gd name="T80" fmla="*/ 51 w 184"/>
                <a:gd name="T81" fmla="*/ 55 h 80"/>
                <a:gd name="T82" fmla="*/ 47 w 184"/>
                <a:gd name="T83" fmla="*/ 56 h 80"/>
                <a:gd name="T84" fmla="*/ 47 w 184"/>
                <a:gd name="T85" fmla="*/ 56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4"/>
                <a:gd name="T130" fmla="*/ 0 h 80"/>
                <a:gd name="T131" fmla="*/ 184 w 184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4" h="80">
                  <a:moveTo>
                    <a:pt x="47" y="56"/>
                  </a:moveTo>
                  <a:lnTo>
                    <a:pt x="33" y="56"/>
                  </a:lnTo>
                  <a:lnTo>
                    <a:pt x="6" y="59"/>
                  </a:lnTo>
                  <a:lnTo>
                    <a:pt x="0" y="68"/>
                  </a:lnTo>
                  <a:lnTo>
                    <a:pt x="6" y="72"/>
                  </a:lnTo>
                  <a:lnTo>
                    <a:pt x="12" y="74"/>
                  </a:lnTo>
                  <a:lnTo>
                    <a:pt x="49" y="73"/>
                  </a:lnTo>
                  <a:lnTo>
                    <a:pt x="74" y="73"/>
                  </a:lnTo>
                  <a:lnTo>
                    <a:pt x="85" y="79"/>
                  </a:lnTo>
                  <a:lnTo>
                    <a:pt x="88" y="69"/>
                  </a:lnTo>
                  <a:lnTo>
                    <a:pt x="99" y="68"/>
                  </a:lnTo>
                  <a:lnTo>
                    <a:pt x="114" y="65"/>
                  </a:lnTo>
                  <a:lnTo>
                    <a:pt x="127" y="62"/>
                  </a:lnTo>
                  <a:lnTo>
                    <a:pt x="150" y="49"/>
                  </a:lnTo>
                  <a:lnTo>
                    <a:pt x="175" y="36"/>
                  </a:lnTo>
                  <a:lnTo>
                    <a:pt x="183" y="30"/>
                  </a:lnTo>
                  <a:lnTo>
                    <a:pt x="180" y="19"/>
                  </a:lnTo>
                  <a:lnTo>
                    <a:pt x="168" y="19"/>
                  </a:lnTo>
                  <a:lnTo>
                    <a:pt x="156" y="13"/>
                  </a:lnTo>
                  <a:lnTo>
                    <a:pt x="144" y="8"/>
                  </a:lnTo>
                  <a:lnTo>
                    <a:pt x="113" y="6"/>
                  </a:lnTo>
                  <a:lnTo>
                    <a:pt x="75" y="0"/>
                  </a:lnTo>
                  <a:lnTo>
                    <a:pt x="67" y="2"/>
                  </a:lnTo>
                  <a:lnTo>
                    <a:pt x="70" y="8"/>
                  </a:lnTo>
                  <a:lnTo>
                    <a:pt x="74" y="1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48" y="11"/>
                  </a:lnTo>
                  <a:lnTo>
                    <a:pt x="31" y="12"/>
                  </a:lnTo>
                  <a:lnTo>
                    <a:pt x="39" y="16"/>
                  </a:lnTo>
                  <a:lnTo>
                    <a:pt x="40" y="20"/>
                  </a:lnTo>
                  <a:lnTo>
                    <a:pt x="35" y="26"/>
                  </a:lnTo>
                  <a:lnTo>
                    <a:pt x="35" y="34"/>
                  </a:lnTo>
                  <a:lnTo>
                    <a:pt x="41" y="39"/>
                  </a:lnTo>
                  <a:lnTo>
                    <a:pt x="64" y="39"/>
                  </a:lnTo>
                  <a:lnTo>
                    <a:pt x="71" y="39"/>
                  </a:lnTo>
                  <a:lnTo>
                    <a:pt x="78" y="46"/>
                  </a:lnTo>
                  <a:lnTo>
                    <a:pt x="71" y="55"/>
                  </a:lnTo>
                  <a:lnTo>
                    <a:pt x="63" y="55"/>
                  </a:lnTo>
                  <a:lnTo>
                    <a:pt x="55" y="54"/>
                  </a:lnTo>
                  <a:lnTo>
                    <a:pt x="51" y="55"/>
                  </a:lnTo>
                  <a:lnTo>
                    <a:pt x="47" y="56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Freeform 231"/>
            <p:cNvSpPr>
              <a:spLocks/>
            </p:cNvSpPr>
            <p:nvPr/>
          </p:nvSpPr>
          <p:spPr bwMode="auto">
            <a:xfrm>
              <a:off x="3745" y="2241"/>
              <a:ext cx="118" cy="81"/>
            </a:xfrm>
            <a:custGeom>
              <a:avLst/>
              <a:gdLst>
                <a:gd name="T0" fmla="*/ 0 w 118"/>
                <a:gd name="T1" fmla="*/ 68 h 81"/>
                <a:gd name="T2" fmla="*/ 1 w 118"/>
                <a:gd name="T3" fmla="*/ 71 h 81"/>
                <a:gd name="T4" fmla="*/ 10 w 118"/>
                <a:gd name="T5" fmla="*/ 73 h 81"/>
                <a:gd name="T6" fmla="*/ 30 w 118"/>
                <a:gd name="T7" fmla="*/ 73 h 81"/>
                <a:gd name="T8" fmla="*/ 55 w 118"/>
                <a:gd name="T9" fmla="*/ 48 h 81"/>
                <a:gd name="T10" fmla="*/ 61 w 118"/>
                <a:gd name="T11" fmla="*/ 64 h 81"/>
                <a:gd name="T12" fmla="*/ 68 w 118"/>
                <a:gd name="T13" fmla="*/ 80 h 81"/>
                <a:gd name="T14" fmla="*/ 83 w 118"/>
                <a:gd name="T15" fmla="*/ 74 h 81"/>
                <a:gd name="T16" fmla="*/ 99 w 118"/>
                <a:gd name="T17" fmla="*/ 68 h 81"/>
                <a:gd name="T18" fmla="*/ 115 w 118"/>
                <a:gd name="T19" fmla="*/ 73 h 81"/>
                <a:gd name="T20" fmla="*/ 117 w 118"/>
                <a:gd name="T21" fmla="*/ 49 h 81"/>
                <a:gd name="T22" fmla="*/ 105 w 118"/>
                <a:gd name="T23" fmla="*/ 44 h 81"/>
                <a:gd name="T24" fmla="*/ 98 w 118"/>
                <a:gd name="T25" fmla="*/ 45 h 81"/>
                <a:gd name="T26" fmla="*/ 103 w 118"/>
                <a:gd name="T27" fmla="*/ 30 h 81"/>
                <a:gd name="T28" fmla="*/ 89 w 118"/>
                <a:gd name="T29" fmla="*/ 27 h 81"/>
                <a:gd name="T30" fmla="*/ 78 w 118"/>
                <a:gd name="T31" fmla="*/ 25 h 81"/>
                <a:gd name="T32" fmla="*/ 61 w 118"/>
                <a:gd name="T33" fmla="*/ 25 h 81"/>
                <a:gd name="T34" fmla="*/ 49 w 118"/>
                <a:gd name="T35" fmla="*/ 25 h 81"/>
                <a:gd name="T36" fmla="*/ 33 w 118"/>
                <a:gd name="T37" fmla="*/ 25 h 81"/>
                <a:gd name="T38" fmla="*/ 20 w 118"/>
                <a:gd name="T39" fmla="*/ 23 h 81"/>
                <a:gd name="T40" fmla="*/ 18 w 118"/>
                <a:gd name="T41" fmla="*/ 21 h 81"/>
                <a:gd name="T42" fmla="*/ 20 w 118"/>
                <a:gd name="T43" fmla="*/ 15 h 81"/>
                <a:gd name="T44" fmla="*/ 26 w 118"/>
                <a:gd name="T45" fmla="*/ 11 h 81"/>
                <a:gd name="T46" fmla="*/ 48 w 118"/>
                <a:gd name="T47" fmla="*/ 8 h 81"/>
                <a:gd name="T48" fmla="*/ 47 w 118"/>
                <a:gd name="T49" fmla="*/ 0 h 81"/>
                <a:gd name="T50" fmla="*/ 30 w 118"/>
                <a:gd name="T51" fmla="*/ 2 h 81"/>
                <a:gd name="T52" fmla="*/ 16 w 118"/>
                <a:gd name="T53" fmla="*/ 2 h 81"/>
                <a:gd name="T54" fmla="*/ 7 w 118"/>
                <a:gd name="T55" fmla="*/ 9 h 81"/>
                <a:gd name="T56" fmla="*/ 3 w 118"/>
                <a:gd name="T57" fmla="*/ 25 h 81"/>
                <a:gd name="T58" fmla="*/ 4 w 118"/>
                <a:gd name="T59" fmla="*/ 29 h 81"/>
                <a:gd name="T60" fmla="*/ 3 w 118"/>
                <a:gd name="T61" fmla="*/ 31 h 81"/>
                <a:gd name="T62" fmla="*/ 13 w 118"/>
                <a:gd name="T63" fmla="*/ 34 h 81"/>
                <a:gd name="T64" fmla="*/ 18 w 118"/>
                <a:gd name="T65" fmla="*/ 43 h 81"/>
                <a:gd name="T66" fmla="*/ 15 w 118"/>
                <a:gd name="T67" fmla="*/ 53 h 81"/>
                <a:gd name="T68" fmla="*/ 13 w 118"/>
                <a:gd name="T69" fmla="*/ 55 h 81"/>
                <a:gd name="T70" fmla="*/ 8 w 118"/>
                <a:gd name="T71" fmla="*/ 59 h 81"/>
                <a:gd name="T72" fmla="*/ 0 w 118"/>
                <a:gd name="T73" fmla="*/ 68 h 81"/>
                <a:gd name="T74" fmla="*/ 0 w 118"/>
                <a:gd name="T75" fmla="*/ 68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81"/>
                <a:gd name="T116" fmla="*/ 118 w 118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81">
                  <a:moveTo>
                    <a:pt x="0" y="68"/>
                  </a:moveTo>
                  <a:lnTo>
                    <a:pt x="1" y="71"/>
                  </a:lnTo>
                  <a:lnTo>
                    <a:pt x="10" y="73"/>
                  </a:lnTo>
                  <a:lnTo>
                    <a:pt x="30" y="73"/>
                  </a:lnTo>
                  <a:lnTo>
                    <a:pt x="55" y="48"/>
                  </a:lnTo>
                  <a:lnTo>
                    <a:pt x="61" y="64"/>
                  </a:lnTo>
                  <a:lnTo>
                    <a:pt x="68" y="80"/>
                  </a:lnTo>
                  <a:lnTo>
                    <a:pt x="83" y="74"/>
                  </a:lnTo>
                  <a:lnTo>
                    <a:pt x="99" y="68"/>
                  </a:lnTo>
                  <a:lnTo>
                    <a:pt x="115" y="73"/>
                  </a:lnTo>
                  <a:lnTo>
                    <a:pt x="117" y="49"/>
                  </a:lnTo>
                  <a:lnTo>
                    <a:pt x="105" y="44"/>
                  </a:lnTo>
                  <a:lnTo>
                    <a:pt x="98" y="45"/>
                  </a:lnTo>
                  <a:lnTo>
                    <a:pt x="103" y="30"/>
                  </a:lnTo>
                  <a:lnTo>
                    <a:pt x="89" y="27"/>
                  </a:lnTo>
                  <a:lnTo>
                    <a:pt x="78" y="25"/>
                  </a:lnTo>
                  <a:lnTo>
                    <a:pt x="61" y="25"/>
                  </a:lnTo>
                  <a:lnTo>
                    <a:pt x="49" y="25"/>
                  </a:lnTo>
                  <a:lnTo>
                    <a:pt x="33" y="25"/>
                  </a:lnTo>
                  <a:lnTo>
                    <a:pt x="20" y="23"/>
                  </a:lnTo>
                  <a:lnTo>
                    <a:pt x="18" y="21"/>
                  </a:lnTo>
                  <a:lnTo>
                    <a:pt x="20" y="15"/>
                  </a:lnTo>
                  <a:lnTo>
                    <a:pt x="26" y="11"/>
                  </a:lnTo>
                  <a:lnTo>
                    <a:pt x="48" y="8"/>
                  </a:lnTo>
                  <a:lnTo>
                    <a:pt x="47" y="0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7" y="9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3" y="31"/>
                  </a:lnTo>
                  <a:lnTo>
                    <a:pt x="13" y="34"/>
                  </a:lnTo>
                  <a:lnTo>
                    <a:pt x="18" y="43"/>
                  </a:lnTo>
                  <a:lnTo>
                    <a:pt x="15" y="53"/>
                  </a:lnTo>
                  <a:lnTo>
                    <a:pt x="13" y="55"/>
                  </a:lnTo>
                  <a:lnTo>
                    <a:pt x="8" y="59"/>
                  </a:lnTo>
                  <a:lnTo>
                    <a:pt x="0" y="68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0" name="Group 232"/>
            <p:cNvGrpSpPr>
              <a:grpSpLocks/>
            </p:cNvGrpSpPr>
            <p:nvPr/>
          </p:nvGrpSpPr>
          <p:grpSpPr bwMode="auto">
            <a:xfrm>
              <a:off x="2298" y="1629"/>
              <a:ext cx="897" cy="735"/>
              <a:chOff x="2676" y="1578"/>
              <a:chExt cx="897" cy="735"/>
            </a:xfrm>
          </p:grpSpPr>
          <p:grpSp>
            <p:nvGrpSpPr>
              <p:cNvPr id="413" name="Group 233"/>
              <p:cNvGrpSpPr>
                <a:grpSpLocks/>
              </p:cNvGrpSpPr>
              <p:nvPr/>
            </p:nvGrpSpPr>
            <p:grpSpPr bwMode="auto">
              <a:xfrm>
                <a:off x="3281" y="2068"/>
                <a:ext cx="160" cy="123"/>
                <a:chOff x="3281" y="2068"/>
                <a:chExt cx="160" cy="123"/>
              </a:xfrm>
            </p:grpSpPr>
            <p:sp>
              <p:nvSpPr>
                <p:cNvPr id="467" name="Freeform 234"/>
                <p:cNvSpPr>
                  <a:spLocks/>
                </p:cNvSpPr>
                <p:nvPr/>
              </p:nvSpPr>
              <p:spPr bwMode="auto">
                <a:xfrm>
                  <a:off x="3397" y="2161"/>
                  <a:ext cx="44" cy="30"/>
                </a:xfrm>
                <a:custGeom>
                  <a:avLst/>
                  <a:gdLst>
                    <a:gd name="T0" fmla="*/ 30 w 44"/>
                    <a:gd name="T1" fmla="*/ 0 h 30"/>
                    <a:gd name="T2" fmla="*/ 43 w 44"/>
                    <a:gd name="T3" fmla="*/ 7 h 30"/>
                    <a:gd name="T4" fmla="*/ 40 w 44"/>
                    <a:gd name="T5" fmla="*/ 19 h 30"/>
                    <a:gd name="T6" fmla="*/ 34 w 44"/>
                    <a:gd name="T7" fmla="*/ 22 h 30"/>
                    <a:gd name="T8" fmla="*/ 27 w 44"/>
                    <a:gd name="T9" fmla="*/ 22 h 30"/>
                    <a:gd name="T10" fmla="*/ 18 w 44"/>
                    <a:gd name="T11" fmla="*/ 27 h 30"/>
                    <a:gd name="T12" fmla="*/ 9 w 44"/>
                    <a:gd name="T13" fmla="*/ 29 h 30"/>
                    <a:gd name="T14" fmla="*/ 1 w 44"/>
                    <a:gd name="T15" fmla="*/ 24 h 30"/>
                    <a:gd name="T16" fmla="*/ 0 w 44"/>
                    <a:gd name="T17" fmla="*/ 19 h 30"/>
                    <a:gd name="T18" fmla="*/ 9 w 44"/>
                    <a:gd name="T19" fmla="*/ 4 h 30"/>
                    <a:gd name="T20" fmla="*/ 17 w 44"/>
                    <a:gd name="T21" fmla="*/ 0 h 30"/>
                    <a:gd name="T22" fmla="*/ 25 w 44"/>
                    <a:gd name="T23" fmla="*/ 2 h 30"/>
                    <a:gd name="T24" fmla="*/ 30 w 44"/>
                    <a:gd name="T25" fmla="*/ 0 h 30"/>
                    <a:gd name="T26" fmla="*/ 30 w 44"/>
                    <a:gd name="T27" fmla="*/ 0 h 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"/>
                    <a:gd name="T43" fmla="*/ 0 h 30"/>
                    <a:gd name="T44" fmla="*/ 44 w 44"/>
                    <a:gd name="T45" fmla="*/ 30 h 3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" h="30">
                      <a:moveTo>
                        <a:pt x="30" y="0"/>
                      </a:moveTo>
                      <a:lnTo>
                        <a:pt x="43" y="7"/>
                      </a:lnTo>
                      <a:lnTo>
                        <a:pt x="40" y="19"/>
                      </a:lnTo>
                      <a:lnTo>
                        <a:pt x="34" y="22"/>
                      </a:lnTo>
                      <a:lnTo>
                        <a:pt x="27" y="22"/>
                      </a:lnTo>
                      <a:lnTo>
                        <a:pt x="18" y="27"/>
                      </a:lnTo>
                      <a:lnTo>
                        <a:pt x="9" y="29"/>
                      </a:lnTo>
                      <a:lnTo>
                        <a:pt x="1" y="24"/>
                      </a:lnTo>
                      <a:lnTo>
                        <a:pt x="0" y="19"/>
                      </a:lnTo>
                      <a:lnTo>
                        <a:pt x="9" y="4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8" name="Freeform 235"/>
                <p:cNvSpPr>
                  <a:spLocks/>
                </p:cNvSpPr>
                <p:nvPr/>
              </p:nvSpPr>
              <p:spPr bwMode="auto">
                <a:xfrm>
                  <a:off x="3354" y="2082"/>
                  <a:ext cx="82" cy="99"/>
                </a:xfrm>
                <a:custGeom>
                  <a:avLst/>
                  <a:gdLst>
                    <a:gd name="T0" fmla="*/ 0 w 82"/>
                    <a:gd name="T1" fmla="*/ 33 h 99"/>
                    <a:gd name="T2" fmla="*/ 6 w 82"/>
                    <a:gd name="T3" fmla="*/ 33 h 99"/>
                    <a:gd name="T4" fmla="*/ 17 w 82"/>
                    <a:gd name="T5" fmla="*/ 39 h 99"/>
                    <a:gd name="T6" fmla="*/ 21 w 82"/>
                    <a:gd name="T7" fmla="*/ 47 h 99"/>
                    <a:gd name="T8" fmla="*/ 17 w 82"/>
                    <a:gd name="T9" fmla="*/ 51 h 99"/>
                    <a:gd name="T10" fmla="*/ 17 w 82"/>
                    <a:gd name="T11" fmla="*/ 56 h 99"/>
                    <a:gd name="T12" fmla="*/ 8 w 82"/>
                    <a:gd name="T13" fmla="*/ 63 h 99"/>
                    <a:gd name="T14" fmla="*/ 6 w 82"/>
                    <a:gd name="T15" fmla="*/ 67 h 99"/>
                    <a:gd name="T16" fmla="*/ 4 w 82"/>
                    <a:gd name="T17" fmla="*/ 72 h 99"/>
                    <a:gd name="T18" fmla="*/ 21 w 82"/>
                    <a:gd name="T19" fmla="*/ 81 h 99"/>
                    <a:gd name="T20" fmla="*/ 25 w 82"/>
                    <a:gd name="T21" fmla="*/ 88 h 99"/>
                    <a:gd name="T22" fmla="*/ 25 w 82"/>
                    <a:gd name="T23" fmla="*/ 77 h 99"/>
                    <a:gd name="T24" fmla="*/ 32 w 82"/>
                    <a:gd name="T25" fmla="*/ 74 h 99"/>
                    <a:gd name="T26" fmla="*/ 36 w 82"/>
                    <a:gd name="T27" fmla="*/ 76 h 99"/>
                    <a:gd name="T28" fmla="*/ 44 w 82"/>
                    <a:gd name="T29" fmla="*/ 82 h 99"/>
                    <a:gd name="T30" fmla="*/ 43 w 82"/>
                    <a:gd name="T31" fmla="*/ 98 h 99"/>
                    <a:gd name="T32" fmla="*/ 52 w 82"/>
                    <a:gd name="T33" fmla="*/ 83 h 99"/>
                    <a:gd name="T34" fmla="*/ 60 w 82"/>
                    <a:gd name="T35" fmla="*/ 79 h 99"/>
                    <a:gd name="T36" fmla="*/ 68 w 82"/>
                    <a:gd name="T37" fmla="*/ 81 h 99"/>
                    <a:gd name="T38" fmla="*/ 73 w 82"/>
                    <a:gd name="T39" fmla="*/ 79 h 99"/>
                    <a:gd name="T40" fmla="*/ 73 w 82"/>
                    <a:gd name="T41" fmla="*/ 74 h 99"/>
                    <a:gd name="T42" fmla="*/ 78 w 82"/>
                    <a:gd name="T43" fmla="*/ 65 h 99"/>
                    <a:gd name="T44" fmla="*/ 81 w 82"/>
                    <a:gd name="T45" fmla="*/ 63 h 99"/>
                    <a:gd name="T46" fmla="*/ 73 w 82"/>
                    <a:gd name="T47" fmla="*/ 53 h 99"/>
                    <a:gd name="T48" fmla="*/ 73 w 82"/>
                    <a:gd name="T49" fmla="*/ 50 h 99"/>
                    <a:gd name="T50" fmla="*/ 74 w 82"/>
                    <a:gd name="T51" fmla="*/ 42 h 99"/>
                    <a:gd name="T52" fmla="*/ 80 w 82"/>
                    <a:gd name="T53" fmla="*/ 41 h 99"/>
                    <a:gd name="T54" fmla="*/ 77 w 82"/>
                    <a:gd name="T55" fmla="*/ 40 h 99"/>
                    <a:gd name="T56" fmla="*/ 73 w 82"/>
                    <a:gd name="T57" fmla="*/ 36 h 99"/>
                    <a:gd name="T58" fmla="*/ 78 w 82"/>
                    <a:gd name="T59" fmla="*/ 33 h 99"/>
                    <a:gd name="T60" fmla="*/ 74 w 82"/>
                    <a:gd name="T61" fmla="*/ 31 h 99"/>
                    <a:gd name="T62" fmla="*/ 71 w 82"/>
                    <a:gd name="T63" fmla="*/ 32 h 99"/>
                    <a:gd name="T64" fmla="*/ 59 w 82"/>
                    <a:gd name="T65" fmla="*/ 27 h 99"/>
                    <a:gd name="T66" fmla="*/ 58 w 82"/>
                    <a:gd name="T67" fmla="*/ 20 h 99"/>
                    <a:gd name="T68" fmla="*/ 54 w 82"/>
                    <a:gd name="T69" fmla="*/ 19 h 99"/>
                    <a:gd name="T70" fmla="*/ 44 w 82"/>
                    <a:gd name="T71" fmla="*/ 7 h 99"/>
                    <a:gd name="T72" fmla="*/ 37 w 82"/>
                    <a:gd name="T73" fmla="*/ 2 h 99"/>
                    <a:gd name="T74" fmla="*/ 35 w 82"/>
                    <a:gd name="T75" fmla="*/ 0 h 99"/>
                    <a:gd name="T76" fmla="*/ 28 w 82"/>
                    <a:gd name="T77" fmla="*/ 2 h 99"/>
                    <a:gd name="T78" fmla="*/ 25 w 82"/>
                    <a:gd name="T79" fmla="*/ 4 h 99"/>
                    <a:gd name="T80" fmla="*/ 6 w 82"/>
                    <a:gd name="T81" fmla="*/ 7 h 99"/>
                    <a:gd name="T82" fmla="*/ 2 w 82"/>
                    <a:gd name="T83" fmla="*/ 14 h 99"/>
                    <a:gd name="T84" fmla="*/ 8 w 82"/>
                    <a:gd name="T85" fmla="*/ 28 h 99"/>
                    <a:gd name="T86" fmla="*/ 0 w 82"/>
                    <a:gd name="T87" fmla="*/ 33 h 99"/>
                    <a:gd name="T88" fmla="*/ 0 w 82"/>
                    <a:gd name="T89" fmla="*/ 33 h 9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2"/>
                    <a:gd name="T136" fmla="*/ 0 h 99"/>
                    <a:gd name="T137" fmla="*/ 82 w 82"/>
                    <a:gd name="T138" fmla="*/ 99 h 9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2" h="99">
                      <a:moveTo>
                        <a:pt x="0" y="33"/>
                      </a:moveTo>
                      <a:lnTo>
                        <a:pt x="6" y="33"/>
                      </a:lnTo>
                      <a:lnTo>
                        <a:pt x="17" y="39"/>
                      </a:lnTo>
                      <a:lnTo>
                        <a:pt x="21" y="47"/>
                      </a:lnTo>
                      <a:lnTo>
                        <a:pt x="17" y="51"/>
                      </a:lnTo>
                      <a:lnTo>
                        <a:pt x="17" y="56"/>
                      </a:lnTo>
                      <a:lnTo>
                        <a:pt x="8" y="63"/>
                      </a:lnTo>
                      <a:lnTo>
                        <a:pt x="6" y="67"/>
                      </a:lnTo>
                      <a:lnTo>
                        <a:pt x="4" y="72"/>
                      </a:lnTo>
                      <a:lnTo>
                        <a:pt x="21" y="81"/>
                      </a:lnTo>
                      <a:lnTo>
                        <a:pt x="25" y="88"/>
                      </a:lnTo>
                      <a:lnTo>
                        <a:pt x="25" y="77"/>
                      </a:lnTo>
                      <a:lnTo>
                        <a:pt x="32" y="74"/>
                      </a:lnTo>
                      <a:lnTo>
                        <a:pt x="36" y="76"/>
                      </a:lnTo>
                      <a:lnTo>
                        <a:pt x="44" y="82"/>
                      </a:lnTo>
                      <a:lnTo>
                        <a:pt x="43" y="98"/>
                      </a:lnTo>
                      <a:lnTo>
                        <a:pt x="52" y="83"/>
                      </a:lnTo>
                      <a:lnTo>
                        <a:pt x="60" y="79"/>
                      </a:lnTo>
                      <a:lnTo>
                        <a:pt x="68" y="81"/>
                      </a:lnTo>
                      <a:lnTo>
                        <a:pt x="73" y="79"/>
                      </a:lnTo>
                      <a:lnTo>
                        <a:pt x="73" y="74"/>
                      </a:lnTo>
                      <a:lnTo>
                        <a:pt x="78" y="65"/>
                      </a:lnTo>
                      <a:lnTo>
                        <a:pt x="81" y="63"/>
                      </a:lnTo>
                      <a:lnTo>
                        <a:pt x="73" y="53"/>
                      </a:lnTo>
                      <a:lnTo>
                        <a:pt x="73" y="50"/>
                      </a:lnTo>
                      <a:lnTo>
                        <a:pt x="74" y="42"/>
                      </a:lnTo>
                      <a:lnTo>
                        <a:pt x="80" y="41"/>
                      </a:lnTo>
                      <a:lnTo>
                        <a:pt x="77" y="40"/>
                      </a:lnTo>
                      <a:lnTo>
                        <a:pt x="73" y="36"/>
                      </a:lnTo>
                      <a:lnTo>
                        <a:pt x="78" y="33"/>
                      </a:lnTo>
                      <a:lnTo>
                        <a:pt x="74" y="31"/>
                      </a:lnTo>
                      <a:lnTo>
                        <a:pt x="71" y="32"/>
                      </a:lnTo>
                      <a:lnTo>
                        <a:pt x="59" y="27"/>
                      </a:lnTo>
                      <a:lnTo>
                        <a:pt x="58" y="20"/>
                      </a:lnTo>
                      <a:lnTo>
                        <a:pt x="54" y="19"/>
                      </a:lnTo>
                      <a:lnTo>
                        <a:pt x="44" y="7"/>
                      </a:lnTo>
                      <a:lnTo>
                        <a:pt x="37" y="2"/>
                      </a:lnTo>
                      <a:lnTo>
                        <a:pt x="35" y="0"/>
                      </a:lnTo>
                      <a:lnTo>
                        <a:pt x="28" y="2"/>
                      </a:lnTo>
                      <a:lnTo>
                        <a:pt x="25" y="4"/>
                      </a:lnTo>
                      <a:lnTo>
                        <a:pt x="6" y="7"/>
                      </a:lnTo>
                      <a:lnTo>
                        <a:pt x="2" y="14"/>
                      </a:lnTo>
                      <a:lnTo>
                        <a:pt x="8" y="28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9" name="Freeform 236"/>
                <p:cNvSpPr>
                  <a:spLocks/>
                </p:cNvSpPr>
                <p:nvPr/>
              </p:nvSpPr>
              <p:spPr bwMode="auto">
                <a:xfrm>
                  <a:off x="3317" y="2106"/>
                  <a:ext cx="59" cy="49"/>
                </a:xfrm>
                <a:custGeom>
                  <a:avLst/>
                  <a:gdLst>
                    <a:gd name="T0" fmla="*/ 36 w 59"/>
                    <a:gd name="T1" fmla="*/ 45 h 49"/>
                    <a:gd name="T2" fmla="*/ 24 w 59"/>
                    <a:gd name="T3" fmla="*/ 40 h 49"/>
                    <a:gd name="T4" fmla="*/ 26 w 59"/>
                    <a:gd name="T5" fmla="*/ 39 h 49"/>
                    <a:gd name="T6" fmla="*/ 33 w 59"/>
                    <a:gd name="T7" fmla="*/ 41 h 49"/>
                    <a:gd name="T8" fmla="*/ 33 w 59"/>
                    <a:gd name="T9" fmla="*/ 40 h 49"/>
                    <a:gd name="T10" fmla="*/ 21 w 59"/>
                    <a:gd name="T11" fmla="*/ 31 h 49"/>
                    <a:gd name="T12" fmla="*/ 17 w 59"/>
                    <a:gd name="T13" fmla="*/ 29 h 49"/>
                    <a:gd name="T14" fmla="*/ 15 w 59"/>
                    <a:gd name="T15" fmla="*/ 26 h 49"/>
                    <a:gd name="T16" fmla="*/ 6 w 59"/>
                    <a:gd name="T17" fmla="*/ 18 h 49"/>
                    <a:gd name="T18" fmla="*/ 6 w 59"/>
                    <a:gd name="T19" fmla="*/ 12 h 49"/>
                    <a:gd name="T20" fmla="*/ 0 w 59"/>
                    <a:gd name="T21" fmla="*/ 7 h 49"/>
                    <a:gd name="T22" fmla="*/ 1 w 59"/>
                    <a:gd name="T23" fmla="*/ 1 h 49"/>
                    <a:gd name="T24" fmla="*/ 3 w 59"/>
                    <a:gd name="T25" fmla="*/ 0 h 49"/>
                    <a:gd name="T26" fmla="*/ 12 w 59"/>
                    <a:gd name="T27" fmla="*/ 3 h 49"/>
                    <a:gd name="T28" fmla="*/ 17 w 59"/>
                    <a:gd name="T29" fmla="*/ 7 h 49"/>
                    <a:gd name="T30" fmla="*/ 21 w 59"/>
                    <a:gd name="T31" fmla="*/ 8 h 49"/>
                    <a:gd name="T32" fmla="*/ 33 w 59"/>
                    <a:gd name="T33" fmla="*/ 9 h 49"/>
                    <a:gd name="T34" fmla="*/ 43 w 59"/>
                    <a:gd name="T35" fmla="*/ 9 h 49"/>
                    <a:gd name="T36" fmla="*/ 54 w 59"/>
                    <a:gd name="T37" fmla="*/ 15 h 49"/>
                    <a:gd name="T38" fmla="*/ 58 w 59"/>
                    <a:gd name="T39" fmla="*/ 23 h 49"/>
                    <a:gd name="T40" fmla="*/ 54 w 59"/>
                    <a:gd name="T41" fmla="*/ 27 h 49"/>
                    <a:gd name="T42" fmla="*/ 54 w 59"/>
                    <a:gd name="T43" fmla="*/ 32 h 49"/>
                    <a:gd name="T44" fmla="*/ 45 w 59"/>
                    <a:gd name="T45" fmla="*/ 39 h 49"/>
                    <a:gd name="T46" fmla="*/ 43 w 59"/>
                    <a:gd name="T47" fmla="*/ 43 h 49"/>
                    <a:gd name="T48" fmla="*/ 41 w 59"/>
                    <a:gd name="T49" fmla="*/ 48 h 49"/>
                    <a:gd name="T50" fmla="*/ 36 w 59"/>
                    <a:gd name="T51" fmla="*/ 45 h 49"/>
                    <a:gd name="T52" fmla="*/ 36 w 59"/>
                    <a:gd name="T53" fmla="*/ 45 h 4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9"/>
                    <a:gd name="T82" fmla="*/ 0 h 49"/>
                    <a:gd name="T83" fmla="*/ 59 w 59"/>
                    <a:gd name="T84" fmla="*/ 49 h 4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9" h="49">
                      <a:moveTo>
                        <a:pt x="36" y="45"/>
                      </a:moveTo>
                      <a:lnTo>
                        <a:pt x="24" y="40"/>
                      </a:lnTo>
                      <a:lnTo>
                        <a:pt x="26" y="39"/>
                      </a:lnTo>
                      <a:lnTo>
                        <a:pt x="33" y="41"/>
                      </a:lnTo>
                      <a:lnTo>
                        <a:pt x="33" y="40"/>
                      </a:lnTo>
                      <a:lnTo>
                        <a:pt x="21" y="31"/>
                      </a:lnTo>
                      <a:lnTo>
                        <a:pt x="17" y="29"/>
                      </a:lnTo>
                      <a:lnTo>
                        <a:pt x="15" y="26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7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2" y="3"/>
                      </a:lnTo>
                      <a:lnTo>
                        <a:pt x="17" y="7"/>
                      </a:lnTo>
                      <a:lnTo>
                        <a:pt x="21" y="8"/>
                      </a:lnTo>
                      <a:lnTo>
                        <a:pt x="33" y="9"/>
                      </a:lnTo>
                      <a:lnTo>
                        <a:pt x="43" y="9"/>
                      </a:lnTo>
                      <a:lnTo>
                        <a:pt x="54" y="15"/>
                      </a:lnTo>
                      <a:lnTo>
                        <a:pt x="58" y="23"/>
                      </a:lnTo>
                      <a:lnTo>
                        <a:pt x="54" y="27"/>
                      </a:lnTo>
                      <a:lnTo>
                        <a:pt x="54" y="32"/>
                      </a:lnTo>
                      <a:lnTo>
                        <a:pt x="45" y="39"/>
                      </a:lnTo>
                      <a:lnTo>
                        <a:pt x="43" y="43"/>
                      </a:lnTo>
                      <a:lnTo>
                        <a:pt x="41" y="48"/>
                      </a:lnTo>
                      <a:lnTo>
                        <a:pt x="36" y="45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0" name="Freeform 237"/>
                <p:cNvSpPr>
                  <a:spLocks/>
                </p:cNvSpPr>
                <p:nvPr/>
              </p:nvSpPr>
              <p:spPr bwMode="auto">
                <a:xfrm>
                  <a:off x="3282" y="2076"/>
                  <a:ext cx="81" cy="60"/>
                </a:xfrm>
                <a:custGeom>
                  <a:avLst/>
                  <a:gdLst>
                    <a:gd name="T0" fmla="*/ 78 w 81"/>
                    <a:gd name="T1" fmla="*/ 13 h 60"/>
                    <a:gd name="T2" fmla="*/ 72 w 81"/>
                    <a:gd name="T3" fmla="*/ 14 h 60"/>
                    <a:gd name="T4" fmla="*/ 65 w 81"/>
                    <a:gd name="T5" fmla="*/ 13 h 60"/>
                    <a:gd name="T6" fmla="*/ 55 w 81"/>
                    <a:gd name="T7" fmla="*/ 1 h 60"/>
                    <a:gd name="T8" fmla="*/ 52 w 81"/>
                    <a:gd name="T9" fmla="*/ 0 h 60"/>
                    <a:gd name="T10" fmla="*/ 43 w 81"/>
                    <a:gd name="T11" fmla="*/ 5 h 60"/>
                    <a:gd name="T12" fmla="*/ 43 w 81"/>
                    <a:gd name="T13" fmla="*/ 10 h 60"/>
                    <a:gd name="T14" fmla="*/ 36 w 81"/>
                    <a:gd name="T15" fmla="*/ 13 h 60"/>
                    <a:gd name="T16" fmla="*/ 35 w 81"/>
                    <a:gd name="T17" fmla="*/ 18 h 60"/>
                    <a:gd name="T18" fmla="*/ 33 w 81"/>
                    <a:gd name="T19" fmla="*/ 20 h 60"/>
                    <a:gd name="T20" fmla="*/ 28 w 81"/>
                    <a:gd name="T21" fmla="*/ 18 h 60"/>
                    <a:gd name="T22" fmla="*/ 24 w 81"/>
                    <a:gd name="T23" fmla="*/ 18 h 60"/>
                    <a:gd name="T24" fmla="*/ 19 w 81"/>
                    <a:gd name="T25" fmla="*/ 17 h 60"/>
                    <a:gd name="T26" fmla="*/ 13 w 81"/>
                    <a:gd name="T27" fmla="*/ 18 h 60"/>
                    <a:gd name="T28" fmla="*/ 9 w 81"/>
                    <a:gd name="T29" fmla="*/ 18 h 60"/>
                    <a:gd name="T30" fmla="*/ 8 w 81"/>
                    <a:gd name="T31" fmla="*/ 18 h 60"/>
                    <a:gd name="T32" fmla="*/ 5 w 81"/>
                    <a:gd name="T33" fmla="*/ 18 h 60"/>
                    <a:gd name="T34" fmla="*/ 0 w 81"/>
                    <a:gd name="T35" fmla="*/ 19 h 60"/>
                    <a:gd name="T36" fmla="*/ 2 w 81"/>
                    <a:gd name="T37" fmla="*/ 26 h 60"/>
                    <a:gd name="T38" fmla="*/ 8 w 81"/>
                    <a:gd name="T39" fmla="*/ 33 h 60"/>
                    <a:gd name="T40" fmla="*/ 11 w 81"/>
                    <a:gd name="T41" fmla="*/ 34 h 60"/>
                    <a:gd name="T42" fmla="*/ 15 w 81"/>
                    <a:gd name="T43" fmla="*/ 24 h 60"/>
                    <a:gd name="T44" fmla="*/ 19 w 81"/>
                    <a:gd name="T45" fmla="*/ 25 h 60"/>
                    <a:gd name="T46" fmla="*/ 24 w 81"/>
                    <a:gd name="T47" fmla="*/ 29 h 60"/>
                    <a:gd name="T48" fmla="*/ 24 w 81"/>
                    <a:gd name="T49" fmla="*/ 37 h 60"/>
                    <a:gd name="T50" fmla="*/ 26 w 81"/>
                    <a:gd name="T51" fmla="*/ 39 h 60"/>
                    <a:gd name="T52" fmla="*/ 33 w 81"/>
                    <a:gd name="T53" fmla="*/ 44 h 60"/>
                    <a:gd name="T54" fmla="*/ 29 w 81"/>
                    <a:gd name="T55" fmla="*/ 45 h 60"/>
                    <a:gd name="T56" fmla="*/ 28 w 81"/>
                    <a:gd name="T57" fmla="*/ 46 h 60"/>
                    <a:gd name="T58" fmla="*/ 33 w 81"/>
                    <a:gd name="T59" fmla="*/ 49 h 60"/>
                    <a:gd name="T60" fmla="*/ 40 w 81"/>
                    <a:gd name="T61" fmla="*/ 57 h 60"/>
                    <a:gd name="T62" fmla="*/ 41 w 81"/>
                    <a:gd name="T63" fmla="*/ 59 h 60"/>
                    <a:gd name="T64" fmla="*/ 52 w 81"/>
                    <a:gd name="T65" fmla="*/ 59 h 60"/>
                    <a:gd name="T66" fmla="*/ 50 w 81"/>
                    <a:gd name="T67" fmla="*/ 56 h 60"/>
                    <a:gd name="T68" fmla="*/ 41 w 81"/>
                    <a:gd name="T69" fmla="*/ 48 h 60"/>
                    <a:gd name="T70" fmla="*/ 41 w 81"/>
                    <a:gd name="T71" fmla="*/ 42 h 60"/>
                    <a:gd name="T72" fmla="*/ 35 w 81"/>
                    <a:gd name="T73" fmla="*/ 37 h 60"/>
                    <a:gd name="T74" fmla="*/ 36 w 81"/>
                    <a:gd name="T75" fmla="*/ 31 h 60"/>
                    <a:gd name="T76" fmla="*/ 38 w 81"/>
                    <a:gd name="T77" fmla="*/ 30 h 60"/>
                    <a:gd name="T78" fmla="*/ 47 w 81"/>
                    <a:gd name="T79" fmla="*/ 33 h 60"/>
                    <a:gd name="T80" fmla="*/ 52 w 81"/>
                    <a:gd name="T81" fmla="*/ 37 h 60"/>
                    <a:gd name="T82" fmla="*/ 56 w 81"/>
                    <a:gd name="T83" fmla="*/ 38 h 60"/>
                    <a:gd name="T84" fmla="*/ 68 w 81"/>
                    <a:gd name="T85" fmla="*/ 39 h 60"/>
                    <a:gd name="T86" fmla="*/ 72 w 81"/>
                    <a:gd name="T87" fmla="*/ 39 h 60"/>
                    <a:gd name="T88" fmla="*/ 80 w 81"/>
                    <a:gd name="T89" fmla="*/ 34 h 60"/>
                    <a:gd name="T90" fmla="*/ 74 w 81"/>
                    <a:gd name="T91" fmla="*/ 20 h 60"/>
                    <a:gd name="T92" fmla="*/ 78 w 81"/>
                    <a:gd name="T93" fmla="*/ 13 h 60"/>
                    <a:gd name="T94" fmla="*/ 78 w 81"/>
                    <a:gd name="T95" fmla="*/ 13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1"/>
                    <a:gd name="T145" fmla="*/ 0 h 60"/>
                    <a:gd name="T146" fmla="*/ 81 w 81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1" h="60">
                      <a:moveTo>
                        <a:pt x="78" y="13"/>
                      </a:moveTo>
                      <a:lnTo>
                        <a:pt x="72" y="14"/>
                      </a:lnTo>
                      <a:lnTo>
                        <a:pt x="65" y="13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3" y="5"/>
                      </a:lnTo>
                      <a:lnTo>
                        <a:pt x="43" y="10"/>
                      </a:lnTo>
                      <a:lnTo>
                        <a:pt x="36" y="13"/>
                      </a:lnTo>
                      <a:lnTo>
                        <a:pt x="35" y="18"/>
                      </a:lnTo>
                      <a:lnTo>
                        <a:pt x="33" y="20"/>
                      </a:lnTo>
                      <a:lnTo>
                        <a:pt x="28" y="18"/>
                      </a:lnTo>
                      <a:lnTo>
                        <a:pt x="24" y="18"/>
                      </a:lnTo>
                      <a:lnTo>
                        <a:pt x="19" y="17"/>
                      </a:lnTo>
                      <a:lnTo>
                        <a:pt x="13" y="18"/>
                      </a:lnTo>
                      <a:lnTo>
                        <a:pt x="9" y="18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5" y="24"/>
                      </a:lnTo>
                      <a:lnTo>
                        <a:pt x="19" y="25"/>
                      </a:lnTo>
                      <a:lnTo>
                        <a:pt x="24" y="29"/>
                      </a:lnTo>
                      <a:lnTo>
                        <a:pt x="24" y="37"/>
                      </a:lnTo>
                      <a:lnTo>
                        <a:pt x="26" y="39"/>
                      </a:lnTo>
                      <a:lnTo>
                        <a:pt x="33" y="44"/>
                      </a:lnTo>
                      <a:lnTo>
                        <a:pt x="29" y="45"/>
                      </a:lnTo>
                      <a:lnTo>
                        <a:pt x="28" y="46"/>
                      </a:lnTo>
                      <a:lnTo>
                        <a:pt x="33" y="49"/>
                      </a:lnTo>
                      <a:lnTo>
                        <a:pt x="40" y="57"/>
                      </a:lnTo>
                      <a:lnTo>
                        <a:pt x="41" y="59"/>
                      </a:lnTo>
                      <a:lnTo>
                        <a:pt x="52" y="59"/>
                      </a:lnTo>
                      <a:lnTo>
                        <a:pt x="50" y="56"/>
                      </a:lnTo>
                      <a:lnTo>
                        <a:pt x="41" y="48"/>
                      </a:lnTo>
                      <a:lnTo>
                        <a:pt x="41" y="42"/>
                      </a:lnTo>
                      <a:lnTo>
                        <a:pt x="35" y="37"/>
                      </a:lnTo>
                      <a:lnTo>
                        <a:pt x="36" y="31"/>
                      </a:lnTo>
                      <a:lnTo>
                        <a:pt x="38" y="30"/>
                      </a:lnTo>
                      <a:lnTo>
                        <a:pt x="47" y="33"/>
                      </a:lnTo>
                      <a:lnTo>
                        <a:pt x="52" y="37"/>
                      </a:lnTo>
                      <a:lnTo>
                        <a:pt x="56" y="38"/>
                      </a:lnTo>
                      <a:lnTo>
                        <a:pt x="68" y="39"/>
                      </a:lnTo>
                      <a:lnTo>
                        <a:pt x="72" y="39"/>
                      </a:lnTo>
                      <a:lnTo>
                        <a:pt x="80" y="34"/>
                      </a:lnTo>
                      <a:lnTo>
                        <a:pt x="74" y="20"/>
                      </a:lnTo>
                      <a:lnTo>
                        <a:pt x="78" y="13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1" name="Freeform 238"/>
                <p:cNvSpPr>
                  <a:spLocks/>
                </p:cNvSpPr>
                <p:nvPr/>
              </p:nvSpPr>
              <p:spPr bwMode="auto">
                <a:xfrm>
                  <a:off x="3281" y="2068"/>
                  <a:ext cx="54" cy="29"/>
                </a:xfrm>
                <a:custGeom>
                  <a:avLst/>
                  <a:gdLst>
                    <a:gd name="T0" fmla="*/ 50 w 54"/>
                    <a:gd name="T1" fmla="*/ 1 h 29"/>
                    <a:gd name="T2" fmla="*/ 42 w 54"/>
                    <a:gd name="T3" fmla="*/ 0 h 29"/>
                    <a:gd name="T4" fmla="*/ 41 w 54"/>
                    <a:gd name="T5" fmla="*/ 1 h 29"/>
                    <a:gd name="T6" fmla="*/ 35 w 54"/>
                    <a:gd name="T7" fmla="*/ 1 h 29"/>
                    <a:gd name="T8" fmla="*/ 34 w 54"/>
                    <a:gd name="T9" fmla="*/ 1 h 29"/>
                    <a:gd name="T10" fmla="*/ 34 w 54"/>
                    <a:gd name="T11" fmla="*/ 3 h 29"/>
                    <a:gd name="T12" fmla="*/ 27 w 54"/>
                    <a:gd name="T13" fmla="*/ 1 h 29"/>
                    <a:gd name="T14" fmla="*/ 23 w 54"/>
                    <a:gd name="T15" fmla="*/ 2 h 29"/>
                    <a:gd name="T16" fmla="*/ 19 w 54"/>
                    <a:gd name="T17" fmla="*/ 9 h 29"/>
                    <a:gd name="T18" fmla="*/ 5 w 54"/>
                    <a:gd name="T19" fmla="*/ 8 h 29"/>
                    <a:gd name="T20" fmla="*/ 0 w 54"/>
                    <a:gd name="T21" fmla="*/ 14 h 29"/>
                    <a:gd name="T22" fmla="*/ 1 w 54"/>
                    <a:gd name="T23" fmla="*/ 14 h 29"/>
                    <a:gd name="T24" fmla="*/ 1 w 54"/>
                    <a:gd name="T25" fmla="*/ 18 h 29"/>
                    <a:gd name="T26" fmla="*/ 2 w 54"/>
                    <a:gd name="T27" fmla="*/ 21 h 29"/>
                    <a:gd name="T28" fmla="*/ 10 w 54"/>
                    <a:gd name="T29" fmla="*/ 26 h 29"/>
                    <a:gd name="T30" fmla="*/ 14 w 54"/>
                    <a:gd name="T31" fmla="*/ 26 h 29"/>
                    <a:gd name="T32" fmla="*/ 20 w 54"/>
                    <a:gd name="T33" fmla="*/ 25 h 29"/>
                    <a:gd name="T34" fmla="*/ 25 w 54"/>
                    <a:gd name="T35" fmla="*/ 26 h 29"/>
                    <a:gd name="T36" fmla="*/ 29 w 54"/>
                    <a:gd name="T37" fmla="*/ 26 h 29"/>
                    <a:gd name="T38" fmla="*/ 34 w 54"/>
                    <a:gd name="T39" fmla="*/ 28 h 29"/>
                    <a:gd name="T40" fmla="*/ 36 w 54"/>
                    <a:gd name="T41" fmla="*/ 26 h 29"/>
                    <a:gd name="T42" fmla="*/ 37 w 54"/>
                    <a:gd name="T43" fmla="*/ 21 h 29"/>
                    <a:gd name="T44" fmla="*/ 44 w 54"/>
                    <a:gd name="T45" fmla="*/ 18 h 29"/>
                    <a:gd name="T46" fmla="*/ 44 w 54"/>
                    <a:gd name="T47" fmla="*/ 13 h 29"/>
                    <a:gd name="T48" fmla="*/ 53 w 54"/>
                    <a:gd name="T49" fmla="*/ 8 h 29"/>
                    <a:gd name="T50" fmla="*/ 50 w 54"/>
                    <a:gd name="T51" fmla="*/ 1 h 29"/>
                    <a:gd name="T52" fmla="*/ 50 w 54"/>
                    <a:gd name="T53" fmla="*/ 1 h 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4"/>
                    <a:gd name="T82" fmla="*/ 0 h 29"/>
                    <a:gd name="T83" fmla="*/ 54 w 54"/>
                    <a:gd name="T84" fmla="*/ 29 h 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4" h="29">
                      <a:moveTo>
                        <a:pt x="50" y="1"/>
                      </a:move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3"/>
                      </a:lnTo>
                      <a:lnTo>
                        <a:pt x="27" y="1"/>
                      </a:lnTo>
                      <a:lnTo>
                        <a:pt x="23" y="2"/>
                      </a:lnTo>
                      <a:lnTo>
                        <a:pt x="19" y="9"/>
                      </a:lnTo>
                      <a:lnTo>
                        <a:pt x="5" y="8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8"/>
                      </a:lnTo>
                      <a:lnTo>
                        <a:pt x="2" y="21"/>
                      </a:lnTo>
                      <a:lnTo>
                        <a:pt x="10" y="26"/>
                      </a:lnTo>
                      <a:lnTo>
                        <a:pt x="14" y="26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9" y="26"/>
                      </a:lnTo>
                      <a:lnTo>
                        <a:pt x="34" y="28"/>
                      </a:lnTo>
                      <a:lnTo>
                        <a:pt x="36" y="26"/>
                      </a:lnTo>
                      <a:lnTo>
                        <a:pt x="37" y="21"/>
                      </a:lnTo>
                      <a:lnTo>
                        <a:pt x="44" y="18"/>
                      </a:lnTo>
                      <a:lnTo>
                        <a:pt x="44" y="13"/>
                      </a:lnTo>
                      <a:lnTo>
                        <a:pt x="53" y="8"/>
                      </a:lnTo>
                      <a:lnTo>
                        <a:pt x="50" y="1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14" name="Freeform 239"/>
              <p:cNvSpPr>
                <a:spLocks/>
              </p:cNvSpPr>
              <p:nvPr/>
            </p:nvSpPr>
            <p:spPr bwMode="auto">
              <a:xfrm>
                <a:off x="3378" y="2156"/>
                <a:ext cx="31" cy="60"/>
              </a:xfrm>
              <a:custGeom>
                <a:avLst/>
                <a:gdLst>
                  <a:gd name="T0" fmla="*/ 0 w 31"/>
                  <a:gd name="T1" fmla="*/ 43 h 60"/>
                  <a:gd name="T2" fmla="*/ 0 w 31"/>
                  <a:gd name="T3" fmla="*/ 43 h 60"/>
                  <a:gd name="T4" fmla="*/ 1 w 31"/>
                  <a:gd name="T5" fmla="*/ 43 h 60"/>
                  <a:gd name="T6" fmla="*/ 1 w 31"/>
                  <a:gd name="T7" fmla="*/ 36 h 60"/>
                  <a:gd name="T8" fmla="*/ 1 w 31"/>
                  <a:gd name="T9" fmla="*/ 24 h 60"/>
                  <a:gd name="T10" fmla="*/ 1 w 31"/>
                  <a:gd name="T11" fmla="*/ 24 h 60"/>
                  <a:gd name="T12" fmla="*/ 3 w 31"/>
                  <a:gd name="T13" fmla="*/ 16 h 60"/>
                  <a:gd name="T14" fmla="*/ 1 w 31"/>
                  <a:gd name="T15" fmla="*/ 13 h 60"/>
                  <a:gd name="T16" fmla="*/ 1 w 31"/>
                  <a:gd name="T17" fmla="*/ 3 h 60"/>
                  <a:gd name="T18" fmla="*/ 6 w 31"/>
                  <a:gd name="T19" fmla="*/ 0 h 60"/>
                  <a:gd name="T20" fmla="*/ 12 w 31"/>
                  <a:gd name="T21" fmla="*/ 2 h 60"/>
                  <a:gd name="T22" fmla="*/ 20 w 31"/>
                  <a:gd name="T23" fmla="*/ 8 h 60"/>
                  <a:gd name="T24" fmla="*/ 19 w 31"/>
                  <a:gd name="T25" fmla="*/ 24 h 60"/>
                  <a:gd name="T26" fmla="*/ 20 w 31"/>
                  <a:gd name="T27" fmla="*/ 29 h 60"/>
                  <a:gd name="T28" fmla="*/ 28 w 31"/>
                  <a:gd name="T29" fmla="*/ 32 h 60"/>
                  <a:gd name="T30" fmla="*/ 30 w 31"/>
                  <a:gd name="T31" fmla="*/ 43 h 60"/>
                  <a:gd name="T32" fmla="*/ 13 w 31"/>
                  <a:gd name="T33" fmla="*/ 59 h 60"/>
                  <a:gd name="T34" fmla="*/ 11 w 31"/>
                  <a:gd name="T35" fmla="*/ 58 h 60"/>
                  <a:gd name="T36" fmla="*/ 9 w 31"/>
                  <a:gd name="T37" fmla="*/ 50 h 60"/>
                  <a:gd name="T38" fmla="*/ 3 w 31"/>
                  <a:gd name="T39" fmla="*/ 47 h 60"/>
                  <a:gd name="T40" fmla="*/ 0 w 31"/>
                  <a:gd name="T41" fmla="*/ 43 h 60"/>
                  <a:gd name="T42" fmla="*/ 0 w 31"/>
                  <a:gd name="T43" fmla="*/ 43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60"/>
                  <a:gd name="T68" fmla="*/ 31 w 31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60">
                    <a:moveTo>
                      <a:pt x="0" y="43"/>
                    </a:moveTo>
                    <a:lnTo>
                      <a:pt x="0" y="43"/>
                    </a:lnTo>
                    <a:lnTo>
                      <a:pt x="1" y="43"/>
                    </a:lnTo>
                    <a:lnTo>
                      <a:pt x="1" y="36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1" y="3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20" y="8"/>
                    </a:lnTo>
                    <a:lnTo>
                      <a:pt x="19" y="24"/>
                    </a:lnTo>
                    <a:lnTo>
                      <a:pt x="20" y="29"/>
                    </a:lnTo>
                    <a:lnTo>
                      <a:pt x="28" y="32"/>
                    </a:lnTo>
                    <a:lnTo>
                      <a:pt x="30" y="43"/>
                    </a:lnTo>
                    <a:lnTo>
                      <a:pt x="13" y="59"/>
                    </a:lnTo>
                    <a:lnTo>
                      <a:pt x="11" y="58"/>
                    </a:lnTo>
                    <a:lnTo>
                      <a:pt x="9" y="50"/>
                    </a:lnTo>
                    <a:lnTo>
                      <a:pt x="3" y="4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5" name="Freeform 240"/>
              <p:cNvSpPr>
                <a:spLocks/>
              </p:cNvSpPr>
              <p:nvPr/>
            </p:nvSpPr>
            <p:spPr bwMode="auto">
              <a:xfrm>
                <a:off x="3220" y="2024"/>
                <a:ext cx="124" cy="54"/>
              </a:xfrm>
              <a:custGeom>
                <a:avLst/>
                <a:gdLst>
                  <a:gd name="T0" fmla="*/ 0 w 124"/>
                  <a:gd name="T1" fmla="*/ 33 h 54"/>
                  <a:gd name="T2" fmla="*/ 0 w 124"/>
                  <a:gd name="T3" fmla="*/ 33 h 54"/>
                  <a:gd name="T4" fmla="*/ 2 w 124"/>
                  <a:gd name="T5" fmla="*/ 35 h 54"/>
                  <a:gd name="T6" fmla="*/ 4 w 124"/>
                  <a:gd name="T7" fmla="*/ 36 h 54"/>
                  <a:gd name="T8" fmla="*/ 4 w 124"/>
                  <a:gd name="T9" fmla="*/ 39 h 54"/>
                  <a:gd name="T10" fmla="*/ 2 w 124"/>
                  <a:gd name="T11" fmla="*/ 42 h 54"/>
                  <a:gd name="T12" fmla="*/ 9 w 124"/>
                  <a:gd name="T13" fmla="*/ 45 h 54"/>
                  <a:gd name="T14" fmla="*/ 14 w 124"/>
                  <a:gd name="T15" fmla="*/ 44 h 54"/>
                  <a:gd name="T16" fmla="*/ 16 w 124"/>
                  <a:gd name="T17" fmla="*/ 45 h 54"/>
                  <a:gd name="T18" fmla="*/ 21 w 124"/>
                  <a:gd name="T19" fmla="*/ 45 h 54"/>
                  <a:gd name="T20" fmla="*/ 29 w 124"/>
                  <a:gd name="T21" fmla="*/ 43 h 54"/>
                  <a:gd name="T22" fmla="*/ 43 w 124"/>
                  <a:gd name="T23" fmla="*/ 41 h 54"/>
                  <a:gd name="T24" fmla="*/ 45 w 124"/>
                  <a:gd name="T25" fmla="*/ 45 h 54"/>
                  <a:gd name="T26" fmla="*/ 48 w 124"/>
                  <a:gd name="T27" fmla="*/ 46 h 54"/>
                  <a:gd name="T28" fmla="*/ 52 w 124"/>
                  <a:gd name="T29" fmla="*/ 50 h 54"/>
                  <a:gd name="T30" fmla="*/ 67 w 124"/>
                  <a:gd name="T31" fmla="*/ 53 h 54"/>
                  <a:gd name="T32" fmla="*/ 81 w 124"/>
                  <a:gd name="T33" fmla="*/ 53 h 54"/>
                  <a:gd name="T34" fmla="*/ 86 w 124"/>
                  <a:gd name="T35" fmla="*/ 48 h 54"/>
                  <a:gd name="T36" fmla="*/ 88 w 124"/>
                  <a:gd name="T37" fmla="*/ 46 h 54"/>
                  <a:gd name="T38" fmla="*/ 95 w 124"/>
                  <a:gd name="T39" fmla="*/ 48 h 54"/>
                  <a:gd name="T40" fmla="*/ 96 w 124"/>
                  <a:gd name="T41" fmla="*/ 45 h 54"/>
                  <a:gd name="T42" fmla="*/ 97 w 124"/>
                  <a:gd name="T43" fmla="*/ 45 h 54"/>
                  <a:gd name="T44" fmla="*/ 103 w 124"/>
                  <a:gd name="T45" fmla="*/ 45 h 54"/>
                  <a:gd name="T46" fmla="*/ 105 w 124"/>
                  <a:gd name="T47" fmla="*/ 45 h 54"/>
                  <a:gd name="T48" fmla="*/ 113 w 124"/>
                  <a:gd name="T49" fmla="*/ 41 h 54"/>
                  <a:gd name="T50" fmla="*/ 113 w 124"/>
                  <a:gd name="T51" fmla="*/ 36 h 54"/>
                  <a:gd name="T52" fmla="*/ 115 w 124"/>
                  <a:gd name="T53" fmla="*/ 32 h 54"/>
                  <a:gd name="T54" fmla="*/ 114 w 124"/>
                  <a:gd name="T55" fmla="*/ 28 h 54"/>
                  <a:gd name="T56" fmla="*/ 114 w 124"/>
                  <a:gd name="T57" fmla="*/ 26 h 54"/>
                  <a:gd name="T58" fmla="*/ 120 w 124"/>
                  <a:gd name="T59" fmla="*/ 26 h 54"/>
                  <a:gd name="T60" fmla="*/ 123 w 124"/>
                  <a:gd name="T61" fmla="*/ 25 h 54"/>
                  <a:gd name="T62" fmla="*/ 123 w 124"/>
                  <a:gd name="T63" fmla="*/ 21 h 54"/>
                  <a:gd name="T64" fmla="*/ 118 w 124"/>
                  <a:gd name="T65" fmla="*/ 9 h 54"/>
                  <a:gd name="T66" fmla="*/ 118 w 124"/>
                  <a:gd name="T67" fmla="*/ 7 h 54"/>
                  <a:gd name="T68" fmla="*/ 116 w 124"/>
                  <a:gd name="T69" fmla="*/ 7 h 54"/>
                  <a:gd name="T70" fmla="*/ 105 w 124"/>
                  <a:gd name="T71" fmla="*/ 7 h 54"/>
                  <a:gd name="T72" fmla="*/ 98 w 124"/>
                  <a:gd name="T73" fmla="*/ 0 h 54"/>
                  <a:gd name="T74" fmla="*/ 88 w 124"/>
                  <a:gd name="T75" fmla="*/ 0 h 54"/>
                  <a:gd name="T76" fmla="*/ 87 w 124"/>
                  <a:gd name="T77" fmla="*/ 7 h 54"/>
                  <a:gd name="T78" fmla="*/ 81 w 124"/>
                  <a:gd name="T79" fmla="*/ 9 h 54"/>
                  <a:gd name="T80" fmla="*/ 76 w 124"/>
                  <a:gd name="T81" fmla="*/ 9 h 54"/>
                  <a:gd name="T82" fmla="*/ 70 w 124"/>
                  <a:gd name="T83" fmla="*/ 7 h 54"/>
                  <a:gd name="T84" fmla="*/ 70 w 124"/>
                  <a:gd name="T85" fmla="*/ 7 h 54"/>
                  <a:gd name="T86" fmla="*/ 62 w 124"/>
                  <a:gd name="T87" fmla="*/ 9 h 54"/>
                  <a:gd name="T88" fmla="*/ 59 w 124"/>
                  <a:gd name="T89" fmla="*/ 16 h 54"/>
                  <a:gd name="T90" fmla="*/ 54 w 124"/>
                  <a:gd name="T91" fmla="*/ 19 h 54"/>
                  <a:gd name="T92" fmla="*/ 54 w 124"/>
                  <a:gd name="T93" fmla="*/ 21 h 54"/>
                  <a:gd name="T94" fmla="*/ 56 w 124"/>
                  <a:gd name="T95" fmla="*/ 29 h 54"/>
                  <a:gd name="T96" fmla="*/ 54 w 124"/>
                  <a:gd name="T97" fmla="*/ 29 h 54"/>
                  <a:gd name="T98" fmla="*/ 53 w 124"/>
                  <a:gd name="T99" fmla="*/ 28 h 54"/>
                  <a:gd name="T100" fmla="*/ 45 w 124"/>
                  <a:gd name="T101" fmla="*/ 27 h 54"/>
                  <a:gd name="T102" fmla="*/ 44 w 124"/>
                  <a:gd name="T103" fmla="*/ 28 h 54"/>
                  <a:gd name="T104" fmla="*/ 36 w 124"/>
                  <a:gd name="T105" fmla="*/ 29 h 54"/>
                  <a:gd name="T106" fmla="*/ 27 w 124"/>
                  <a:gd name="T107" fmla="*/ 34 h 54"/>
                  <a:gd name="T108" fmla="*/ 19 w 124"/>
                  <a:gd name="T109" fmla="*/ 29 h 54"/>
                  <a:gd name="T110" fmla="*/ 13 w 124"/>
                  <a:gd name="T111" fmla="*/ 36 h 54"/>
                  <a:gd name="T112" fmla="*/ 5 w 124"/>
                  <a:gd name="T113" fmla="*/ 30 h 54"/>
                  <a:gd name="T114" fmla="*/ 0 w 124"/>
                  <a:gd name="T115" fmla="*/ 33 h 54"/>
                  <a:gd name="T116" fmla="*/ 0 w 124"/>
                  <a:gd name="T117" fmla="*/ 33 h 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4"/>
                  <a:gd name="T178" fmla="*/ 0 h 54"/>
                  <a:gd name="T179" fmla="*/ 124 w 124"/>
                  <a:gd name="T180" fmla="*/ 54 h 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4" h="54">
                    <a:moveTo>
                      <a:pt x="0" y="33"/>
                    </a:moveTo>
                    <a:lnTo>
                      <a:pt x="0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2" y="42"/>
                    </a:lnTo>
                    <a:lnTo>
                      <a:pt x="9" y="45"/>
                    </a:lnTo>
                    <a:lnTo>
                      <a:pt x="14" y="44"/>
                    </a:lnTo>
                    <a:lnTo>
                      <a:pt x="16" y="45"/>
                    </a:lnTo>
                    <a:lnTo>
                      <a:pt x="21" y="45"/>
                    </a:lnTo>
                    <a:lnTo>
                      <a:pt x="29" y="43"/>
                    </a:lnTo>
                    <a:lnTo>
                      <a:pt x="43" y="41"/>
                    </a:lnTo>
                    <a:lnTo>
                      <a:pt x="45" y="45"/>
                    </a:lnTo>
                    <a:lnTo>
                      <a:pt x="48" y="46"/>
                    </a:lnTo>
                    <a:lnTo>
                      <a:pt x="52" y="50"/>
                    </a:lnTo>
                    <a:lnTo>
                      <a:pt x="67" y="53"/>
                    </a:lnTo>
                    <a:lnTo>
                      <a:pt x="81" y="53"/>
                    </a:lnTo>
                    <a:lnTo>
                      <a:pt x="86" y="48"/>
                    </a:lnTo>
                    <a:lnTo>
                      <a:pt x="88" y="46"/>
                    </a:lnTo>
                    <a:lnTo>
                      <a:pt x="95" y="48"/>
                    </a:lnTo>
                    <a:lnTo>
                      <a:pt x="96" y="45"/>
                    </a:lnTo>
                    <a:lnTo>
                      <a:pt x="97" y="45"/>
                    </a:lnTo>
                    <a:lnTo>
                      <a:pt x="103" y="45"/>
                    </a:lnTo>
                    <a:lnTo>
                      <a:pt x="105" y="45"/>
                    </a:lnTo>
                    <a:lnTo>
                      <a:pt x="113" y="41"/>
                    </a:lnTo>
                    <a:lnTo>
                      <a:pt x="113" y="36"/>
                    </a:lnTo>
                    <a:lnTo>
                      <a:pt x="115" y="32"/>
                    </a:lnTo>
                    <a:lnTo>
                      <a:pt x="114" y="28"/>
                    </a:lnTo>
                    <a:lnTo>
                      <a:pt x="114" y="26"/>
                    </a:lnTo>
                    <a:lnTo>
                      <a:pt x="120" y="26"/>
                    </a:lnTo>
                    <a:lnTo>
                      <a:pt x="123" y="25"/>
                    </a:lnTo>
                    <a:lnTo>
                      <a:pt x="123" y="21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98" y="0"/>
                    </a:lnTo>
                    <a:lnTo>
                      <a:pt x="88" y="0"/>
                    </a:lnTo>
                    <a:lnTo>
                      <a:pt x="87" y="7"/>
                    </a:lnTo>
                    <a:lnTo>
                      <a:pt x="81" y="9"/>
                    </a:lnTo>
                    <a:lnTo>
                      <a:pt x="76" y="9"/>
                    </a:lnTo>
                    <a:lnTo>
                      <a:pt x="70" y="7"/>
                    </a:lnTo>
                    <a:lnTo>
                      <a:pt x="62" y="9"/>
                    </a:lnTo>
                    <a:lnTo>
                      <a:pt x="59" y="16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3" y="28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36" y="29"/>
                    </a:lnTo>
                    <a:lnTo>
                      <a:pt x="27" y="34"/>
                    </a:lnTo>
                    <a:lnTo>
                      <a:pt x="19" y="29"/>
                    </a:lnTo>
                    <a:lnTo>
                      <a:pt x="13" y="36"/>
                    </a:lnTo>
                    <a:lnTo>
                      <a:pt x="5" y="3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" name="Freeform 241"/>
              <p:cNvSpPr>
                <a:spLocks/>
              </p:cNvSpPr>
              <p:nvPr/>
            </p:nvSpPr>
            <p:spPr bwMode="auto">
              <a:xfrm>
                <a:off x="3112" y="1977"/>
                <a:ext cx="57" cy="38"/>
              </a:xfrm>
              <a:custGeom>
                <a:avLst/>
                <a:gdLst>
                  <a:gd name="T0" fmla="*/ 0 w 57"/>
                  <a:gd name="T1" fmla="*/ 8 h 38"/>
                  <a:gd name="T2" fmla="*/ 0 w 57"/>
                  <a:gd name="T3" fmla="*/ 8 h 38"/>
                  <a:gd name="T4" fmla="*/ 1 w 57"/>
                  <a:gd name="T5" fmla="*/ 12 h 38"/>
                  <a:gd name="T6" fmla="*/ 7 w 57"/>
                  <a:gd name="T7" fmla="*/ 14 h 38"/>
                  <a:gd name="T8" fmla="*/ 12 w 57"/>
                  <a:gd name="T9" fmla="*/ 18 h 38"/>
                  <a:gd name="T10" fmla="*/ 23 w 57"/>
                  <a:gd name="T11" fmla="*/ 22 h 38"/>
                  <a:gd name="T12" fmla="*/ 25 w 57"/>
                  <a:gd name="T13" fmla="*/ 28 h 38"/>
                  <a:gd name="T14" fmla="*/ 31 w 57"/>
                  <a:gd name="T15" fmla="*/ 30 h 38"/>
                  <a:gd name="T16" fmla="*/ 34 w 57"/>
                  <a:gd name="T17" fmla="*/ 24 h 38"/>
                  <a:gd name="T18" fmla="*/ 35 w 57"/>
                  <a:gd name="T19" fmla="*/ 24 h 38"/>
                  <a:gd name="T20" fmla="*/ 35 w 57"/>
                  <a:gd name="T21" fmla="*/ 31 h 38"/>
                  <a:gd name="T22" fmla="*/ 36 w 57"/>
                  <a:gd name="T23" fmla="*/ 32 h 38"/>
                  <a:gd name="T24" fmla="*/ 35 w 57"/>
                  <a:gd name="T25" fmla="*/ 34 h 38"/>
                  <a:gd name="T26" fmla="*/ 43 w 57"/>
                  <a:gd name="T27" fmla="*/ 37 h 38"/>
                  <a:gd name="T28" fmla="*/ 48 w 57"/>
                  <a:gd name="T29" fmla="*/ 37 h 38"/>
                  <a:gd name="T30" fmla="*/ 47 w 57"/>
                  <a:gd name="T31" fmla="*/ 30 h 38"/>
                  <a:gd name="T32" fmla="*/ 48 w 57"/>
                  <a:gd name="T33" fmla="*/ 27 h 38"/>
                  <a:gd name="T34" fmla="*/ 52 w 57"/>
                  <a:gd name="T35" fmla="*/ 24 h 38"/>
                  <a:gd name="T36" fmla="*/ 56 w 57"/>
                  <a:gd name="T37" fmla="*/ 22 h 38"/>
                  <a:gd name="T38" fmla="*/ 56 w 57"/>
                  <a:gd name="T39" fmla="*/ 20 h 38"/>
                  <a:gd name="T40" fmla="*/ 51 w 57"/>
                  <a:gd name="T41" fmla="*/ 14 h 38"/>
                  <a:gd name="T42" fmla="*/ 47 w 57"/>
                  <a:gd name="T43" fmla="*/ 12 h 38"/>
                  <a:gd name="T44" fmla="*/ 47 w 57"/>
                  <a:gd name="T45" fmla="*/ 3 h 38"/>
                  <a:gd name="T46" fmla="*/ 38 w 57"/>
                  <a:gd name="T47" fmla="*/ 3 h 38"/>
                  <a:gd name="T48" fmla="*/ 35 w 57"/>
                  <a:gd name="T49" fmla="*/ 0 h 38"/>
                  <a:gd name="T50" fmla="*/ 30 w 57"/>
                  <a:gd name="T51" fmla="*/ 0 h 38"/>
                  <a:gd name="T52" fmla="*/ 17 w 57"/>
                  <a:gd name="T53" fmla="*/ 3 h 38"/>
                  <a:gd name="T54" fmla="*/ 14 w 57"/>
                  <a:gd name="T55" fmla="*/ 3 h 38"/>
                  <a:gd name="T56" fmla="*/ 0 w 57"/>
                  <a:gd name="T57" fmla="*/ 8 h 38"/>
                  <a:gd name="T58" fmla="*/ 0 w 57"/>
                  <a:gd name="T59" fmla="*/ 8 h 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"/>
                  <a:gd name="T91" fmla="*/ 0 h 38"/>
                  <a:gd name="T92" fmla="*/ 57 w 57"/>
                  <a:gd name="T93" fmla="*/ 38 h 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" h="38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7" y="14"/>
                    </a:lnTo>
                    <a:lnTo>
                      <a:pt x="12" y="18"/>
                    </a:lnTo>
                    <a:lnTo>
                      <a:pt x="23" y="22"/>
                    </a:lnTo>
                    <a:lnTo>
                      <a:pt x="25" y="28"/>
                    </a:lnTo>
                    <a:lnTo>
                      <a:pt x="31" y="30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5" y="31"/>
                    </a:lnTo>
                    <a:lnTo>
                      <a:pt x="36" y="32"/>
                    </a:lnTo>
                    <a:lnTo>
                      <a:pt x="35" y="34"/>
                    </a:lnTo>
                    <a:lnTo>
                      <a:pt x="43" y="37"/>
                    </a:lnTo>
                    <a:lnTo>
                      <a:pt x="48" y="37"/>
                    </a:lnTo>
                    <a:lnTo>
                      <a:pt x="47" y="30"/>
                    </a:lnTo>
                    <a:lnTo>
                      <a:pt x="48" y="27"/>
                    </a:lnTo>
                    <a:lnTo>
                      <a:pt x="52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1" y="14"/>
                    </a:lnTo>
                    <a:lnTo>
                      <a:pt x="47" y="12"/>
                    </a:lnTo>
                    <a:lnTo>
                      <a:pt x="47" y="3"/>
                    </a:lnTo>
                    <a:lnTo>
                      <a:pt x="38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" name="Freeform 242"/>
              <p:cNvSpPr>
                <a:spLocks/>
              </p:cNvSpPr>
              <p:nvPr/>
            </p:nvSpPr>
            <p:spPr bwMode="auto">
              <a:xfrm>
                <a:off x="3427" y="2123"/>
                <a:ext cx="103" cy="58"/>
              </a:xfrm>
              <a:custGeom>
                <a:avLst/>
                <a:gdLst>
                  <a:gd name="T0" fmla="*/ 0 w 103"/>
                  <a:gd name="T1" fmla="*/ 9 h 58"/>
                  <a:gd name="T2" fmla="*/ 0 w 103"/>
                  <a:gd name="T3" fmla="*/ 9 h 58"/>
                  <a:gd name="T4" fmla="*/ 0 w 103"/>
                  <a:gd name="T5" fmla="*/ 12 h 58"/>
                  <a:gd name="T6" fmla="*/ 9 w 103"/>
                  <a:gd name="T7" fmla="*/ 22 h 58"/>
                  <a:gd name="T8" fmla="*/ 5 w 103"/>
                  <a:gd name="T9" fmla="*/ 25 h 58"/>
                  <a:gd name="T10" fmla="*/ 0 w 103"/>
                  <a:gd name="T11" fmla="*/ 33 h 58"/>
                  <a:gd name="T12" fmla="*/ 0 w 103"/>
                  <a:gd name="T13" fmla="*/ 38 h 58"/>
                  <a:gd name="T14" fmla="*/ 9 w 103"/>
                  <a:gd name="T15" fmla="*/ 45 h 58"/>
                  <a:gd name="T16" fmla="*/ 10 w 103"/>
                  <a:gd name="T17" fmla="*/ 57 h 58"/>
                  <a:gd name="T18" fmla="*/ 24 w 103"/>
                  <a:gd name="T19" fmla="*/ 55 h 58"/>
                  <a:gd name="T20" fmla="*/ 35 w 103"/>
                  <a:gd name="T21" fmla="*/ 55 h 58"/>
                  <a:gd name="T22" fmla="*/ 50 w 103"/>
                  <a:gd name="T23" fmla="*/ 57 h 58"/>
                  <a:gd name="T24" fmla="*/ 56 w 103"/>
                  <a:gd name="T25" fmla="*/ 57 h 58"/>
                  <a:gd name="T26" fmla="*/ 59 w 103"/>
                  <a:gd name="T27" fmla="*/ 55 h 58"/>
                  <a:gd name="T28" fmla="*/ 59 w 103"/>
                  <a:gd name="T29" fmla="*/ 49 h 58"/>
                  <a:gd name="T30" fmla="*/ 65 w 103"/>
                  <a:gd name="T31" fmla="*/ 47 h 58"/>
                  <a:gd name="T32" fmla="*/ 77 w 103"/>
                  <a:gd name="T33" fmla="*/ 42 h 58"/>
                  <a:gd name="T34" fmla="*/ 82 w 103"/>
                  <a:gd name="T35" fmla="*/ 46 h 58"/>
                  <a:gd name="T36" fmla="*/ 90 w 103"/>
                  <a:gd name="T37" fmla="*/ 46 h 58"/>
                  <a:gd name="T38" fmla="*/ 85 w 103"/>
                  <a:gd name="T39" fmla="*/ 36 h 58"/>
                  <a:gd name="T40" fmla="*/ 82 w 103"/>
                  <a:gd name="T41" fmla="*/ 35 h 58"/>
                  <a:gd name="T42" fmla="*/ 88 w 103"/>
                  <a:gd name="T43" fmla="*/ 29 h 58"/>
                  <a:gd name="T44" fmla="*/ 88 w 103"/>
                  <a:gd name="T45" fmla="*/ 21 h 58"/>
                  <a:gd name="T46" fmla="*/ 94 w 103"/>
                  <a:gd name="T47" fmla="*/ 18 h 58"/>
                  <a:gd name="T48" fmla="*/ 99 w 103"/>
                  <a:gd name="T49" fmla="*/ 15 h 58"/>
                  <a:gd name="T50" fmla="*/ 102 w 103"/>
                  <a:gd name="T51" fmla="*/ 10 h 58"/>
                  <a:gd name="T52" fmla="*/ 96 w 103"/>
                  <a:gd name="T53" fmla="*/ 10 h 58"/>
                  <a:gd name="T54" fmla="*/ 89 w 103"/>
                  <a:gd name="T55" fmla="*/ 6 h 58"/>
                  <a:gd name="T56" fmla="*/ 80 w 103"/>
                  <a:gd name="T57" fmla="*/ 1 h 58"/>
                  <a:gd name="T58" fmla="*/ 75 w 103"/>
                  <a:gd name="T59" fmla="*/ 1 h 58"/>
                  <a:gd name="T60" fmla="*/ 49 w 103"/>
                  <a:gd name="T61" fmla="*/ 12 h 58"/>
                  <a:gd name="T62" fmla="*/ 11 w 103"/>
                  <a:gd name="T63" fmla="*/ 9 h 58"/>
                  <a:gd name="T64" fmla="*/ 9 w 103"/>
                  <a:gd name="T65" fmla="*/ 6 h 58"/>
                  <a:gd name="T66" fmla="*/ 10 w 103"/>
                  <a:gd name="T67" fmla="*/ 1 h 58"/>
                  <a:gd name="T68" fmla="*/ 7 w 103"/>
                  <a:gd name="T69" fmla="*/ 0 h 58"/>
                  <a:gd name="T70" fmla="*/ 0 w 103"/>
                  <a:gd name="T71" fmla="*/ 1 h 58"/>
                  <a:gd name="T72" fmla="*/ 0 w 103"/>
                  <a:gd name="T73" fmla="*/ 9 h 58"/>
                  <a:gd name="T74" fmla="*/ 0 w 103"/>
                  <a:gd name="T75" fmla="*/ 9 h 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3"/>
                  <a:gd name="T115" fmla="*/ 0 h 58"/>
                  <a:gd name="T116" fmla="*/ 103 w 103"/>
                  <a:gd name="T117" fmla="*/ 58 h 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3" h="58">
                    <a:moveTo>
                      <a:pt x="0" y="9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9" y="22"/>
                    </a:lnTo>
                    <a:lnTo>
                      <a:pt x="5" y="25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9" y="45"/>
                    </a:lnTo>
                    <a:lnTo>
                      <a:pt x="10" y="57"/>
                    </a:lnTo>
                    <a:lnTo>
                      <a:pt x="24" y="55"/>
                    </a:lnTo>
                    <a:lnTo>
                      <a:pt x="35" y="55"/>
                    </a:lnTo>
                    <a:lnTo>
                      <a:pt x="50" y="57"/>
                    </a:lnTo>
                    <a:lnTo>
                      <a:pt x="56" y="57"/>
                    </a:lnTo>
                    <a:lnTo>
                      <a:pt x="59" y="55"/>
                    </a:lnTo>
                    <a:lnTo>
                      <a:pt x="59" y="49"/>
                    </a:lnTo>
                    <a:lnTo>
                      <a:pt x="65" y="47"/>
                    </a:lnTo>
                    <a:lnTo>
                      <a:pt x="77" y="42"/>
                    </a:lnTo>
                    <a:lnTo>
                      <a:pt x="82" y="46"/>
                    </a:lnTo>
                    <a:lnTo>
                      <a:pt x="90" y="46"/>
                    </a:lnTo>
                    <a:lnTo>
                      <a:pt x="85" y="36"/>
                    </a:lnTo>
                    <a:lnTo>
                      <a:pt x="82" y="35"/>
                    </a:lnTo>
                    <a:lnTo>
                      <a:pt x="88" y="29"/>
                    </a:lnTo>
                    <a:lnTo>
                      <a:pt x="88" y="21"/>
                    </a:lnTo>
                    <a:lnTo>
                      <a:pt x="94" y="18"/>
                    </a:lnTo>
                    <a:lnTo>
                      <a:pt x="99" y="15"/>
                    </a:lnTo>
                    <a:lnTo>
                      <a:pt x="102" y="10"/>
                    </a:lnTo>
                    <a:lnTo>
                      <a:pt x="96" y="10"/>
                    </a:lnTo>
                    <a:lnTo>
                      <a:pt x="89" y="6"/>
                    </a:lnTo>
                    <a:lnTo>
                      <a:pt x="80" y="1"/>
                    </a:lnTo>
                    <a:lnTo>
                      <a:pt x="75" y="1"/>
                    </a:lnTo>
                    <a:lnTo>
                      <a:pt x="49" y="12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" name="Freeform 243"/>
              <p:cNvSpPr>
                <a:spLocks/>
              </p:cNvSpPr>
              <p:nvPr/>
            </p:nvSpPr>
            <p:spPr bwMode="auto">
              <a:xfrm>
                <a:off x="3260" y="1982"/>
                <a:ext cx="168" cy="69"/>
              </a:xfrm>
              <a:custGeom>
                <a:avLst/>
                <a:gdLst>
                  <a:gd name="T0" fmla="*/ 0 w 168"/>
                  <a:gd name="T1" fmla="*/ 19 h 69"/>
                  <a:gd name="T2" fmla="*/ 0 w 168"/>
                  <a:gd name="T3" fmla="*/ 19 h 69"/>
                  <a:gd name="T4" fmla="*/ 0 w 168"/>
                  <a:gd name="T5" fmla="*/ 18 h 69"/>
                  <a:gd name="T6" fmla="*/ 5 w 168"/>
                  <a:gd name="T7" fmla="*/ 19 h 69"/>
                  <a:gd name="T8" fmla="*/ 6 w 168"/>
                  <a:gd name="T9" fmla="*/ 18 h 69"/>
                  <a:gd name="T10" fmla="*/ 19 w 168"/>
                  <a:gd name="T11" fmla="*/ 12 h 69"/>
                  <a:gd name="T12" fmla="*/ 22 w 168"/>
                  <a:gd name="T13" fmla="*/ 9 h 69"/>
                  <a:gd name="T14" fmla="*/ 36 w 168"/>
                  <a:gd name="T15" fmla="*/ 6 h 69"/>
                  <a:gd name="T16" fmla="*/ 36 w 168"/>
                  <a:gd name="T17" fmla="*/ 0 h 69"/>
                  <a:gd name="T18" fmla="*/ 39 w 168"/>
                  <a:gd name="T19" fmla="*/ 1 h 69"/>
                  <a:gd name="T20" fmla="*/ 41 w 168"/>
                  <a:gd name="T21" fmla="*/ 6 h 69"/>
                  <a:gd name="T22" fmla="*/ 44 w 168"/>
                  <a:gd name="T23" fmla="*/ 6 h 69"/>
                  <a:gd name="T24" fmla="*/ 46 w 168"/>
                  <a:gd name="T25" fmla="*/ 7 h 69"/>
                  <a:gd name="T26" fmla="*/ 50 w 168"/>
                  <a:gd name="T27" fmla="*/ 4 h 69"/>
                  <a:gd name="T28" fmla="*/ 55 w 168"/>
                  <a:gd name="T29" fmla="*/ 7 h 69"/>
                  <a:gd name="T30" fmla="*/ 63 w 168"/>
                  <a:gd name="T31" fmla="*/ 8 h 69"/>
                  <a:gd name="T32" fmla="*/ 65 w 168"/>
                  <a:gd name="T33" fmla="*/ 12 h 69"/>
                  <a:gd name="T34" fmla="*/ 71 w 168"/>
                  <a:gd name="T35" fmla="*/ 12 h 69"/>
                  <a:gd name="T36" fmla="*/ 70 w 168"/>
                  <a:gd name="T37" fmla="*/ 15 h 69"/>
                  <a:gd name="T38" fmla="*/ 76 w 168"/>
                  <a:gd name="T39" fmla="*/ 19 h 69"/>
                  <a:gd name="T40" fmla="*/ 80 w 168"/>
                  <a:gd name="T41" fmla="*/ 18 h 69"/>
                  <a:gd name="T42" fmla="*/ 80 w 168"/>
                  <a:gd name="T43" fmla="*/ 16 h 69"/>
                  <a:gd name="T44" fmla="*/ 93 w 168"/>
                  <a:gd name="T45" fmla="*/ 18 h 69"/>
                  <a:gd name="T46" fmla="*/ 93 w 168"/>
                  <a:gd name="T47" fmla="*/ 21 h 69"/>
                  <a:gd name="T48" fmla="*/ 99 w 168"/>
                  <a:gd name="T49" fmla="*/ 23 h 69"/>
                  <a:gd name="T50" fmla="*/ 103 w 168"/>
                  <a:gd name="T51" fmla="*/ 32 h 69"/>
                  <a:gd name="T52" fmla="*/ 115 w 168"/>
                  <a:gd name="T53" fmla="*/ 33 h 69"/>
                  <a:gd name="T54" fmla="*/ 119 w 168"/>
                  <a:gd name="T55" fmla="*/ 32 h 69"/>
                  <a:gd name="T56" fmla="*/ 128 w 168"/>
                  <a:gd name="T57" fmla="*/ 39 h 69"/>
                  <a:gd name="T58" fmla="*/ 129 w 168"/>
                  <a:gd name="T59" fmla="*/ 40 h 69"/>
                  <a:gd name="T60" fmla="*/ 135 w 168"/>
                  <a:gd name="T61" fmla="*/ 36 h 69"/>
                  <a:gd name="T62" fmla="*/ 138 w 168"/>
                  <a:gd name="T63" fmla="*/ 36 h 69"/>
                  <a:gd name="T64" fmla="*/ 144 w 168"/>
                  <a:gd name="T65" fmla="*/ 38 h 69"/>
                  <a:gd name="T66" fmla="*/ 152 w 168"/>
                  <a:gd name="T67" fmla="*/ 35 h 69"/>
                  <a:gd name="T68" fmla="*/ 157 w 168"/>
                  <a:gd name="T69" fmla="*/ 36 h 69"/>
                  <a:gd name="T70" fmla="*/ 167 w 168"/>
                  <a:gd name="T71" fmla="*/ 42 h 69"/>
                  <a:gd name="T72" fmla="*/ 162 w 168"/>
                  <a:gd name="T73" fmla="*/ 56 h 69"/>
                  <a:gd name="T74" fmla="*/ 159 w 168"/>
                  <a:gd name="T75" fmla="*/ 56 h 69"/>
                  <a:gd name="T76" fmla="*/ 148 w 168"/>
                  <a:gd name="T77" fmla="*/ 51 h 69"/>
                  <a:gd name="T78" fmla="*/ 138 w 168"/>
                  <a:gd name="T79" fmla="*/ 51 h 69"/>
                  <a:gd name="T80" fmla="*/ 136 w 168"/>
                  <a:gd name="T81" fmla="*/ 56 h 69"/>
                  <a:gd name="T82" fmla="*/ 135 w 168"/>
                  <a:gd name="T83" fmla="*/ 60 h 69"/>
                  <a:gd name="T84" fmla="*/ 128 w 168"/>
                  <a:gd name="T85" fmla="*/ 62 h 69"/>
                  <a:gd name="T86" fmla="*/ 122 w 168"/>
                  <a:gd name="T87" fmla="*/ 61 h 69"/>
                  <a:gd name="T88" fmla="*/ 109 w 168"/>
                  <a:gd name="T89" fmla="*/ 63 h 69"/>
                  <a:gd name="T90" fmla="*/ 105 w 168"/>
                  <a:gd name="T91" fmla="*/ 68 h 69"/>
                  <a:gd name="T92" fmla="*/ 93 w 168"/>
                  <a:gd name="T93" fmla="*/ 68 h 69"/>
                  <a:gd name="T94" fmla="*/ 83 w 168"/>
                  <a:gd name="T95" fmla="*/ 63 h 69"/>
                  <a:gd name="T96" fmla="*/ 78 w 168"/>
                  <a:gd name="T97" fmla="*/ 51 h 69"/>
                  <a:gd name="T98" fmla="*/ 78 w 168"/>
                  <a:gd name="T99" fmla="*/ 49 h 69"/>
                  <a:gd name="T100" fmla="*/ 76 w 168"/>
                  <a:gd name="T101" fmla="*/ 49 h 69"/>
                  <a:gd name="T102" fmla="*/ 65 w 168"/>
                  <a:gd name="T103" fmla="*/ 49 h 69"/>
                  <a:gd name="T104" fmla="*/ 58 w 168"/>
                  <a:gd name="T105" fmla="*/ 42 h 69"/>
                  <a:gd name="T106" fmla="*/ 48 w 168"/>
                  <a:gd name="T107" fmla="*/ 42 h 69"/>
                  <a:gd name="T108" fmla="*/ 47 w 168"/>
                  <a:gd name="T109" fmla="*/ 49 h 69"/>
                  <a:gd name="T110" fmla="*/ 41 w 168"/>
                  <a:gd name="T111" fmla="*/ 51 h 69"/>
                  <a:gd name="T112" fmla="*/ 36 w 168"/>
                  <a:gd name="T113" fmla="*/ 51 h 69"/>
                  <a:gd name="T114" fmla="*/ 30 w 168"/>
                  <a:gd name="T115" fmla="*/ 49 h 69"/>
                  <a:gd name="T116" fmla="*/ 8 w 168"/>
                  <a:gd name="T117" fmla="*/ 33 h 69"/>
                  <a:gd name="T118" fmla="*/ 6 w 168"/>
                  <a:gd name="T119" fmla="*/ 32 h 69"/>
                  <a:gd name="T120" fmla="*/ 6 w 168"/>
                  <a:gd name="T121" fmla="*/ 23 h 69"/>
                  <a:gd name="T122" fmla="*/ 0 w 168"/>
                  <a:gd name="T123" fmla="*/ 19 h 69"/>
                  <a:gd name="T124" fmla="*/ 0 w 168"/>
                  <a:gd name="T125" fmla="*/ 19 h 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8"/>
                  <a:gd name="T190" fmla="*/ 0 h 69"/>
                  <a:gd name="T191" fmla="*/ 168 w 168"/>
                  <a:gd name="T192" fmla="*/ 69 h 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8" h="69">
                    <a:moveTo>
                      <a:pt x="0" y="19"/>
                    </a:moveTo>
                    <a:lnTo>
                      <a:pt x="0" y="19"/>
                    </a:lnTo>
                    <a:lnTo>
                      <a:pt x="0" y="18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19" y="12"/>
                    </a:lnTo>
                    <a:lnTo>
                      <a:pt x="22" y="9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6" y="7"/>
                    </a:lnTo>
                    <a:lnTo>
                      <a:pt x="50" y="4"/>
                    </a:lnTo>
                    <a:lnTo>
                      <a:pt x="55" y="7"/>
                    </a:lnTo>
                    <a:lnTo>
                      <a:pt x="63" y="8"/>
                    </a:lnTo>
                    <a:lnTo>
                      <a:pt x="65" y="12"/>
                    </a:lnTo>
                    <a:lnTo>
                      <a:pt x="71" y="12"/>
                    </a:lnTo>
                    <a:lnTo>
                      <a:pt x="70" y="15"/>
                    </a:lnTo>
                    <a:lnTo>
                      <a:pt x="76" y="19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93" y="18"/>
                    </a:lnTo>
                    <a:lnTo>
                      <a:pt x="93" y="21"/>
                    </a:lnTo>
                    <a:lnTo>
                      <a:pt x="99" y="23"/>
                    </a:lnTo>
                    <a:lnTo>
                      <a:pt x="103" y="32"/>
                    </a:lnTo>
                    <a:lnTo>
                      <a:pt x="115" y="33"/>
                    </a:lnTo>
                    <a:lnTo>
                      <a:pt x="119" y="32"/>
                    </a:lnTo>
                    <a:lnTo>
                      <a:pt x="128" y="39"/>
                    </a:lnTo>
                    <a:lnTo>
                      <a:pt x="129" y="40"/>
                    </a:lnTo>
                    <a:lnTo>
                      <a:pt x="135" y="36"/>
                    </a:lnTo>
                    <a:lnTo>
                      <a:pt x="138" y="36"/>
                    </a:lnTo>
                    <a:lnTo>
                      <a:pt x="144" y="38"/>
                    </a:lnTo>
                    <a:lnTo>
                      <a:pt x="152" y="35"/>
                    </a:lnTo>
                    <a:lnTo>
                      <a:pt x="157" y="36"/>
                    </a:lnTo>
                    <a:lnTo>
                      <a:pt x="167" y="42"/>
                    </a:lnTo>
                    <a:lnTo>
                      <a:pt x="162" y="56"/>
                    </a:lnTo>
                    <a:lnTo>
                      <a:pt x="159" y="56"/>
                    </a:lnTo>
                    <a:lnTo>
                      <a:pt x="148" y="51"/>
                    </a:lnTo>
                    <a:lnTo>
                      <a:pt x="138" y="51"/>
                    </a:lnTo>
                    <a:lnTo>
                      <a:pt x="136" y="56"/>
                    </a:lnTo>
                    <a:lnTo>
                      <a:pt x="135" y="60"/>
                    </a:lnTo>
                    <a:lnTo>
                      <a:pt x="128" y="62"/>
                    </a:lnTo>
                    <a:lnTo>
                      <a:pt x="122" y="61"/>
                    </a:lnTo>
                    <a:lnTo>
                      <a:pt x="109" y="63"/>
                    </a:lnTo>
                    <a:lnTo>
                      <a:pt x="105" y="68"/>
                    </a:lnTo>
                    <a:lnTo>
                      <a:pt x="93" y="68"/>
                    </a:lnTo>
                    <a:lnTo>
                      <a:pt x="83" y="63"/>
                    </a:lnTo>
                    <a:lnTo>
                      <a:pt x="78" y="51"/>
                    </a:lnTo>
                    <a:lnTo>
                      <a:pt x="78" y="49"/>
                    </a:lnTo>
                    <a:lnTo>
                      <a:pt x="76" y="49"/>
                    </a:lnTo>
                    <a:lnTo>
                      <a:pt x="65" y="49"/>
                    </a:lnTo>
                    <a:lnTo>
                      <a:pt x="58" y="42"/>
                    </a:lnTo>
                    <a:lnTo>
                      <a:pt x="48" y="42"/>
                    </a:lnTo>
                    <a:lnTo>
                      <a:pt x="47" y="49"/>
                    </a:lnTo>
                    <a:lnTo>
                      <a:pt x="41" y="51"/>
                    </a:lnTo>
                    <a:lnTo>
                      <a:pt x="36" y="51"/>
                    </a:lnTo>
                    <a:lnTo>
                      <a:pt x="30" y="49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6" y="2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19" name="Group 244"/>
              <p:cNvGrpSpPr>
                <a:grpSpLocks/>
              </p:cNvGrpSpPr>
              <p:nvPr/>
            </p:nvGrpSpPr>
            <p:grpSpPr bwMode="auto">
              <a:xfrm>
                <a:off x="3199" y="1850"/>
                <a:ext cx="75" cy="63"/>
                <a:chOff x="3199" y="1850"/>
                <a:chExt cx="75" cy="63"/>
              </a:xfrm>
            </p:grpSpPr>
            <p:sp>
              <p:nvSpPr>
                <p:cNvPr id="463" name="Freeform 245"/>
                <p:cNvSpPr>
                  <a:spLocks/>
                </p:cNvSpPr>
                <p:nvPr/>
              </p:nvSpPr>
              <p:spPr bwMode="auto">
                <a:xfrm>
                  <a:off x="3199" y="1850"/>
                  <a:ext cx="43" cy="58"/>
                </a:xfrm>
                <a:custGeom>
                  <a:avLst/>
                  <a:gdLst>
                    <a:gd name="T0" fmla="*/ 0 w 43"/>
                    <a:gd name="T1" fmla="*/ 27 h 58"/>
                    <a:gd name="T2" fmla="*/ 0 w 43"/>
                    <a:gd name="T3" fmla="*/ 27 h 58"/>
                    <a:gd name="T4" fmla="*/ 1 w 43"/>
                    <a:gd name="T5" fmla="*/ 38 h 58"/>
                    <a:gd name="T6" fmla="*/ 0 w 43"/>
                    <a:gd name="T7" fmla="*/ 43 h 58"/>
                    <a:gd name="T8" fmla="*/ 3 w 43"/>
                    <a:gd name="T9" fmla="*/ 42 h 58"/>
                    <a:gd name="T10" fmla="*/ 5 w 43"/>
                    <a:gd name="T11" fmla="*/ 43 h 58"/>
                    <a:gd name="T12" fmla="*/ 8 w 43"/>
                    <a:gd name="T13" fmla="*/ 47 h 58"/>
                    <a:gd name="T14" fmla="*/ 9 w 43"/>
                    <a:gd name="T15" fmla="*/ 57 h 58"/>
                    <a:gd name="T16" fmla="*/ 17 w 43"/>
                    <a:gd name="T17" fmla="*/ 57 h 58"/>
                    <a:gd name="T18" fmla="*/ 21 w 43"/>
                    <a:gd name="T19" fmla="*/ 57 h 58"/>
                    <a:gd name="T20" fmla="*/ 23 w 43"/>
                    <a:gd name="T21" fmla="*/ 57 h 58"/>
                    <a:gd name="T22" fmla="*/ 21 w 43"/>
                    <a:gd name="T23" fmla="*/ 55 h 58"/>
                    <a:gd name="T24" fmla="*/ 21 w 43"/>
                    <a:gd name="T25" fmla="*/ 52 h 58"/>
                    <a:gd name="T26" fmla="*/ 23 w 43"/>
                    <a:gd name="T27" fmla="*/ 50 h 58"/>
                    <a:gd name="T28" fmla="*/ 22 w 43"/>
                    <a:gd name="T29" fmla="*/ 43 h 58"/>
                    <a:gd name="T30" fmla="*/ 25 w 43"/>
                    <a:gd name="T31" fmla="*/ 42 h 58"/>
                    <a:gd name="T32" fmla="*/ 22 w 43"/>
                    <a:gd name="T33" fmla="*/ 40 h 58"/>
                    <a:gd name="T34" fmla="*/ 26 w 43"/>
                    <a:gd name="T35" fmla="*/ 40 h 58"/>
                    <a:gd name="T36" fmla="*/ 26 w 43"/>
                    <a:gd name="T37" fmla="*/ 38 h 58"/>
                    <a:gd name="T38" fmla="*/ 32 w 43"/>
                    <a:gd name="T39" fmla="*/ 38 h 58"/>
                    <a:gd name="T40" fmla="*/ 34 w 43"/>
                    <a:gd name="T41" fmla="*/ 35 h 58"/>
                    <a:gd name="T42" fmla="*/ 35 w 43"/>
                    <a:gd name="T43" fmla="*/ 30 h 58"/>
                    <a:gd name="T44" fmla="*/ 36 w 43"/>
                    <a:gd name="T45" fmla="*/ 30 h 58"/>
                    <a:gd name="T46" fmla="*/ 37 w 43"/>
                    <a:gd name="T47" fmla="*/ 31 h 58"/>
                    <a:gd name="T48" fmla="*/ 42 w 43"/>
                    <a:gd name="T49" fmla="*/ 29 h 58"/>
                    <a:gd name="T50" fmla="*/ 42 w 43"/>
                    <a:gd name="T51" fmla="*/ 26 h 58"/>
                    <a:gd name="T52" fmla="*/ 37 w 43"/>
                    <a:gd name="T53" fmla="*/ 26 h 58"/>
                    <a:gd name="T54" fmla="*/ 34 w 43"/>
                    <a:gd name="T55" fmla="*/ 25 h 58"/>
                    <a:gd name="T56" fmla="*/ 32 w 43"/>
                    <a:gd name="T57" fmla="*/ 26 h 58"/>
                    <a:gd name="T58" fmla="*/ 32 w 43"/>
                    <a:gd name="T59" fmla="*/ 21 h 58"/>
                    <a:gd name="T60" fmla="*/ 34 w 43"/>
                    <a:gd name="T61" fmla="*/ 20 h 58"/>
                    <a:gd name="T62" fmla="*/ 30 w 43"/>
                    <a:gd name="T63" fmla="*/ 20 h 58"/>
                    <a:gd name="T64" fmla="*/ 30 w 43"/>
                    <a:gd name="T65" fmla="*/ 19 h 58"/>
                    <a:gd name="T66" fmla="*/ 32 w 43"/>
                    <a:gd name="T67" fmla="*/ 19 h 58"/>
                    <a:gd name="T68" fmla="*/ 34 w 43"/>
                    <a:gd name="T69" fmla="*/ 14 h 58"/>
                    <a:gd name="T70" fmla="*/ 37 w 43"/>
                    <a:gd name="T71" fmla="*/ 11 h 58"/>
                    <a:gd name="T72" fmla="*/ 35 w 43"/>
                    <a:gd name="T73" fmla="*/ 2 h 58"/>
                    <a:gd name="T74" fmla="*/ 37 w 43"/>
                    <a:gd name="T75" fmla="*/ 0 h 58"/>
                    <a:gd name="T76" fmla="*/ 26 w 43"/>
                    <a:gd name="T77" fmla="*/ 1 h 58"/>
                    <a:gd name="T78" fmla="*/ 20 w 43"/>
                    <a:gd name="T79" fmla="*/ 12 h 58"/>
                    <a:gd name="T80" fmla="*/ 5 w 43"/>
                    <a:gd name="T81" fmla="*/ 13 h 58"/>
                    <a:gd name="T82" fmla="*/ 3 w 43"/>
                    <a:gd name="T83" fmla="*/ 17 h 58"/>
                    <a:gd name="T84" fmla="*/ 0 w 43"/>
                    <a:gd name="T85" fmla="*/ 27 h 58"/>
                    <a:gd name="T86" fmla="*/ 0 w 43"/>
                    <a:gd name="T87" fmla="*/ 27 h 5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"/>
                    <a:gd name="T133" fmla="*/ 0 h 58"/>
                    <a:gd name="T134" fmla="*/ 43 w 43"/>
                    <a:gd name="T135" fmla="*/ 58 h 5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" h="58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5" y="43"/>
                      </a:lnTo>
                      <a:lnTo>
                        <a:pt x="8" y="47"/>
                      </a:lnTo>
                      <a:lnTo>
                        <a:pt x="9" y="57"/>
                      </a:lnTo>
                      <a:lnTo>
                        <a:pt x="17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1" y="55"/>
                      </a:lnTo>
                      <a:lnTo>
                        <a:pt x="21" y="52"/>
                      </a:lnTo>
                      <a:lnTo>
                        <a:pt x="23" y="50"/>
                      </a:lnTo>
                      <a:lnTo>
                        <a:pt x="22" y="43"/>
                      </a:lnTo>
                      <a:lnTo>
                        <a:pt x="25" y="42"/>
                      </a:lnTo>
                      <a:lnTo>
                        <a:pt x="22" y="40"/>
                      </a:lnTo>
                      <a:lnTo>
                        <a:pt x="26" y="40"/>
                      </a:lnTo>
                      <a:lnTo>
                        <a:pt x="26" y="38"/>
                      </a:lnTo>
                      <a:lnTo>
                        <a:pt x="32" y="38"/>
                      </a:lnTo>
                      <a:lnTo>
                        <a:pt x="34" y="35"/>
                      </a:lnTo>
                      <a:lnTo>
                        <a:pt x="35" y="30"/>
                      </a:lnTo>
                      <a:lnTo>
                        <a:pt x="36" y="30"/>
                      </a:lnTo>
                      <a:lnTo>
                        <a:pt x="37" y="31"/>
                      </a:lnTo>
                      <a:lnTo>
                        <a:pt x="42" y="29"/>
                      </a:lnTo>
                      <a:lnTo>
                        <a:pt x="42" y="26"/>
                      </a:lnTo>
                      <a:lnTo>
                        <a:pt x="37" y="26"/>
                      </a:lnTo>
                      <a:lnTo>
                        <a:pt x="34" y="25"/>
                      </a:lnTo>
                      <a:lnTo>
                        <a:pt x="32" y="26"/>
                      </a:lnTo>
                      <a:lnTo>
                        <a:pt x="32" y="21"/>
                      </a:lnTo>
                      <a:lnTo>
                        <a:pt x="34" y="20"/>
                      </a:lnTo>
                      <a:lnTo>
                        <a:pt x="30" y="20"/>
                      </a:lnTo>
                      <a:lnTo>
                        <a:pt x="30" y="19"/>
                      </a:lnTo>
                      <a:lnTo>
                        <a:pt x="32" y="19"/>
                      </a:lnTo>
                      <a:lnTo>
                        <a:pt x="34" y="14"/>
                      </a:lnTo>
                      <a:lnTo>
                        <a:pt x="37" y="11"/>
                      </a:lnTo>
                      <a:lnTo>
                        <a:pt x="35" y="2"/>
                      </a:lnTo>
                      <a:lnTo>
                        <a:pt x="37" y="0"/>
                      </a:lnTo>
                      <a:lnTo>
                        <a:pt x="26" y="1"/>
                      </a:lnTo>
                      <a:lnTo>
                        <a:pt x="20" y="12"/>
                      </a:lnTo>
                      <a:lnTo>
                        <a:pt x="5" y="13"/>
                      </a:lnTo>
                      <a:lnTo>
                        <a:pt x="3" y="1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4" name="Freeform 246"/>
                <p:cNvSpPr>
                  <a:spLocks/>
                </p:cNvSpPr>
                <p:nvPr/>
              </p:nvSpPr>
              <p:spPr bwMode="auto">
                <a:xfrm>
                  <a:off x="3224" y="1892"/>
                  <a:ext cx="20" cy="14"/>
                </a:xfrm>
                <a:custGeom>
                  <a:avLst/>
                  <a:gdLst>
                    <a:gd name="T0" fmla="*/ 0 w 20"/>
                    <a:gd name="T1" fmla="*/ 1 h 14"/>
                    <a:gd name="T2" fmla="*/ 0 w 20"/>
                    <a:gd name="T3" fmla="*/ 1 h 14"/>
                    <a:gd name="T4" fmla="*/ 3 w 20"/>
                    <a:gd name="T5" fmla="*/ 8 h 14"/>
                    <a:gd name="T6" fmla="*/ 9 w 20"/>
                    <a:gd name="T7" fmla="*/ 9 h 14"/>
                    <a:gd name="T8" fmla="*/ 7 w 20"/>
                    <a:gd name="T9" fmla="*/ 13 h 14"/>
                    <a:gd name="T10" fmla="*/ 10 w 20"/>
                    <a:gd name="T11" fmla="*/ 10 h 14"/>
                    <a:gd name="T12" fmla="*/ 15 w 20"/>
                    <a:gd name="T13" fmla="*/ 13 h 14"/>
                    <a:gd name="T14" fmla="*/ 17 w 20"/>
                    <a:gd name="T15" fmla="*/ 12 h 14"/>
                    <a:gd name="T16" fmla="*/ 19 w 20"/>
                    <a:gd name="T17" fmla="*/ 7 h 14"/>
                    <a:gd name="T18" fmla="*/ 17 w 20"/>
                    <a:gd name="T19" fmla="*/ 7 h 14"/>
                    <a:gd name="T20" fmla="*/ 15 w 20"/>
                    <a:gd name="T21" fmla="*/ 0 h 14"/>
                    <a:gd name="T22" fmla="*/ 15 w 20"/>
                    <a:gd name="T23" fmla="*/ 1 h 14"/>
                    <a:gd name="T24" fmla="*/ 10 w 20"/>
                    <a:gd name="T25" fmla="*/ 0 h 14"/>
                    <a:gd name="T26" fmla="*/ 5 w 20"/>
                    <a:gd name="T27" fmla="*/ 1 h 14"/>
                    <a:gd name="T28" fmla="*/ 0 w 20"/>
                    <a:gd name="T29" fmla="*/ 1 h 14"/>
                    <a:gd name="T30" fmla="*/ 0 w 20"/>
                    <a:gd name="T31" fmla="*/ 1 h 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4"/>
                    <a:gd name="T50" fmla="*/ 20 w 20"/>
                    <a:gd name="T51" fmla="*/ 14 h 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8"/>
                      </a:lnTo>
                      <a:lnTo>
                        <a:pt x="9" y="9"/>
                      </a:lnTo>
                      <a:lnTo>
                        <a:pt x="7" y="13"/>
                      </a:lnTo>
                      <a:lnTo>
                        <a:pt x="10" y="10"/>
                      </a:lnTo>
                      <a:lnTo>
                        <a:pt x="15" y="13"/>
                      </a:lnTo>
                      <a:lnTo>
                        <a:pt x="17" y="12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5" name="Freeform 247"/>
                <p:cNvSpPr>
                  <a:spLocks/>
                </p:cNvSpPr>
                <p:nvPr/>
              </p:nvSpPr>
              <p:spPr bwMode="auto">
                <a:xfrm>
                  <a:off x="3243" y="1881"/>
                  <a:ext cx="31" cy="26"/>
                </a:xfrm>
                <a:custGeom>
                  <a:avLst/>
                  <a:gdLst>
                    <a:gd name="T0" fmla="*/ 0 w 31"/>
                    <a:gd name="T1" fmla="*/ 9 h 26"/>
                    <a:gd name="T2" fmla="*/ 0 w 31"/>
                    <a:gd name="T3" fmla="*/ 9 h 26"/>
                    <a:gd name="T4" fmla="*/ 1 w 31"/>
                    <a:gd name="T5" fmla="*/ 9 h 26"/>
                    <a:gd name="T6" fmla="*/ 1 w 31"/>
                    <a:gd name="T7" fmla="*/ 11 h 26"/>
                    <a:gd name="T8" fmla="*/ 4 w 31"/>
                    <a:gd name="T9" fmla="*/ 11 h 26"/>
                    <a:gd name="T10" fmla="*/ 4 w 31"/>
                    <a:gd name="T11" fmla="*/ 16 h 26"/>
                    <a:gd name="T12" fmla="*/ 6 w 31"/>
                    <a:gd name="T13" fmla="*/ 18 h 26"/>
                    <a:gd name="T14" fmla="*/ 6 w 31"/>
                    <a:gd name="T15" fmla="*/ 19 h 26"/>
                    <a:gd name="T16" fmla="*/ 15 w 31"/>
                    <a:gd name="T17" fmla="*/ 20 h 26"/>
                    <a:gd name="T18" fmla="*/ 15 w 31"/>
                    <a:gd name="T19" fmla="*/ 24 h 26"/>
                    <a:gd name="T20" fmla="*/ 21 w 31"/>
                    <a:gd name="T21" fmla="*/ 25 h 26"/>
                    <a:gd name="T22" fmla="*/ 22 w 31"/>
                    <a:gd name="T23" fmla="*/ 19 h 26"/>
                    <a:gd name="T24" fmla="*/ 25 w 31"/>
                    <a:gd name="T25" fmla="*/ 18 h 26"/>
                    <a:gd name="T26" fmla="*/ 25 w 31"/>
                    <a:gd name="T27" fmla="*/ 16 h 26"/>
                    <a:gd name="T28" fmla="*/ 23 w 31"/>
                    <a:gd name="T29" fmla="*/ 14 h 26"/>
                    <a:gd name="T30" fmla="*/ 23 w 31"/>
                    <a:gd name="T31" fmla="*/ 12 h 26"/>
                    <a:gd name="T32" fmla="*/ 25 w 31"/>
                    <a:gd name="T33" fmla="*/ 11 h 26"/>
                    <a:gd name="T34" fmla="*/ 30 w 31"/>
                    <a:gd name="T35" fmla="*/ 9 h 26"/>
                    <a:gd name="T36" fmla="*/ 29 w 31"/>
                    <a:gd name="T37" fmla="*/ 7 h 26"/>
                    <a:gd name="T38" fmla="*/ 24 w 31"/>
                    <a:gd name="T39" fmla="*/ 0 h 26"/>
                    <a:gd name="T40" fmla="*/ 20 w 31"/>
                    <a:gd name="T41" fmla="*/ 1 h 26"/>
                    <a:gd name="T42" fmla="*/ 17 w 31"/>
                    <a:gd name="T43" fmla="*/ 3 h 26"/>
                    <a:gd name="T44" fmla="*/ 20 w 31"/>
                    <a:gd name="T45" fmla="*/ 7 h 26"/>
                    <a:gd name="T46" fmla="*/ 20 w 31"/>
                    <a:gd name="T47" fmla="*/ 9 h 26"/>
                    <a:gd name="T48" fmla="*/ 18 w 31"/>
                    <a:gd name="T49" fmla="*/ 9 h 26"/>
                    <a:gd name="T50" fmla="*/ 20 w 31"/>
                    <a:gd name="T51" fmla="*/ 9 h 26"/>
                    <a:gd name="T52" fmla="*/ 18 w 31"/>
                    <a:gd name="T53" fmla="*/ 7 h 26"/>
                    <a:gd name="T54" fmla="*/ 16 w 31"/>
                    <a:gd name="T55" fmla="*/ 9 h 26"/>
                    <a:gd name="T56" fmla="*/ 15 w 31"/>
                    <a:gd name="T57" fmla="*/ 9 h 26"/>
                    <a:gd name="T58" fmla="*/ 15 w 31"/>
                    <a:gd name="T59" fmla="*/ 7 h 26"/>
                    <a:gd name="T60" fmla="*/ 16 w 31"/>
                    <a:gd name="T61" fmla="*/ 4 h 26"/>
                    <a:gd name="T62" fmla="*/ 9 w 31"/>
                    <a:gd name="T63" fmla="*/ 4 h 26"/>
                    <a:gd name="T64" fmla="*/ 13 w 31"/>
                    <a:gd name="T65" fmla="*/ 7 h 26"/>
                    <a:gd name="T66" fmla="*/ 10 w 31"/>
                    <a:gd name="T67" fmla="*/ 7 h 26"/>
                    <a:gd name="T68" fmla="*/ 8 w 31"/>
                    <a:gd name="T69" fmla="*/ 7 h 26"/>
                    <a:gd name="T70" fmla="*/ 7 w 31"/>
                    <a:gd name="T71" fmla="*/ 9 h 26"/>
                    <a:gd name="T72" fmla="*/ 0 w 31"/>
                    <a:gd name="T73" fmla="*/ 9 h 26"/>
                    <a:gd name="T74" fmla="*/ 0 w 31"/>
                    <a:gd name="T75" fmla="*/ 9 h 2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1"/>
                    <a:gd name="T115" fmla="*/ 0 h 26"/>
                    <a:gd name="T116" fmla="*/ 31 w 31"/>
                    <a:gd name="T117" fmla="*/ 26 h 2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1" h="26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4" y="11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6" y="19"/>
                      </a:lnTo>
                      <a:lnTo>
                        <a:pt x="15" y="20"/>
                      </a:lnTo>
                      <a:lnTo>
                        <a:pt x="15" y="24"/>
                      </a:lnTo>
                      <a:lnTo>
                        <a:pt x="21" y="25"/>
                      </a:lnTo>
                      <a:lnTo>
                        <a:pt x="22" y="19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5" y="11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7" y="3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6" y="4"/>
                      </a:lnTo>
                      <a:lnTo>
                        <a:pt x="9" y="4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7"/>
                      </a:lnTo>
                      <a:lnTo>
                        <a:pt x="7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6" name="Freeform 248"/>
                <p:cNvSpPr>
                  <a:spLocks/>
                </p:cNvSpPr>
                <p:nvPr/>
              </p:nvSpPr>
              <p:spPr bwMode="auto">
                <a:xfrm>
                  <a:off x="3244" y="1906"/>
                  <a:ext cx="16" cy="7"/>
                </a:xfrm>
                <a:custGeom>
                  <a:avLst/>
                  <a:gdLst>
                    <a:gd name="T0" fmla="*/ 0 w 16"/>
                    <a:gd name="T1" fmla="*/ 3 h 7"/>
                    <a:gd name="T2" fmla="*/ 0 w 16"/>
                    <a:gd name="T3" fmla="*/ 3 h 7"/>
                    <a:gd name="T4" fmla="*/ 3 w 16"/>
                    <a:gd name="T5" fmla="*/ 1 h 7"/>
                    <a:gd name="T6" fmla="*/ 0 w 16"/>
                    <a:gd name="T7" fmla="*/ 1 h 7"/>
                    <a:gd name="T8" fmla="*/ 5 w 16"/>
                    <a:gd name="T9" fmla="*/ 0 h 7"/>
                    <a:gd name="T10" fmla="*/ 9 w 16"/>
                    <a:gd name="T11" fmla="*/ 1 h 7"/>
                    <a:gd name="T12" fmla="*/ 14 w 16"/>
                    <a:gd name="T13" fmla="*/ 1 h 7"/>
                    <a:gd name="T14" fmla="*/ 15 w 16"/>
                    <a:gd name="T15" fmla="*/ 6 h 7"/>
                    <a:gd name="T16" fmla="*/ 8 w 16"/>
                    <a:gd name="T17" fmla="*/ 6 h 7"/>
                    <a:gd name="T18" fmla="*/ 0 w 16"/>
                    <a:gd name="T19" fmla="*/ 3 h 7"/>
                    <a:gd name="T20" fmla="*/ 0 w 16"/>
                    <a:gd name="T21" fmla="*/ 3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7"/>
                    <a:gd name="T35" fmla="*/ 16 w 16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14" y="1"/>
                      </a:lnTo>
                      <a:lnTo>
                        <a:pt x="15" y="6"/>
                      </a:lnTo>
                      <a:lnTo>
                        <a:pt x="8" y="6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0" name="Group 249"/>
              <p:cNvGrpSpPr>
                <a:grpSpLocks/>
              </p:cNvGrpSpPr>
              <p:nvPr/>
            </p:nvGrpSpPr>
            <p:grpSpPr bwMode="auto">
              <a:xfrm>
                <a:off x="2953" y="1757"/>
                <a:ext cx="7" cy="20"/>
                <a:chOff x="2953" y="1757"/>
                <a:chExt cx="7" cy="20"/>
              </a:xfrm>
            </p:grpSpPr>
            <p:sp>
              <p:nvSpPr>
                <p:cNvPr id="461" name="Freeform 250"/>
                <p:cNvSpPr>
                  <a:spLocks/>
                </p:cNvSpPr>
                <p:nvPr/>
              </p:nvSpPr>
              <p:spPr bwMode="auto">
                <a:xfrm>
                  <a:off x="2953" y="1757"/>
                  <a:ext cx="7" cy="11"/>
                </a:xfrm>
                <a:custGeom>
                  <a:avLst/>
                  <a:gdLst>
                    <a:gd name="T0" fmla="*/ 0 w 7"/>
                    <a:gd name="T1" fmla="*/ 4 h 11"/>
                    <a:gd name="T2" fmla="*/ 0 w 7"/>
                    <a:gd name="T3" fmla="*/ 4 h 11"/>
                    <a:gd name="T4" fmla="*/ 0 w 7"/>
                    <a:gd name="T5" fmla="*/ 0 h 11"/>
                    <a:gd name="T6" fmla="*/ 4 w 7"/>
                    <a:gd name="T7" fmla="*/ 4 h 11"/>
                    <a:gd name="T8" fmla="*/ 6 w 7"/>
                    <a:gd name="T9" fmla="*/ 10 h 11"/>
                    <a:gd name="T10" fmla="*/ 4 w 7"/>
                    <a:gd name="T11" fmla="*/ 10 h 11"/>
                    <a:gd name="T12" fmla="*/ 4 w 7"/>
                    <a:gd name="T13" fmla="*/ 5 h 11"/>
                    <a:gd name="T14" fmla="*/ 0 w 7"/>
                    <a:gd name="T15" fmla="*/ 4 h 11"/>
                    <a:gd name="T16" fmla="*/ 0 w 7"/>
                    <a:gd name="T17" fmla="*/ 4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1"/>
                    <a:gd name="T29" fmla="*/ 7 w 7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1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2" name="Freeform 251"/>
                <p:cNvSpPr>
                  <a:spLocks/>
                </p:cNvSpPr>
                <p:nvPr/>
              </p:nvSpPr>
              <p:spPr bwMode="auto">
                <a:xfrm>
                  <a:off x="2956" y="1771"/>
                  <a:ext cx="4" cy="6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0 h 6"/>
                    <a:gd name="T4" fmla="*/ 1 w 4"/>
                    <a:gd name="T5" fmla="*/ 3 h 6"/>
                    <a:gd name="T6" fmla="*/ 3 w 4"/>
                    <a:gd name="T7" fmla="*/ 5 h 6"/>
                    <a:gd name="T8" fmla="*/ 3 w 4"/>
                    <a:gd name="T9" fmla="*/ 3 h 6"/>
                    <a:gd name="T10" fmla="*/ 0 w 4"/>
                    <a:gd name="T11" fmla="*/ 0 h 6"/>
                    <a:gd name="T12" fmla="*/ 0 w 4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6"/>
                    <a:gd name="T23" fmla="*/ 4 w 4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21" name="Freeform 252"/>
              <p:cNvSpPr>
                <a:spLocks/>
              </p:cNvSpPr>
              <p:nvPr/>
            </p:nvSpPr>
            <p:spPr bwMode="auto">
              <a:xfrm>
                <a:off x="3398" y="1600"/>
                <a:ext cx="175" cy="207"/>
              </a:xfrm>
              <a:custGeom>
                <a:avLst/>
                <a:gdLst>
                  <a:gd name="T0" fmla="*/ 0 w 175"/>
                  <a:gd name="T1" fmla="*/ 22 h 207"/>
                  <a:gd name="T2" fmla="*/ 10 w 175"/>
                  <a:gd name="T3" fmla="*/ 20 h 207"/>
                  <a:gd name="T4" fmla="*/ 12 w 175"/>
                  <a:gd name="T5" fmla="*/ 15 h 207"/>
                  <a:gd name="T6" fmla="*/ 30 w 175"/>
                  <a:gd name="T7" fmla="*/ 27 h 207"/>
                  <a:gd name="T8" fmla="*/ 56 w 175"/>
                  <a:gd name="T9" fmla="*/ 24 h 207"/>
                  <a:gd name="T10" fmla="*/ 82 w 175"/>
                  <a:gd name="T11" fmla="*/ 23 h 207"/>
                  <a:gd name="T12" fmla="*/ 87 w 175"/>
                  <a:gd name="T13" fmla="*/ 7 h 207"/>
                  <a:gd name="T14" fmla="*/ 119 w 175"/>
                  <a:gd name="T15" fmla="*/ 0 h 207"/>
                  <a:gd name="T16" fmla="*/ 138 w 175"/>
                  <a:gd name="T17" fmla="*/ 9 h 207"/>
                  <a:gd name="T18" fmla="*/ 134 w 175"/>
                  <a:gd name="T19" fmla="*/ 17 h 207"/>
                  <a:gd name="T20" fmla="*/ 129 w 175"/>
                  <a:gd name="T21" fmla="*/ 24 h 207"/>
                  <a:gd name="T22" fmla="*/ 128 w 175"/>
                  <a:gd name="T23" fmla="*/ 35 h 207"/>
                  <a:gd name="T24" fmla="*/ 142 w 175"/>
                  <a:gd name="T25" fmla="*/ 41 h 207"/>
                  <a:gd name="T26" fmla="*/ 139 w 175"/>
                  <a:gd name="T27" fmla="*/ 64 h 207"/>
                  <a:gd name="T28" fmla="*/ 149 w 175"/>
                  <a:gd name="T29" fmla="*/ 97 h 207"/>
                  <a:gd name="T30" fmla="*/ 152 w 175"/>
                  <a:gd name="T31" fmla="*/ 107 h 207"/>
                  <a:gd name="T32" fmla="*/ 155 w 175"/>
                  <a:gd name="T33" fmla="*/ 130 h 207"/>
                  <a:gd name="T34" fmla="*/ 174 w 175"/>
                  <a:gd name="T35" fmla="*/ 149 h 207"/>
                  <a:gd name="T36" fmla="*/ 111 w 175"/>
                  <a:gd name="T37" fmla="*/ 192 h 207"/>
                  <a:gd name="T38" fmla="*/ 104 w 175"/>
                  <a:gd name="T39" fmla="*/ 192 h 207"/>
                  <a:gd name="T40" fmla="*/ 85 w 175"/>
                  <a:gd name="T41" fmla="*/ 193 h 207"/>
                  <a:gd name="T42" fmla="*/ 80 w 175"/>
                  <a:gd name="T43" fmla="*/ 198 h 207"/>
                  <a:gd name="T44" fmla="*/ 77 w 175"/>
                  <a:gd name="T45" fmla="*/ 199 h 207"/>
                  <a:gd name="T46" fmla="*/ 67 w 175"/>
                  <a:gd name="T47" fmla="*/ 201 h 207"/>
                  <a:gd name="T48" fmla="*/ 53 w 175"/>
                  <a:gd name="T49" fmla="*/ 201 h 207"/>
                  <a:gd name="T50" fmla="*/ 45 w 175"/>
                  <a:gd name="T51" fmla="*/ 204 h 207"/>
                  <a:gd name="T52" fmla="*/ 42 w 175"/>
                  <a:gd name="T53" fmla="*/ 206 h 207"/>
                  <a:gd name="T54" fmla="*/ 38 w 175"/>
                  <a:gd name="T55" fmla="*/ 206 h 207"/>
                  <a:gd name="T56" fmla="*/ 39 w 175"/>
                  <a:gd name="T57" fmla="*/ 203 h 207"/>
                  <a:gd name="T58" fmla="*/ 36 w 175"/>
                  <a:gd name="T59" fmla="*/ 197 h 207"/>
                  <a:gd name="T60" fmla="*/ 28 w 175"/>
                  <a:gd name="T61" fmla="*/ 198 h 207"/>
                  <a:gd name="T62" fmla="*/ 21 w 175"/>
                  <a:gd name="T63" fmla="*/ 193 h 207"/>
                  <a:gd name="T64" fmla="*/ 12 w 175"/>
                  <a:gd name="T65" fmla="*/ 191 h 207"/>
                  <a:gd name="T66" fmla="*/ 12 w 175"/>
                  <a:gd name="T67" fmla="*/ 188 h 207"/>
                  <a:gd name="T68" fmla="*/ 14 w 175"/>
                  <a:gd name="T69" fmla="*/ 179 h 207"/>
                  <a:gd name="T70" fmla="*/ 15 w 175"/>
                  <a:gd name="T71" fmla="*/ 172 h 207"/>
                  <a:gd name="T72" fmla="*/ 10 w 175"/>
                  <a:gd name="T73" fmla="*/ 161 h 207"/>
                  <a:gd name="T74" fmla="*/ 8 w 175"/>
                  <a:gd name="T75" fmla="*/ 150 h 207"/>
                  <a:gd name="T76" fmla="*/ 12 w 175"/>
                  <a:gd name="T77" fmla="*/ 144 h 207"/>
                  <a:gd name="T78" fmla="*/ 19 w 175"/>
                  <a:gd name="T79" fmla="*/ 142 h 207"/>
                  <a:gd name="T80" fmla="*/ 19 w 175"/>
                  <a:gd name="T81" fmla="*/ 138 h 207"/>
                  <a:gd name="T82" fmla="*/ 36 w 175"/>
                  <a:gd name="T83" fmla="*/ 134 h 207"/>
                  <a:gd name="T84" fmla="*/ 64 w 175"/>
                  <a:gd name="T85" fmla="*/ 112 h 207"/>
                  <a:gd name="T86" fmla="*/ 74 w 175"/>
                  <a:gd name="T87" fmla="*/ 106 h 207"/>
                  <a:gd name="T88" fmla="*/ 77 w 175"/>
                  <a:gd name="T89" fmla="*/ 103 h 207"/>
                  <a:gd name="T90" fmla="*/ 77 w 175"/>
                  <a:gd name="T91" fmla="*/ 99 h 207"/>
                  <a:gd name="T92" fmla="*/ 75 w 175"/>
                  <a:gd name="T93" fmla="*/ 94 h 207"/>
                  <a:gd name="T94" fmla="*/ 66 w 175"/>
                  <a:gd name="T95" fmla="*/ 87 h 207"/>
                  <a:gd name="T96" fmla="*/ 56 w 175"/>
                  <a:gd name="T97" fmla="*/ 84 h 207"/>
                  <a:gd name="T98" fmla="*/ 50 w 175"/>
                  <a:gd name="T99" fmla="*/ 76 h 207"/>
                  <a:gd name="T100" fmla="*/ 55 w 175"/>
                  <a:gd name="T101" fmla="*/ 67 h 207"/>
                  <a:gd name="T102" fmla="*/ 47 w 175"/>
                  <a:gd name="T103" fmla="*/ 60 h 207"/>
                  <a:gd name="T104" fmla="*/ 47 w 175"/>
                  <a:gd name="T105" fmla="*/ 51 h 207"/>
                  <a:gd name="T106" fmla="*/ 39 w 175"/>
                  <a:gd name="T107" fmla="*/ 36 h 207"/>
                  <a:gd name="T108" fmla="*/ 22 w 175"/>
                  <a:gd name="T109" fmla="*/ 33 h 207"/>
                  <a:gd name="T110" fmla="*/ 0 w 175"/>
                  <a:gd name="T111" fmla="*/ 22 h 2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5"/>
                  <a:gd name="T169" fmla="*/ 0 h 207"/>
                  <a:gd name="T170" fmla="*/ 175 w 175"/>
                  <a:gd name="T171" fmla="*/ 207 h 2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5" h="207">
                    <a:moveTo>
                      <a:pt x="0" y="22"/>
                    </a:moveTo>
                    <a:lnTo>
                      <a:pt x="0" y="22"/>
                    </a:lnTo>
                    <a:lnTo>
                      <a:pt x="10" y="20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9" y="16"/>
                    </a:lnTo>
                    <a:lnTo>
                      <a:pt x="30" y="27"/>
                    </a:lnTo>
                    <a:lnTo>
                      <a:pt x="46" y="29"/>
                    </a:lnTo>
                    <a:lnTo>
                      <a:pt x="56" y="24"/>
                    </a:lnTo>
                    <a:lnTo>
                      <a:pt x="67" y="29"/>
                    </a:lnTo>
                    <a:lnTo>
                      <a:pt x="82" y="23"/>
                    </a:lnTo>
                    <a:lnTo>
                      <a:pt x="85" y="11"/>
                    </a:lnTo>
                    <a:lnTo>
                      <a:pt x="87" y="7"/>
                    </a:lnTo>
                    <a:lnTo>
                      <a:pt x="95" y="4"/>
                    </a:lnTo>
                    <a:lnTo>
                      <a:pt x="119" y="0"/>
                    </a:lnTo>
                    <a:lnTo>
                      <a:pt x="125" y="4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34" y="17"/>
                    </a:lnTo>
                    <a:lnTo>
                      <a:pt x="138" y="22"/>
                    </a:lnTo>
                    <a:lnTo>
                      <a:pt x="129" y="24"/>
                    </a:lnTo>
                    <a:lnTo>
                      <a:pt x="131" y="25"/>
                    </a:lnTo>
                    <a:lnTo>
                      <a:pt x="128" y="35"/>
                    </a:lnTo>
                    <a:lnTo>
                      <a:pt x="131" y="39"/>
                    </a:lnTo>
                    <a:lnTo>
                      <a:pt x="142" y="41"/>
                    </a:lnTo>
                    <a:lnTo>
                      <a:pt x="152" y="51"/>
                    </a:lnTo>
                    <a:lnTo>
                      <a:pt x="139" y="64"/>
                    </a:lnTo>
                    <a:lnTo>
                      <a:pt x="155" y="87"/>
                    </a:lnTo>
                    <a:lnTo>
                      <a:pt x="149" y="97"/>
                    </a:lnTo>
                    <a:lnTo>
                      <a:pt x="147" y="107"/>
                    </a:lnTo>
                    <a:lnTo>
                      <a:pt x="152" y="107"/>
                    </a:lnTo>
                    <a:lnTo>
                      <a:pt x="162" y="118"/>
                    </a:lnTo>
                    <a:lnTo>
                      <a:pt x="155" y="130"/>
                    </a:lnTo>
                    <a:lnTo>
                      <a:pt x="174" y="142"/>
                    </a:lnTo>
                    <a:lnTo>
                      <a:pt x="174" y="149"/>
                    </a:lnTo>
                    <a:lnTo>
                      <a:pt x="150" y="171"/>
                    </a:lnTo>
                    <a:lnTo>
                      <a:pt x="111" y="192"/>
                    </a:lnTo>
                    <a:lnTo>
                      <a:pt x="111" y="193"/>
                    </a:lnTo>
                    <a:lnTo>
                      <a:pt x="104" y="192"/>
                    </a:lnTo>
                    <a:lnTo>
                      <a:pt x="88" y="195"/>
                    </a:lnTo>
                    <a:lnTo>
                      <a:pt x="85" y="193"/>
                    </a:lnTo>
                    <a:lnTo>
                      <a:pt x="85" y="195"/>
                    </a:lnTo>
                    <a:lnTo>
                      <a:pt x="80" y="198"/>
                    </a:lnTo>
                    <a:lnTo>
                      <a:pt x="78" y="195"/>
                    </a:lnTo>
                    <a:lnTo>
                      <a:pt x="77" y="199"/>
                    </a:lnTo>
                    <a:lnTo>
                      <a:pt x="70" y="201"/>
                    </a:lnTo>
                    <a:lnTo>
                      <a:pt x="67" y="201"/>
                    </a:lnTo>
                    <a:lnTo>
                      <a:pt x="59" y="203"/>
                    </a:lnTo>
                    <a:lnTo>
                      <a:pt x="53" y="201"/>
                    </a:lnTo>
                    <a:lnTo>
                      <a:pt x="47" y="204"/>
                    </a:lnTo>
                    <a:lnTo>
                      <a:pt x="45" y="204"/>
                    </a:lnTo>
                    <a:lnTo>
                      <a:pt x="45" y="201"/>
                    </a:lnTo>
                    <a:lnTo>
                      <a:pt x="42" y="206"/>
                    </a:lnTo>
                    <a:lnTo>
                      <a:pt x="39" y="206"/>
                    </a:lnTo>
                    <a:lnTo>
                      <a:pt x="38" y="206"/>
                    </a:lnTo>
                    <a:lnTo>
                      <a:pt x="41" y="204"/>
                    </a:lnTo>
                    <a:lnTo>
                      <a:pt x="39" y="203"/>
                    </a:lnTo>
                    <a:lnTo>
                      <a:pt x="37" y="201"/>
                    </a:lnTo>
                    <a:lnTo>
                      <a:pt x="36" y="197"/>
                    </a:lnTo>
                    <a:lnTo>
                      <a:pt x="31" y="199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1" y="193"/>
                    </a:lnTo>
                    <a:lnTo>
                      <a:pt x="15" y="191"/>
                    </a:lnTo>
                    <a:lnTo>
                      <a:pt x="12" y="191"/>
                    </a:lnTo>
                    <a:lnTo>
                      <a:pt x="14" y="189"/>
                    </a:lnTo>
                    <a:lnTo>
                      <a:pt x="12" y="188"/>
                    </a:lnTo>
                    <a:lnTo>
                      <a:pt x="10" y="183"/>
                    </a:lnTo>
                    <a:lnTo>
                      <a:pt x="14" y="179"/>
                    </a:lnTo>
                    <a:lnTo>
                      <a:pt x="14" y="172"/>
                    </a:lnTo>
                    <a:lnTo>
                      <a:pt x="15" y="172"/>
                    </a:lnTo>
                    <a:lnTo>
                      <a:pt x="17" y="173"/>
                    </a:lnTo>
                    <a:lnTo>
                      <a:pt x="10" y="161"/>
                    </a:lnTo>
                    <a:lnTo>
                      <a:pt x="10" y="157"/>
                    </a:lnTo>
                    <a:lnTo>
                      <a:pt x="8" y="150"/>
                    </a:lnTo>
                    <a:lnTo>
                      <a:pt x="10" y="147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19" y="142"/>
                    </a:lnTo>
                    <a:lnTo>
                      <a:pt x="15" y="140"/>
                    </a:lnTo>
                    <a:lnTo>
                      <a:pt x="19" y="138"/>
                    </a:lnTo>
                    <a:lnTo>
                      <a:pt x="27" y="138"/>
                    </a:lnTo>
                    <a:lnTo>
                      <a:pt x="36" y="134"/>
                    </a:lnTo>
                    <a:lnTo>
                      <a:pt x="47" y="123"/>
                    </a:lnTo>
                    <a:lnTo>
                      <a:pt x="64" y="112"/>
                    </a:lnTo>
                    <a:lnTo>
                      <a:pt x="67" y="107"/>
                    </a:lnTo>
                    <a:lnTo>
                      <a:pt x="74" y="106"/>
                    </a:lnTo>
                    <a:lnTo>
                      <a:pt x="77" y="107"/>
                    </a:lnTo>
                    <a:lnTo>
                      <a:pt x="77" y="103"/>
                    </a:lnTo>
                    <a:lnTo>
                      <a:pt x="78" y="105"/>
                    </a:lnTo>
                    <a:lnTo>
                      <a:pt x="77" y="99"/>
                    </a:lnTo>
                    <a:lnTo>
                      <a:pt x="77" y="96"/>
                    </a:lnTo>
                    <a:lnTo>
                      <a:pt x="75" y="94"/>
                    </a:lnTo>
                    <a:lnTo>
                      <a:pt x="67" y="89"/>
                    </a:lnTo>
                    <a:lnTo>
                      <a:pt x="66" y="87"/>
                    </a:lnTo>
                    <a:lnTo>
                      <a:pt x="63" y="87"/>
                    </a:lnTo>
                    <a:lnTo>
                      <a:pt x="56" y="84"/>
                    </a:lnTo>
                    <a:lnTo>
                      <a:pt x="50" y="80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5" y="67"/>
                    </a:lnTo>
                    <a:lnTo>
                      <a:pt x="48" y="63"/>
                    </a:lnTo>
                    <a:lnTo>
                      <a:pt x="47" y="60"/>
                    </a:lnTo>
                    <a:lnTo>
                      <a:pt x="49" y="55"/>
                    </a:lnTo>
                    <a:lnTo>
                      <a:pt x="47" y="51"/>
                    </a:lnTo>
                    <a:lnTo>
                      <a:pt x="48" y="43"/>
                    </a:lnTo>
                    <a:lnTo>
                      <a:pt x="39" y="36"/>
                    </a:lnTo>
                    <a:lnTo>
                      <a:pt x="34" y="34"/>
                    </a:lnTo>
                    <a:lnTo>
                      <a:pt x="22" y="33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22" name="Group 253"/>
              <p:cNvGrpSpPr>
                <a:grpSpLocks/>
              </p:cNvGrpSpPr>
              <p:nvPr/>
            </p:nvGrpSpPr>
            <p:grpSpPr bwMode="auto">
              <a:xfrm>
                <a:off x="2993" y="1985"/>
                <a:ext cx="230" cy="196"/>
                <a:chOff x="2993" y="1985"/>
                <a:chExt cx="230" cy="196"/>
              </a:xfrm>
            </p:grpSpPr>
            <p:sp>
              <p:nvSpPr>
                <p:cNvPr id="459" name="Freeform 254"/>
                <p:cNvSpPr>
                  <a:spLocks/>
                </p:cNvSpPr>
                <p:nvPr/>
              </p:nvSpPr>
              <p:spPr bwMode="auto">
                <a:xfrm>
                  <a:off x="2993" y="1985"/>
                  <a:ext cx="207" cy="176"/>
                </a:xfrm>
                <a:custGeom>
                  <a:avLst/>
                  <a:gdLst>
                    <a:gd name="T0" fmla="*/ 0 w 207"/>
                    <a:gd name="T1" fmla="*/ 57 h 176"/>
                    <a:gd name="T2" fmla="*/ 20 w 207"/>
                    <a:gd name="T3" fmla="*/ 46 h 176"/>
                    <a:gd name="T4" fmla="*/ 29 w 207"/>
                    <a:gd name="T5" fmla="*/ 46 h 176"/>
                    <a:gd name="T6" fmla="*/ 49 w 207"/>
                    <a:gd name="T7" fmla="*/ 46 h 176"/>
                    <a:gd name="T8" fmla="*/ 53 w 207"/>
                    <a:gd name="T9" fmla="*/ 48 h 176"/>
                    <a:gd name="T10" fmla="*/ 53 w 207"/>
                    <a:gd name="T11" fmla="*/ 46 h 176"/>
                    <a:gd name="T12" fmla="*/ 47 w 207"/>
                    <a:gd name="T13" fmla="*/ 33 h 176"/>
                    <a:gd name="T14" fmla="*/ 56 w 207"/>
                    <a:gd name="T15" fmla="*/ 29 h 176"/>
                    <a:gd name="T16" fmla="*/ 60 w 207"/>
                    <a:gd name="T17" fmla="*/ 35 h 176"/>
                    <a:gd name="T18" fmla="*/ 84 w 207"/>
                    <a:gd name="T19" fmla="*/ 33 h 176"/>
                    <a:gd name="T20" fmla="*/ 80 w 207"/>
                    <a:gd name="T21" fmla="*/ 29 h 176"/>
                    <a:gd name="T22" fmla="*/ 96 w 207"/>
                    <a:gd name="T23" fmla="*/ 22 h 176"/>
                    <a:gd name="T24" fmla="*/ 103 w 207"/>
                    <a:gd name="T25" fmla="*/ 9 h 176"/>
                    <a:gd name="T26" fmla="*/ 119 w 207"/>
                    <a:gd name="T27" fmla="*/ 0 h 176"/>
                    <a:gd name="T28" fmla="*/ 126 w 207"/>
                    <a:gd name="T29" fmla="*/ 6 h 176"/>
                    <a:gd name="T30" fmla="*/ 142 w 207"/>
                    <a:gd name="T31" fmla="*/ 14 h 176"/>
                    <a:gd name="T32" fmla="*/ 150 w 207"/>
                    <a:gd name="T33" fmla="*/ 22 h 176"/>
                    <a:gd name="T34" fmla="*/ 154 w 207"/>
                    <a:gd name="T35" fmla="*/ 16 h 176"/>
                    <a:gd name="T36" fmla="*/ 155 w 207"/>
                    <a:gd name="T37" fmla="*/ 24 h 176"/>
                    <a:gd name="T38" fmla="*/ 162 w 207"/>
                    <a:gd name="T39" fmla="*/ 29 h 176"/>
                    <a:gd name="T40" fmla="*/ 175 w 207"/>
                    <a:gd name="T41" fmla="*/ 29 h 176"/>
                    <a:gd name="T42" fmla="*/ 206 w 207"/>
                    <a:gd name="T43" fmla="*/ 39 h 176"/>
                    <a:gd name="T44" fmla="*/ 197 w 207"/>
                    <a:gd name="T45" fmla="*/ 48 h 176"/>
                    <a:gd name="T46" fmla="*/ 194 w 207"/>
                    <a:gd name="T47" fmla="*/ 68 h 176"/>
                    <a:gd name="T48" fmla="*/ 186 w 207"/>
                    <a:gd name="T49" fmla="*/ 71 h 176"/>
                    <a:gd name="T50" fmla="*/ 186 w 207"/>
                    <a:gd name="T51" fmla="*/ 75 h 176"/>
                    <a:gd name="T52" fmla="*/ 170 w 207"/>
                    <a:gd name="T53" fmla="*/ 92 h 176"/>
                    <a:gd name="T54" fmla="*/ 173 w 207"/>
                    <a:gd name="T55" fmla="*/ 99 h 176"/>
                    <a:gd name="T56" fmla="*/ 185 w 207"/>
                    <a:gd name="T57" fmla="*/ 95 h 176"/>
                    <a:gd name="T58" fmla="*/ 186 w 207"/>
                    <a:gd name="T59" fmla="*/ 104 h 176"/>
                    <a:gd name="T60" fmla="*/ 185 w 207"/>
                    <a:gd name="T61" fmla="*/ 105 h 176"/>
                    <a:gd name="T62" fmla="*/ 185 w 207"/>
                    <a:gd name="T63" fmla="*/ 120 h 176"/>
                    <a:gd name="T64" fmla="*/ 186 w 207"/>
                    <a:gd name="T65" fmla="*/ 125 h 176"/>
                    <a:gd name="T66" fmla="*/ 188 w 207"/>
                    <a:gd name="T67" fmla="*/ 137 h 176"/>
                    <a:gd name="T68" fmla="*/ 195 w 207"/>
                    <a:gd name="T69" fmla="*/ 139 h 176"/>
                    <a:gd name="T70" fmla="*/ 190 w 207"/>
                    <a:gd name="T71" fmla="*/ 150 h 176"/>
                    <a:gd name="T72" fmla="*/ 183 w 207"/>
                    <a:gd name="T73" fmla="*/ 157 h 176"/>
                    <a:gd name="T74" fmla="*/ 170 w 207"/>
                    <a:gd name="T75" fmla="*/ 160 h 176"/>
                    <a:gd name="T76" fmla="*/ 154 w 207"/>
                    <a:gd name="T77" fmla="*/ 154 h 176"/>
                    <a:gd name="T78" fmla="*/ 151 w 207"/>
                    <a:gd name="T79" fmla="*/ 156 h 176"/>
                    <a:gd name="T80" fmla="*/ 127 w 207"/>
                    <a:gd name="T81" fmla="*/ 159 h 176"/>
                    <a:gd name="T82" fmla="*/ 126 w 207"/>
                    <a:gd name="T83" fmla="*/ 174 h 176"/>
                    <a:gd name="T84" fmla="*/ 103 w 207"/>
                    <a:gd name="T85" fmla="*/ 173 h 176"/>
                    <a:gd name="T86" fmla="*/ 91 w 207"/>
                    <a:gd name="T87" fmla="*/ 167 h 176"/>
                    <a:gd name="T88" fmla="*/ 67 w 207"/>
                    <a:gd name="T89" fmla="*/ 167 h 176"/>
                    <a:gd name="T90" fmla="*/ 49 w 207"/>
                    <a:gd name="T91" fmla="*/ 156 h 176"/>
                    <a:gd name="T92" fmla="*/ 54 w 207"/>
                    <a:gd name="T93" fmla="*/ 153 h 176"/>
                    <a:gd name="T94" fmla="*/ 57 w 207"/>
                    <a:gd name="T95" fmla="*/ 133 h 176"/>
                    <a:gd name="T96" fmla="*/ 58 w 207"/>
                    <a:gd name="T97" fmla="*/ 128 h 176"/>
                    <a:gd name="T98" fmla="*/ 67 w 207"/>
                    <a:gd name="T99" fmla="*/ 117 h 176"/>
                    <a:gd name="T100" fmla="*/ 58 w 207"/>
                    <a:gd name="T101" fmla="*/ 106 h 176"/>
                    <a:gd name="T102" fmla="*/ 59 w 207"/>
                    <a:gd name="T103" fmla="*/ 96 h 176"/>
                    <a:gd name="T104" fmla="*/ 44 w 207"/>
                    <a:gd name="T105" fmla="*/ 84 h 176"/>
                    <a:gd name="T106" fmla="*/ 43 w 207"/>
                    <a:gd name="T107" fmla="*/ 79 h 176"/>
                    <a:gd name="T108" fmla="*/ 38 w 207"/>
                    <a:gd name="T109" fmla="*/ 77 h 176"/>
                    <a:gd name="T110" fmla="*/ 26 w 207"/>
                    <a:gd name="T111" fmla="*/ 69 h 176"/>
                    <a:gd name="T112" fmla="*/ 15 w 207"/>
                    <a:gd name="T113" fmla="*/ 64 h 176"/>
                    <a:gd name="T114" fmla="*/ 3 w 207"/>
                    <a:gd name="T115" fmla="*/ 61 h 176"/>
                    <a:gd name="T116" fmla="*/ 6 w 207"/>
                    <a:gd name="T117" fmla="*/ 60 h 176"/>
                    <a:gd name="T118" fmla="*/ 3 w 207"/>
                    <a:gd name="T119" fmla="*/ 58 h 176"/>
                    <a:gd name="T120" fmla="*/ 0 w 207"/>
                    <a:gd name="T121" fmla="*/ 57 h 17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7"/>
                    <a:gd name="T184" fmla="*/ 0 h 176"/>
                    <a:gd name="T185" fmla="*/ 207 w 207"/>
                    <a:gd name="T186" fmla="*/ 176 h 17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7" h="176"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1" y="51"/>
                      </a:lnTo>
                      <a:lnTo>
                        <a:pt x="20" y="46"/>
                      </a:lnTo>
                      <a:lnTo>
                        <a:pt x="22" y="46"/>
                      </a:lnTo>
                      <a:lnTo>
                        <a:pt x="29" y="46"/>
                      </a:lnTo>
                      <a:lnTo>
                        <a:pt x="37" y="48"/>
                      </a:lnTo>
                      <a:lnTo>
                        <a:pt x="49" y="46"/>
                      </a:lnTo>
                      <a:lnTo>
                        <a:pt x="51" y="48"/>
                      </a:lnTo>
                      <a:lnTo>
                        <a:pt x="53" y="48"/>
                      </a:lnTo>
                      <a:lnTo>
                        <a:pt x="55" y="47"/>
                      </a:lnTo>
                      <a:lnTo>
                        <a:pt x="53" y="46"/>
                      </a:lnTo>
                      <a:lnTo>
                        <a:pt x="51" y="36"/>
                      </a:lnTo>
                      <a:lnTo>
                        <a:pt x="47" y="33"/>
                      </a:lnTo>
                      <a:lnTo>
                        <a:pt x="47" y="28"/>
                      </a:lnTo>
                      <a:lnTo>
                        <a:pt x="56" y="29"/>
                      </a:lnTo>
                      <a:lnTo>
                        <a:pt x="60" y="35"/>
                      </a:lnTo>
                      <a:lnTo>
                        <a:pt x="75" y="36"/>
                      </a:lnTo>
                      <a:lnTo>
                        <a:pt x="84" y="33"/>
                      </a:lnTo>
                      <a:lnTo>
                        <a:pt x="80" y="30"/>
                      </a:lnTo>
                      <a:lnTo>
                        <a:pt x="80" y="29"/>
                      </a:lnTo>
                      <a:lnTo>
                        <a:pt x="81" y="28"/>
                      </a:lnTo>
                      <a:lnTo>
                        <a:pt x="96" y="22"/>
                      </a:lnTo>
                      <a:lnTo>
                        <a:pt x="103" y="16"/>
                      </a:lnTo>
                      <a:lnTo>
                        <a:pt x="103" y="9"/>
                      </a:lnTo>
                      <a:lnTo>
                        <a:pt x="106" y="3"/>
                      </a:lnTo>
                      <a:lnTo>
                        <a:pt x="119" y="0"/>
                      </a:lnTo>
                      <a:lnTo>
                        <a:pt x="120" y="4"/>
                      </a:lnTo>
                      <a:lnTo>
                        <a:pt x="126" y="6"/>
                      </a:lnTo>
                      <a:lnTo>
                        <a:pt x="131" y="10"/>
                      </a:lnTo>
                      <a:lnTo>
                        <a:pt x="142" y="14"/>
                      </a:lnTo>
                      <a:lnTo>
                        <a:pt x="144" y="20"/>
                      </a:lnTo>
                      <a:lnTo>
                        <a:pt x="150" y="22"/>
                      </a:lnTo>
                      <a:lnTo>
                        <a:pt x="153" y="16"/>
                      </a:lnTo>
                      <a:lnTo>
                        <a:pt x="154" y="16"/>
                      </a:lnTo>
                      <a:lnTo>
                        <a:pt x="154" y="23"/>
                      </a:lnTo>
                      <a:lnTo>
                        <a:pt x="155" y="24"/>
                      </a:lnTo>
                      <a:lnTo>
                        <a:pt x="154" y="26"/>
                      </a:lnTo>
                      <a:lnTo>
                        <a:pt x="162" y="29"/>
                      </a:lnTo>
                      <a:lnTo>
                        <a:pt x="167" y="29"/>
                      </a:lnTo>
                      <a:lnTo>
                        <a:pt x="175" y="29"/>
                      </a:lnTo>
                      <a:lnTo>
                        <a:pt x="184" y="38"/>
                      </a:lnTo>
                      <a:lnTo>
                        <a:pt x="206" y="39"/>
                      </a:lnTo>
                      <a:lnTo>
                        <a:pt x="203" y="44"/>
                      </a:lnTo>
                      <a:lnTo>
                        <a:pt x="197" y="48"/>
                      </a:lnTo>
                      <a:lnTo>
                        <a:pt x="194" y="60"/>
                      </a:lnTo>
                      <a:lnTo>
                        <a:pt x="194" y="68"/>
                      </a:lnTo>
                      <a:lnTo>
                        <a:pt x="191" y="72"/>
                      </a:lnTo>
                      <a:lnTo>
                        <a:pt x="186" y="71"/>
                      </a:lnTo>
                      <a:lnTo>
                        <a:pt x="186" y="73"/>
                      </a:lnTo>
                      <a:lnTo>
                        <a:pt x="186" y="75"/>
                      </a:lnTo>
                      <a:lnTo>
                        <a:pt x="182" y="80"/>
                      </a:lnTo>
                      <a:lnTo>
                        <a:pt x="170" y="92"/>
                      </a:lnTo>
                      <a:lnTo>
                        <a:pt x="170" y="99"/>
                      </a:lnTo>
                      <a:lnTo>
                        <a:pt x="173" y="99"/>
                      </a:lnTo>
                      <a:lnTo>
                        <a:pt x="178" y="94"/>
                      </a:lnTo>
                      <a:lnTo>
                        <a:pt x="185" y="95"/>
                      </a:lnTo>
                      <a:lnTo>
                        <a:pt x="185" y="101"/>
                      </a:lnTo>
                      <a:lnTo>
                        <a:pt x="186" y="104"/>
                      </a:lnTo>
                      <a:lnTo>
                        <a:pt x="188" y="104"/>
                      </a:lnTo>
                      <a:lnTo>
                        <a:pt x="185" y="105"/>
                      </a:lnTo>
                      <a:lnTo>
                        <a:pt x="188" y="117"/>
                      </a:lnTo>
                      <a:lnTo>
                        <a:pt x="185" y="120"/>
                      </a:lnTo>
                      <a:lnTo>
                        <a:pt x="184" y="123"/>
                      </a:lnTo>
                      <a:lnTo>
                        <a:pt x="186" y="125"/>
                      </a:lnTo>
                      <a:lnTo>
                        <a:pt x="186" y="133"/>
                      </a:lnTo>
                      <a:lnTo>
                        <a:pt x="188" y="137"/>
                      </a:lnTo>
                      <a:lnTo>
                        <a:pt x="194" y="138"/>
                      </a:lnTo>
                      <a:lnTo>
                        <a:pt x="195" y="139"/>
                      </a:lnTo>
                      <a:lnTo>
                        <a:pt x="195" y="147"/>
                      </a:lnTo>
                      <a:lnTo>
                        <a:pt x="190" y="150"/>
                      </a:lnTo>
                      <a:lnTo>
                        <a:pt x="184" y="156"/>
                      </a:lnTo>
                      <a:lnTo>
                        <a:pt x="183" y="157"/>
                      </a:lnTo>
                      <a:lnTo>
                        <a:pt x="175" y="160"/>
                      </a:lnTo>
                      <a:lnTo>
                        <a:pt x="170" y="160"/>
                      </a:lnTo>
                      <a:lnTo>
                        <a:pt x="159" y="156"/>
                      </a:lnTo>
                      <a:lnTo>
                        <a:pt x="154" y="154"/>
                      </a:lnTo>
                      <a:lnTo>
                        <a:pt x="154" y="156"/>
                      </a:lnTo>
                      <a:lnTo>
                        <a:pt x="151" y="156"/>
                      </a:lnTo>
                      <a:lnTo>
                        <a:pt x="142" y="150"/>
                      </a:lnTo>
                      <a:lnTo>
                        <a:pt x="127" y="159"/>
                      </a:lnTo>
                      <a:lnTo>
                        <a:pt x="126" y="166"/>
                      </a:lnTo>
                      <a:lnTo>
                        <a:pt x="126" y="174"/>
                      </a:lnTo>
                      <a:lnTo>
                        <a:pt x="110" y="175"/>
                      </a:lnTo>
                      <a:lnTo>
                        <a:pt x="103" y="173"/>
                      </a:lnTo>
                      <a:lnTo>
                        <a:pt x="98" y="172"/>
                      </a:lnTo>
                      <a:lnTo>
                        <a:pt x="91" y="167"/>
                      </a:lnTo>
                      <a:lnTo>
                        <a:pt x="82" y="171"/>
                      </a:lnTo>
                      <a:lnTo>
                        <a:pt x="67" y="167"/>
                      </a:lnTo>
                      <a:lnTo>
                        <a:pt x="55" y="161"/>
                      </a:lnTo>
                      <a:lnTo>
                        <a:pt x="49" y="156"/>
                      </a:lnTo>
                      <a:lnTo>
                        <a:pt x="51" y="156"/>
                      </a:lnTo>
                      <a:lnTo>
                        <a:pt x="54" y="153"/>
                      </a:lnTo>
                      <a:lnTo>
                        <a:pt x="55" y="150"/>
                      </a:lnTo>
                      <a:lnTo>
                        <a:pt x="57" y="133"/>
                      </a:lnTo>
                      <a:lnTo>
                        <a:pt x="61" y="129"/>
                      </a:lnTo>
                      <a:lnTo>
                        <a:pt x="58" y="128"/>
                      </a:lnTo>
                      <a:lnTo>
                        <a:pt x="61" y="110"/>
                      </a:lnTo>
                      <a:lnTo>
                        <a:pt x="67" y="117"/>
                      </a:lnTo>
                      <a:lnTo>
                        <a:pt x="66" y="113"/>
                      </a:lnTo>
                      <a:lnTo>
                        <a:pt x="58" y="106"/>
                      </a:lnTo>
                      <a:lnTo>
                        <a:pt x="61" y="104"/>
                      </a:lnTo>
                      <a:lnTo>
                        <a:pt x="59" y="96"/>
                      </a:lnTo>
                      <a:lnTo>
                        <a:pt x="49" y="92"/>
                      </a:lnTo>
                      <a:lnTo>
                        <a:pt x="44" y="84"/>
                      </a:lnTo>
                      <a:lnTo>
                        <a:pt x="44" y="83"/>
                      </a:lnTo>
                      <a:lnTo>
                        <a:pt x="43" y="79"/>
                      </a:lnTo>
                      <a:lnTo>
                        <a:pt x="49" y="78"/>
                      </a:lnTo>
                      <a:lnTo>
                        <a:pt x="38" y="77"/>
                      </a:lnTo>
                      <a:lnTo>
                        <a:pt x="38" y="72"/>
                      </a:lnTo>
                      <a:lnTo>
                        <a:pt x="26" y="69"/>
                      </a:lnTo>
                      <a:lnTo>
                        <a:pt x="22" y="66"/>
                      </a:lnTo>
                      <a:lnTo>
                        <a:pt x="15" y="64"/>
                      </a:lnTo>
                      <a:lnTo>
                        <a:pt x="8" y="65"/>
                      </a:lnTo>
                      <a:lnTo>
                        <a:pt x="3" y="61"/>
                      </a:lnTo>
                      <a:lnTo>
                        <a:pt x="6" y="60"/>
                      </a:lnTo>
                      <a:lnTo>
                        <a:pt x="4" y="60"/>
                      </a:lnTo>
                      <a:lnTo>
                        <a:pt x="3" y="58"/>
                      </a:lnTo>
                      <a:lnTo>
                        <a:pt x="6" y="55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0" name="Freeform 255"/>
                <p:cNvSpPr>
                  <a:spLocks/>
                </p:cNvSpPr>
                <p:nvPr/>
              </p:nvSpPr>
              <p:spPr bwMode="auto">
                <a:xfrm>
                  <a:off x="3206" y="2146"/>
                  <a:ext cx="17" cy="35"/>
                </a:xfrm>
                <a:custGeom>
                  <a:avLst/>
                  <a:gdLst>
                    <a:gd name="T0" fmla="*/ 0 w 17"/>
                    <a:gd name="T1" fmla="*/ 16 h 35"/>
                    <a:gd name="T2" fmla="*/ 0 w 17"/>
                    <a:gd name="T3" fmla="*/ 16 h 35"/>
                    <a:gd name="T4" fmla="*/ 3 w 17"/>
                    <a:gd name="T5" fmla="*/ 10 h 35"/>
                    <a:gd name="T6" fmla="*/ 5 w 17"/>
                    <a:gd name="T7" fmla="*/ 10 h 35"/>
                    <a:gd name="T8" fmla="*/ 11 w 17"/>
                    <a:gd name="T9" fmla="*/ 6 h 35"/>
                    <a:gd name="T10" fmla="*/ 13 w 17"/>
                    <a:gd name="T11" fmla="*/ 0 h 35"/>
                    <a:gd name="T12" fmla="*/ 14 w 17"/>
                    <a:gd name="T13" fmla="*/ 1 h 35"/>
                    <a:gd name="T14" fmla="*/ 16 w 17"/>
                    <a:gd name="T15" fmla="*/ 16 h 35"/>
                    <a:gd name="T16" fmla="*/ 10 w 17"/>
                    <a:gd name="T17" fmla="*/ 34 h 35"/>
                    <a:gd name="T18" fmla="*/ 5 w 17"/>
                    <a:gd name="T19" fmla="*/ 32 h 35"/>
                    <a:gd name="T20" fmla="*/ 4 w 17"/>
                    <a:gd name="T21" fmla="*/ 27 h 35"/>
                    <a:gd name="T22" fmla="*/ 3 w 17"/>
                    <a:gd name="T23" fmla="*/ 26 h 35"/>
                    <a:gd name="T24" fmla="*/ 0 w 17"/>
                    <a:gd name="T25" fmla="*/ 16 h 35"/>
                    <a:gd name="T26" fmla="*/ 0 w 17"/>
                    <a:gd name="T27" fmla="*/ 16 h 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35"/>
                    <a:gd name="T44" fmla="*/ 17 w 17"/>
                    <a:gd name="T45" fmla="*/ 35 h 3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35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11" y="6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6" y="16"/>
                      </a:lnTo>
                      <a:lnTo>
                        <a:pt x="10" y="34"/>
                      </a:lnTo>
                      <a:lnTo>
                        <a:pt x="5" y="32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23" name="Freeform 256"/>
              <p:cNvSpPr>
                <a:spLocks/>
              </p:cNvSpPr>
              <p:nvPr/>
            </p:nvSpPr>
            <p:spPr bwMode="auto">
              <a:xfrm>
                <a:off x="3163" y="1905"/>
                <a:ext cx="145" cy="156"/>
              </a:xfrm>
              <a:custGeom>
                <a:avLst/>
                <a:gdLst>
                  <a:gd name="T0" fmla="*/ 5 w 145"/>
                  <a:gd name="T1" fmla="*/ 92 h 156"/>
                  <a:gd name="T2" fmla="*/ 3 w 145"/>
                  <a:gd name="T3" fmla="*/ 96 h 156"/>
                  <a:gd name="T4" fmla="*/ 4 w 145"/>
                  <a:gd name="T5" fmla="*/ 102 h 156"/>
                  <a:gd name="T6" fmla="*/ 8 w 145"/>
                  <a:gd name="T7" fmla="*/ 109 h 156"/>
                  <a:gd name="T8" fmla="*/ 14 w 145"/>
                  <a:gd name="T9" fmla="*/ 118 h 156"/>
                  <a:gd name="T10" fmla="*/ 34 w 145"/>
                  <a:gd name="T11" fmla="*/ 126 h 156"/>
                  <a:gd name="T12" fmla="*/ 24 w 145"/>
                  <a:gd name="T13" fmla="*/ 140 h 156"/>
                  <a:gd name="T14" fmla="*/ 29 w 145"/>
                  <a:gd name="T15" fmla="*/ 151 h 156"/>
                  <a:gd name="T16" fmla="*/ 58 w 145"/>
                  <a:gd name="T17" fmla="*/ 152 h 156"/>
                  <a:gd name="T18" fmla="*/ 71 w 145"/>
                  <a:gd name="T19" fmla="*/ 155 h 156"/>
                  <a:gd name="T20" fmla="*/ 85 w 145"/>
                  <a:gd name="T21" fmla="*/ 153 h 156"/>
                  <a:gd name="T22" fmla="*/ 102 w 145"/>
                  <a:gd name="T23" fmla="*/ 147 h 156"/>
                  <a:gd name="T24" fmla="*/ 111 w 145"/>
                  <a:gd name="T25" fmla="*/ 147 h 156"/>
                  <a:gd name="T26" fmla="*/ 113 w 145"/>
                  <a:gd name="T27" fmla="*/ 148 h 156"/>
                  <a:gd name="T28" fmla="*/ 112 w 145"/>
                  <a:gd name="T29" fmla="*/ 138 h 156"/>
                  <a:gd name="T30" fmla="*/ 119 w 145"/>
                  <a:gd name="T31" fmla="*/ 128 h 156"/>
                  <a:gd name="T32" fmla="*/ 128 w 145"/>
                  <a:gd name="T33" fmla="*/ 126 h 156"/>
                  <a:gd name="T34" fmla="*/ 104 w 145"/>
                  <a:gd name="T35" fmla="*/ 109 h 156"/>
                  <a:gd name="T36" fmla="*/ 98 w 145"/>
                  <a:gd name="T37" fmla="*/ 96 h 156"/>
                  <a:gd name="T38" fmla="*/ 97 w 145"/>
                  <a:gd name="T39" fmla="*/ 95 h 156"/>
                  <a:gd name="T40" fmla="*/ 103 w 145"/>
                  <a:gd name="T41" fmla="*/ 95 h 156"/>
                  <a:gd name="T42" fmla="*/ 119 w 145"/>
                  <a:gd name="T43" fmla="*/ 86 h 156"/>
                  <a:gd name="T44" fmla="*/ 133 w 145"/>
                  <a:gd name="T45" fmla="*/ 77 h 156"/>
                  <a:gd name="T46" fmla="*/ 138 w 145"/>
                  <a:gd name="T47" fmla="*/ 83 h 156"/>
                  <a:gd name="T48" fmla="*/ 144 w 145"/>
                  <a:gd name="T49" fmla="*/ 73 h 156"/>
                  <a:gd name="T50" fmla="*/ 137 w 145"/>
                  <a:gd name="T51" fmla="*/ 46 h 156"/>
                  <a:gd name="T52" fmla="*/ 135 w 145"/>
                  <a:gd name="T53" fmla="*/ 33 h 156"/>
                  <a:gd name="T54" fmla="*/ 133 w 145"/>
                  <a:gd name="T55" fmla="*/ 27 h 156"/>
                  <a:gd name="T56" fmla="*/ 121 w 145"/>
                  <a:gd name="T57" fmla="*/ 17 h 156"/>
                  <a:gd name="T58" fmla="*/ 111 w 145"/>
                  <a:gd name="T59" fmla="*/ 11 h 156"/>
                  <a:gd name="T60" fmla="*/ 109 w 145"/>
                  <a:gd name="T61" fmla="*/ 11 h 156"/>
                  <a:gd name="T62" fmla="*/ 103 w 145"/>
                  <a:gd name="T63" fmla="*/ 11 h 156"/>
                  <a:gd name="T64" fmla="*/ 98 w 145"/>
                  <a:gd name="T65" fmla="*/ 15 h 156"/>
                  <a:gd name="T66" fmla="*/ 86 w 145"/>
                  <a:gd name="T67" fmla="*/ 19 h 156"/>
                  <a:gd name="T68" fmla="*/ 80 w 145"/>
                  <a:gd name="T69" fmla="*/ 20 h 156"/>
                  <a:gd name="T70" fmla="*/ 78 w 145"/>
                  <a:gd name="T71" fmla="*/ 20 h 156"/>
                  <a:gd name="T72" fmla="*/ 78 w 145"/>
                  <a:gd name="T73" fmla="*/ 14 h 156"/>
                  <a:gd name="T74" fmla="*/ 80 w 145"/>
                  <a:gd name="T75" fmla="*/ 11 h 156"/>
                  <a:gd name="T76" fmla="*/ 68 w 145"/>
                  <a:gd name="T77" fmla="*/ 7 h 156"/>
                  <a:gd name="T78" fmla="*/ 66 w 145"/>
                  <a:gd name="T79" fmla="*/ 10 h 156"/>
                  <a:gd name="T80" fmla="*/ 61 w 145"/>
                  <a:gd name="T81" fmla="*/ 7 h 156"/>
                  <a:gd name="T82" fmla="*/ 62 w 145"/>
                  <a:gd name="T83" fmla="*/ 4 h 156"/>
                  <a:gd name="T84" fmla="*/ 56 w 145"/>
                  <a:gd name="T85" fmla="*/ 1 h 156"/>
                  <a:gd name="T86" fmla="*/ 53 w 145"/>
                  <a:gd name="T87" fmla="*/ 1 h 156"/>
                  <a:gd name="T88" fmla="*/ 44 w 145"/>
                  <a:gd name="T89" fmla="*/ 2 h 156"/>
                  <a:gd name="T90" fmla="*/ 43 w 145"/>
                  <a:gd name="T91" fmla="*/ 11 h 156"/>
                  <a:gd name="T92" fmla="*/ 46 w 145"/>
                  <a:gd name="T93" fmla="*/ 12 h 156"/>
                  <a:gd name="T94" fmla="*/ 46 w 145"/>
                  <a:gd name="T95" fmla="*/ 18 h 156"/>
                  <a:gd name="T96" fmla="*/ 43 w 145"/>
                  <a:gd name="T97" fmla="*/ 20 h 156"/>
                  <a:gd name="T98" fmla="*/ 41 w 145"/>
                  <a:gd name="T99" fmla="*/ 27 h 156"/>
                  <a:gd name="T100" fmla="*/ 41 w 145"/>
                  <a:gd name="T101" fmla="*/ 27 h 156"/>
                  <a:gd name="T102" fmla="*/ 39 w 145"/>
                  <a:gd name="T103" fmla="*/ 29 h 156"/>
                  <a:gd name="T104" fmla="*/ 36 w 145"/>
                  <a:gd name="T105" fmla="*/ 24 h 156"/>
                  <a:gd name="T106" fmla="*/ 21 w 145"/>
                  <a:gd name="T107" fmla="*/ 26 h 156"/>
                  <a:gd name="T108" fmla="*/ 22 w 145"/>
                  <a:gd name="T109" fmla="*/ 30 h 156"/>
                  <a:gd name="T110" fmla="*/ 22 w 145"/>
                  <a:gd name="T111" fmla="*/ 30 h 156"/>
                  <a:gd name="T112" fmla="*/ 16 w 145"/>
                  <a:gd name="T113" fmla="*/ 43 h 156"/>
                  <a:gd name="T114" fmla="*/ 13 w 145"/>
                  <a:gd name="T115" fmla="*/ 47 h 156"/>
                  <a:gd name="T116" fmla="*/ 16 w 145"/>
                  <a:gd name="T117" fmla="*/ 52 h 156"/>
                  <a:gd name="T118" fmla="*/ 12 w 145"/>
                  <a:gd name="T119" fmla="*/ 60 h 156"/>
                  <a:gd name="T120" fmla="*/ 0 w 145"/>
                  <a:gd name="T121" fmla="*/ 75 h 156"/>
                  <a:gd name="T122" fmla="*/ 0 w 145"/>
                  <a:gd name="T123" fmla="*/ 77 h 156"/>
                  <a:gd name="T124" fmla="*/ 0 w 145"/>
                  <a:gd name="T125" fmla="*/ 86 h 1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5"/>
                  <a:gd name="T190" fmla="*/ 0 h 156"/>
                  <a:gd name="T191" fmla="*/ 145 w 145"/>
                  <a:gd name="T192" fmla="*/ 156 h 1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5" h="156">
                    <a:moveTo>
                      <a:pt x="0" y="86"/>
                    </a:moveTo>
                    <a:lnTo>
                      <a:pt x="5" y="92"/>
                    </a:lnTo>
                    <a:lnTo>
                      <a:pt x="5" y="95"/>
                    </a:lnTo>
                    <a:lnTo>
                      <a:pt x="3" y="96"/>
                    </a:lnTo>
                    <a:lnTo>
                      <a:pt x="5" y="99"/>
                    </a:lnTo>
                    <a:lnTo>
                      <a:pt x="4" y="102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5" y="109"/>
                    </a:lnTo>
                    <a:lnTo>
                      <a:pt x="14" y="118"/>
                    </a:lnTo>
                    <a:lnTo>
                      <a:pt x="36" y="119"/>
                    </a:lnTo>
                    <a:lnTo>
                      <a:pt x="34" y="126"/>
                    </a:lnTo>
                    <a:lnTo>
                      <a:pt x="27" y="128"/>
                    </a:lnTo>
                    <a:lnTo>
                      <a:pt x="24" y="140"/>
                    </a:lnTo>
                    <a:lnTo>
                      <a:pt x="25" y="148"/>
                    </a:lnTo>
                    <a:lnTo>
                      <a:pt x="29" y="151"/>
                    </a:lnTo>
                    <a:lnTo>
                      <a:pt x="46" y="147"/>
                    </a:lnTo>
                    <a:lnTo>
                      <a:pt x="58" y="152"/>
                    </a:lnTo>
                    <a:lnTo>
                      <a:pt x="62" y="151"/>
                    </a:lnTo>
                    <a:lnTo>
                      <a:pt x="71" y="155"/>
                    </a:lnTo>
                    <a:lnTo>
                      <a:pt x="76" y="149"/>
                    </a:lnTo>
                    <a:lnTo>
                      <a:pt x="85" y="153"/>
                    </a:lnTo>
                    <a:lnTo>
                      <a:pt x="94" y="148"/>
                    </a:lnTo>
                    <a:lnTo>
                      <a:pt x="102" y="147"/>
                    </a:lnTo>
                    <a:lnTo>
                      <a:pt x="103" y="146"/>
                    </a:lnTo>
                    <a:lnTo>
                      <a:pt x="111" y="147"/>
                    </a:lnTo>
                    <a:lnTo>
                      <a:pt x="111" y="148"/>
                    </a:lnTo>
                    <a:lnTo>
                      <a:pt x="113" y="148"/>
                    </a:lnTo>
                    <a:lnTo>
                      <a:pt x="111" y="140"/>
                    </a:lnTo>
                    <a:lnTo>
                      <a:pt x="112" y="138"/>
                    </a:lnTo>
                    <a:lnTo>
                      <a:pt x="118" y="135"/>
                    </a:lnTo>
                    <a:lnTo>
                      <a:pt x="119" y="128"/>
                    </a:lnTo>
                    <a:lnTo>
                      <a:pt x="127" y="127"/>
                    </a:lnTo>
                    <a:lnTo>
                      <a:pt x="128" y="126"/>
                    </a:lnTo>
                    <a:lnTo>
                      <a:pt x="106" y="111"/>
                    </a:lnTo>
                    <a:lnTo>
                      <a:pt x="104" y="109"/>
                    </a:lnTo>
                    <a:lnTo>
                      <a:pt x="103" y="100"/>
                    </a:lnTo>
                    <a:lnTo>
                      <a:pt x="98" y="96"/>
                    </a:lnTo>
                    <a:lnTo>
                      <a:pt x="98" y="95"/>
                    </a:lnTo>
                    <a:lnTo>
                      <a:pt x="97" y="95"/>
                    </a:lnTo>
                    <a:lnTo>
                      <a:pt x="102" y="96"/>
                    </a:lnTo>
                    <a:lnTo>
                      <a:pt x="103" y="95"/>
                    </a:lnTo>
                    <a:lnTo>
                      <a:pt x="116" y="89"/>
                    </a:lnTo>
                    <a:lnTo>
                      <a:pt x="119" y="86"/>
                    </a:lnTo>
                    <a:lnTo>
                      <a:pt x="133" y="83"/>
                    </a:lnTo>
                    <a:lnTo>
                      <a:pt x="133" y="77"/>
                    </a:lnTo>
                    <a:lnTo>
                      <a:pt x="136" y="78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4" y="73"/>
                    </a:lnTo>
                    <a:lnTo>
                      <a:pt x="138" y="69"/>
                    </a:lnTo>
                    <a:lnTo>
                      <a:pt x="137" y="46"/>
                    </a:lnTo>
                    <a:lnTo>
                      <a:pt x="133" y="45"/>
                    </a:lnTo>
                    <a:lnTo>
                      <a:pt x="135" y="33"/>
                    </a:lnTo>
                    <a:lnTo>
                      <a:pt x="135" y="30"/>
                    </a:lnTo>
                    <a:lnTo>
                      <a:pt x="133" y="27"/>
                    </a:lnTo>
                    <a:lnTo>
                      <a:pt x="126" y="24"/>
                    </a:lnTo>
                    <a:lnTo>
                      <a:pt x="121" y="17"/>
                    </a:lnTo>
                    <a:lnTo>
                      <a:pt x="115" y="17"/>
                    </a:lnTo>
                    <a:lnTo>
                      <a:pt x="111" y="11"/>
                    </a:lnTo>
                    <a:lnTo>
                      <a:pt x="103" y="14"/>
                    </a:lnTo>
                    <a:lnTo>
                      <a:pt x="109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98" y="17"/>
                    </a:lnTo>
                    <a:lnTo>
                      <a:pt x="98" y="15"/>
                    </a:lnTo>
                    <a:lnTo>
                      <a:pt x="94" y="17"/>
                    </a:lnTo>
                    <a:lnTo>
                      <a:pt x="86" y="19"/>
                    </a:lnTo>
                    <a:lnTo>
                      <a:pt x="87" y="21"/>
                    </a:lnTo>
                    <a:lnTo>
                      <a:pt x="80" y="20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77" y="18"/>
                    </a:lnTo>
                    <a:lnTo>
                      <a:pt x="78" y="14"/>
                    </a:lnTo>
                    <a:lnTo>
                      <a:pt x="80" y="12"/>
                    </a:lnTo>
                    <a:lnTo>
                      <a:pt x="80" y="11"/>
                    </a:lnTo>
                    <a:lnTo>
                      <a:pt x="74" y="11"/>
                    </a:lnTo>
                    <a:lnTo>
                      <a:pt x="68" y="7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1" y="7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1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9" y="14"/>
                    </a:lnTo>
                    <a:lnTo>
                      <a:pt x="46" y="18"/>
                    </a:lnTo>
                    <a:lnTo>
                      <a:pt x="51" y="19"/>
                    </a:lnTo>
                    <a:lnTo>
                      <a:pt x="43" y="20"/>
                    </a:lnTo>
                    <a:lnTo>
                      <a:pt x="41" y="21"/>
                    </a:lnTo>
                    <a:lnTo>
                      <a:pt x="41" y="27"/>
                    </a:lnTo>
                    <a:lnTo>
                      <a:pt x="43" y="30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6" y="24"/>
                    </a:lnTo>
                    <a:lnTo>
                      <a:pt x="29" y="24"/>
                    </a:lnTo>
                    <a:lnTo>
                      <a:pt x="21" y="26"/>
                    </a:lnTo>
                    <a:lnTo>
                      <a:pt x="18" y="29"/>
                    </a:lnTo>
                    <a:lnTo>
                      <a:pt x="22" y="30"/>
                    </a:lnTo>
                    <a:lnTo>
                      <a:pt x="24" y="33"/>
                    </a:lnTo>
                    <a:lnTo>
                      <a:pt x="22" y="30"/>
                    </a:lnTo>
                    <a:lnTo>
                      <a:pt x="19" y="32"/>
                    </a:lnTo>
                    <a:lnTo>
                      <a:pt x="16" y="43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3" y="55"/>
                    </a:lnTo>
                    <a:lnTo>
                      <a:pt x="12" y="60"/>
                    </a:lnTo>
                    <a:lnTo>
                      <a:pt x="0" y="60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24" name="Group 257"/>
              <p:cNvGrpSpPr>
                <a:grpSpLocks/>
              </p:cNvGrpSpPr>
              <p:nvPr/>
            </p:nvGrpSpPr>
            <p:grpSpPr bwMode="auto">
              <a:xfrm>
                <a:off x="3383" y="2170"/>
                <a:ext cx="114" cy="143"/>
                <a:chOff x="3383" y="2170"/>
                <a:chExt cx="114" cy="143"/>
              </a:xfrm>
            </p:grpSpPr>
            <p:sp>
              <p:nvSpPr>
                <p:cNvPr id="454" name="Freeform 258"/>
                <p:cNvSpPr>
                  <a:spLocks/>
                </p:cNvSpPr>
                <p:nvPr/>
              </p:nvSpPr>
              <p:spPr bwMode="auto">
                <a:xfrm>
                  <a:off x="3391" y="2170"/>
                  <a:ext cx="104" cy="111"/>
                </a:xfrm>
                <a:custGeom>
                  <a:avLst/>
                  <a:gdLst>
                    <a:gd name="T0" fmla="*/ 0 w 104"/>
                    <a:gd name="T1" fmla="*/ 45 h 111"/>
                    <a:gd name="T2" fmla="*/ 11 w 104"/>
                    <a:gd name="T3" fmla="*/ 57 h 111"/>
                    <a:gd name="T4" fmla="*/ 17 w 104"/>
                    <a:gd name="T5" fmla="*/ 57 h 111"/>
                    <a:gd name="T6" fmla="*/ 11 w 104"/>
                    <a:gd name="T7" fmla="*/ 61 h 111"/>
                    <a:gd name="T8" fmla="*/ 21 w 104"/>
                    <a:gd name="T9" fmla="*/ 70 h 111"/>
                    <a:gd name="T10" fmla="*/ 40 w 104"/>
                    <a:gd name="T11" fmla="*/ 73 h 111"/>
                    <a:gd name="T12" fmla="*/ 46 w 104"/>
                    <a:gd name="T13" fmla="*/ 76 h 111"/>
                    <a:gd name="T14" fmla="*/ 49 w 104"/>
                    <a:gd name="T15" fmla="*/ 77 h 111"/>
                    <a:gd name="T16" fmla="*/ 33 w 104"/>
                    <a:gd name="T17" fmla="*/ 76 h 111"/>
                    <a:gd name="T18" fmla="*/ 27 w 104"/>
                    <a:gd name="T19" fmla="*/ 73 h 111"/>
                    <a:gd name="T20" fmla="*/ 21 w 104"/>
                    <a:gd name="T21" fmla="*/ 76 h 111"/>
                    <a:gd name="T22" fmla="*/ 19 w 104"/>
                    <a:gd name="T23" fmla="*/ 87 h 111"/>
                    <a:gd name="T24" fmla="*/ 26 w 104"/>
                    <a:gd name="T25" fmla="*/ 93 h 111"/>
                    <a:gd name="T26" fmla="*/ 26 w 104"/>
                    <a:gd name="T27" fmla="*/ 103 h 111"/>
                    <a:gd name="T28" fmla="*/ 29 w 104"/>
                    <a:gd name="T29" fmla="*/ 99 h 111"/>
                    <a:gd name="T30" fmla="*/ 35 w 104"/>
                    <a:gd name="T31" fmla="*/ 110 h 111"/>
                    <a:gd name="T32" fmla="*/ 38 w 104"/>
                    <a:gd name="T33" fmla="*/ 104 h 111"/>
                    <a:gd name="T34" fmla="*/ 44 w 104"/>
                    <a:gd name="T35" fmla="*/ 107 h 111"/>
                    <a:gd name="T36" fmla="*/ 46 w 104"/>
                    <a:gd name="T37" fmla="*/ 95 h 111"/>
                    <a:gd name="T38" fmla="*/ 49 w 104"/>
                    <a:gd name="T39" fmla="*/ 93 h 111"/>
                    <a:gd name="T40" fmla="*/ 54 w 104"/>
                    <a:gd name="T41" fmla="*/ 88 h 111"/>
                    <a:gd name="T42" fmla="*/ 49 w 104"/>
                    <a:gd name="T43" fmla="*/ 79 h 111"/>
                    <a:gd name="T44" fmla="*/ 63 w 104"/>
                    <a:gd name="T45" fmla="*/ 84 h 111"/>
                    <a:gd name="T46" fmla="*/ 52 w 104"/>
                    <a:gd name="T47" fmla="*/ 69 h 111"/>
                    <a:gd name="T48" fmla="*/ 45 w 104"/>
                    <a:gd name="T49" fmla="*/ 61 h 111"/>
                    <a:gd name="T50" fmla="*/ 46 w 104"/>
                    <a:gd name="T51" fmla="*/ 57 h 111"/>
                    <a:gd name="T52" fmla="*/ 45 w 104"/>
                    <a:gd name="T53" fmla="*/ 52 h 111"/>
                    <a:gd name="T54" fmla="*/ 50 w 104"/>
                    <a:gd name="T55" fmla="*/ 54 h 111"/>
                    <a:gd name="T56" fmla="*/ 50 w 104"/>
                    <a:gd name="T57" fmla="*/ 56 h 111"/>
                    <a:gd name="T58" fmla="*/ 41 w 104"/>
                    <a:gd name="T59" fmla="*/ 38 h 111"/>
                    <a:gd name="T60" fmla="*/ 45 w 104"/>
                    <a:gd name="T61" fmla="*/ 28 h 111"/>
                    <a:gd name="T62" fmla="*/ 51 w 104"/>
                    <a:gd name="T63" fmla="*/ 32 h 111"/>
                    <a:gd name="T64" fmla="*/ 57 w 104"/>
                    <a:gd name="T65" fmla="*/ 37 h 111"/>
                    <a:gd name="T66" fmla="*/ 54 w 104"/>
                    <a:gd name="T67" fmla="*/ 32 h 111"/>
                    <a:gd name="T68" fmla="*/ 63 w 104"/>
                    <a:gd name="T69" fmla="*/ 38 h 111"/>
                    <a:gd name="T70" fmla="*/ 57 w 104"/>
                    <a:gd name="T71" fmla="*/ 32 h 111"/>
                    <a:gd name="T72" fmla="*/ 64 w 104"/>
                    <a:gd name="T73" fmla="*/ 32 h 111"/>
                    <a:gd name="T74" fmla="*/ 63 w 104"/>
                    <a:gd name="T75" fmla="*/ 29 h 111"/>
                    <a:gd name="T76" fmla="*/ 66 w 104"/>
                    <a:gd name="T77" fmla="*/ 20 h 111"/>
                    <a:gd name="T78" fmla="*/ 75 w 104"/>
                    <a:gd name="T79" fmla="*/ 18 h 111"/>
                    <a:gd name="T80" fmla="*/ 93 w 104"/>
                    <a:gd name="T81" fmla="*/ 20 h 111"/>
                    <a:gd name="T82" fmla="*/ 99 w 104"/>
                    <a:gd name="T83" fmla="*/ 18 h 111"/>
                    <a:gd name="T84" fmla="*/ 103 w 104"/>
                    <a:gd name="T85" fmla="*/ 8 h 111"/>
                    <a:gd name="T86" fmla="*/ 101 w 104"/>
                    <a:gd name="T87" fmla="*/ 0 h 111"/>
                    <a:gd name="T88" fmla="*/ 95 w 104"/>
                    <a:gd name="T89" fmla="*/ 8 h 111"/>
                    <a:gd name="T90" fmla="*/ 86 w 104"/>
                    <a:gd name="T91" fmla="*/ 10 h 111"/>
                    <a:gd name="T92" fmla="*/ 60 w 104"/>
                    <a:gd name="T93" fmla="*/ 8 h 111"/>
                    <a:gd name="T94" fmla="*/ 40 w 104"/>
                    <a:gd name="T95" fmla="*/ 13 h 111"/>
                    <a:gd name="T96" fmla="*/ 26 w 104"/>
                    <a:gd name="T97" fmla="*/ 18 h 111"/>
                    <a:gd name="T98" fmla="*/ 17 w 104"/>
                    <a:gd name="T99" fmla="*/ 29 h 111"/>
                    <a:gd name="T100" fmla="*/ 0 w 104"/>
                    <a:gd name="T101" fmla="*/ 45 h 11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4"/>
                    <a:gd name="T154" fmla="*/ 0 h 111"/>
                    <a:gd name="T155" fmla="*/ 104 w 104"/>
                    <a:gd name="T156" fmla="*/ 111 h 11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4" h="111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3" y="50"/>
                      </a:lnTo>
                      <a:lnTo>
                        <a:pt x="11" y="57"/>
                      </a:lnTo>
                      <a:lnTo>
                        <a:pt x="12" y="56"/>
                      </a:lnTo>
                      <a:lnTo>
                        <a:pt x="17" y="57"/>
                      </a:lnTo>
                      <a:lnTo>
                        <a:pt x="17" y="61"/>
                      </a:lnTo>
                      <a:lnTo>
                        <a:pt x="11" y="61"/>
                      </a:lnTo>
                      <a:lnTo>
                        <a:pt x="17" y="72"/>
                      </a:lnTo>
                      <a:lnTo>
                        <a:pt x="21" y="70"/>
                      </a:lnTo>
                      <a:lnTo>
                        <a:pt x="24" y="72"/>
                      </a:lnTo>
                      <a:lnTo>
                        <a:pt x="40" y="73"/>
                      </a:lnTo>
                      <a:lnTo>
                        <a:pt x="42" y="71"/>
                      </a:lnTo>
                      <a:lnTo>
                        <a:pt x="46" y="76"/>
                      </a:lnTo>
                      <a:lnTo>
                        <a:pt x="50" y="76"/>
                      </a:lnTo>
                      <a:lnTo>
                        <a:pt x="49" y="77"/>
                      </a:lnTo>
                      <a:lnTo>
                        <a:pt x="46" y="78"/>
                      </a:lnTo>
                      <a:lnTo>
                        <a:pt x="33" y="76"/>
                      </a:lnTo>
                      <a:lnTo>
                        <a:pt x="31" y="73"/>
                      </a:lnTo>
                      <a:lnTo>
                        <a:pt x="27" y="73"/>
                      </a:lnTo>
                      <a:lnTo>
                        <a:pt x="22" y="76"/>
                      </a:lnTo>
                      <a:lnTo>
                        <a:pt x="21" y="76"/>
                      </a:lnTo>
                      <a:lnTo>
                        <a:pt x="17" y="81"/>
                      </a:lnTo>
                      <a:lnTo>
                        <a:pt x="19" y="87"/>
                      </a:lnTo>
                      <a:lnTo>
                        <a:pt x="22" y="88"/>
                      </a:lnTo>
                      <a:lnTo>
                        <a:pt x="26" y="93"/>
                      </a:lnTo>
                      <a:lnTo>
                        <a:pt x="22" y="98"/>
                      </a:lnTo>
                      <a:lnTo>
                        <a:pt x="26" y="103"/>
                      </a:lnTo>
                      <a:lnTo>
                        <a:pt x="28" y="103"/>
                      </a:lnTo>
                      <a:lnTo>
                        <a:pt x="29" y="99"/>
                      </a:lnTo>
                      <a:lnTo>
                        <a:pt x="35" y="103"/>
                      </a:lnTo>
                      <a:lnTo>
                        <a:pt x="35" y="110"/>
                      </a:lnTo>
                      <a:lnTo>
                        <a:pt x="37" y="110"/>
                      </a:lnTo>
                      <a:lnTo>
                        <a:pt x="38" y="104"/>
                      </a:lnTo>
                      <a:lnTo>
                        <a:pt x="42" y="103"/>
                      </a:lnTo>
                      <a:lnTo>
                        <a:pt x="44" y="107"/>
                      </a:lnTo>
                      <a:lnTo>
                        <a:pt x="49" y="109"/>
                      </a:lnTo>
                      <a:lnTo>
                        <a:pt x="46" y="95"/>
                      </a:lnTo>
                      <a:lnTo>
                        <a:pt x="43" y="88"/>
                      </a:lnTo>
                      <a:lnTo>
                        <a:pt x="49" y="93"/>
                      </a:lnTo>
                      <a:lnTo>
                        <a:pt x="54" y="89"/>
                      </a:lnTo>
                      <a:lnTo>
                        <a:pt x="54" y="88"/>
                      </a:lnTo>
                      <a:lnTo>
                        <a:pt x="50" y="86"/>
                      </a:lnTo>
                      <a:lnTo>
                        <a:pt x="49" y="79"/>
                      </a:lnTo>
                      <a:lnTo>
                        <a:pt x="55" y="79"/>
                      </a:lnTo>
                      <a:lnTo>
                        <a:pt x="63" y="84"/>
                      </a:lnTo>
                      <a:lnTo>
                        <a:pt x="63" y="75"/>
                      </a:lnTo>
                      <a:lnTo>
                        <a:pt x="52" y="69"/>
                      </a:lnTo>
                      <a:lnTo>
                        <a:pt x="52" y="64"/>
                      </a:lnTo>
                      <a:lnTo>
                        <a:pt x="45" y="61"/>
                      </a:lnTo>
                      <a:lnTo>
                        <a:pt x="40" y="59"/>
                      </a:lnTo>
                      <a:lnTo>
                        <a:pt x="46" y="57"/>
                      </a:lnTo>
                      <a:lnTo>
                        <a:pt x="45" y="54"/>
                      </a:lnTo>
                      <a:lnTo>
                        <a:pt x="45" y="52"/>
                      </a:lnTo>
                      <a:lnTo>
                        <a:pt x="49" y="52"/>
                      </a:lnTo>
                      <a:lnTo>
                        <a:pt x="50" y="54"/>
                      </a:lnTo>
                      <a:lnTo>
                        <a:pt x="50" y="56"/>
                      </a:lnTo>
                      <a:lnTo>
                        <a:pt x="52" y="54"/>
                      </a:lnTo>
                      <a:lnTo>
                        <a:pt x="41" y="38"/>
                      </a:lnTo>
                      <a:lnTo>
                        <a:pt x="41" y="28"/>
                      </a:lnTo>
                      <a:lnTo>
                        <a:pt x="45" y="28"/>
                      </a:lnTo>
                      <a:lnTo>
                        <a:pt x="45" y="29"/>
                      </a:lnTo>
                      <a:lnTo>
                        <a:pt x="51" y="32"/>
                      </a:lnTo>
                      <a:lnTo>
                        <a:pt x="55" y="39"/>
                      </a:lnTo>
                      <a:lnTo>
                        <a:pt x="57" y="37"/>
                      </a:lnTo>
                      <a:lnTo>
                        <a:pt x="54" y="35"/>
                      </a:lnTo>
                      <a:lnTo>
                        <a:pt x="54" y="32"/>
                      </a:lnTo>
                      <a:lnTo>
                        <a:pt x="57" y="32"/>
                      </a:lnTo>
                      <a:lnTo>
                        <a:pt x="63" y="38"/>
                      </a:lnTo>
                      <a:lnTo>
                        <a:pt x="62" y="33"/>
                      </a:lnTo>
                      <a:lnTo>
                        <a:pt x="57" y="32"/>
                      </a:lnTo>
                      <a:lnTo>
                        <a:pt x="58" y="31"/>
                      </a:lnTo>
                      <a:lnTo>
                        <a:pt x="64" y="32"/>
                      </a:lnTo>
                      <a:lnTo>
                        <a:pt x="66" y="33"/>
                      </a:lnTo>
                      <a:lnTo>
                        <a:pt x="63" y="29"/>
                      </a:lnTo>
                      <a:lnTo>
                        <a:pt x="57" y="28"/>
                      </a:lnTo>
                      <a:lnTo>
                        <a:pt x="66" y="20"/>
                      </a:lnTo>
                      <a:lnTo>
                        <a:pt x="70" y="18"/>
                      </a:lnTo>
                      <a:lnTo>
                        <a:pt x="75" y="18"/>
                      </a:lnTo>
                      <a:lnTo>
                        <a:pt x="80" y="18"/>
                      </a:lnTo>
                      <a:lnTo>
                        <a:pt x="93" y="20"/>
                      </a:lnTo>
                      <a:lnTo>
                        <a:pt x="95" y="23"/>
                      </a:lnTo>
                      <a:lnTo>
                        <a:pt x="99" y="18"/>
                      </a:lnTo>
                      <a:lnTo>
                        <a:pt x="101" y="10"/>
                      </a:lnTo>
                      <a:lnTo>
                        <a:pt x="103" y="8"/>
                      </a:lnTo>
                      <a:lnTo>
                        <a:pt x="103" y="7"/>
                      </a:lnTo>
                      <a:lnTo>
                        <a:pt x="101" y="0"/>
                      </a:lnTo>
                      <a:lnTo>
                        <a:pt x="95" y="2"/>
                      </a:lnTo>
                      <a:lnTo>
                        <a:pt x="95" y="8"/>
                      </a:lnTo>
                      <a:lnTo>
                        <a:pt x="92" y="10"/>
                      </a:lnTo>
                      <a:lnTo>
                        <a:pt x="86" y="10"/>
                      </a:lnTo>
                      <a:lnTo>
                        <a:pt x="71" y="8"/>
                      </a:lnTo>
                      <a:lnTo>
                        <a:pt x="60" y="8"/>
                      </a:lnTo>
                      <a:lnTo>
                        <a:pt x="46" y="10"/>
                      </a:lnTo>
                      <a:lnTo>
                        <a:pt x="40" y="13"/>
                      </a:lnTo>
                      <a:lnTo>
                        <a:pt x="34" y="13"/>
                      </a:lnTo>
                      <a:lnTo>
                        <a:pt x="26" y="18"/>
                      </a:lnTo>
                      <a:lnTo>
                        <a:pt x="15" y="18"/>
                      </a:lnTo>
                      <a:lnTo>
                        <a:pt x="17" y="29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5" name="Freeform 259"/>
                <p:cNvSpPr>
                  <a:spLocks/>
                </p:cNvSpPr>
                <p:nvPr/>
              </p:nvSpPr>
              <p:spPr bwMode="auto">
                <a:xfrm>
                  <a:off x="3383" y="2214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3 w 7"/>
                    <a:gd name="T5" fmla="*/ 0 h 7"/>
                    <a:gd name="T6" fmla="*/ 5 w 7"/>
                    <a:gd name="T7" fmla="*/ 0 h 7"/>
                    <a:gd name="T8" fmla="*/ 6 w 7"/>
                    <a:gd name="T9" fmla="*/ 6 h 7"/>
                    <a:gd name="T10" fmla="*/ 6 w 7"/>
                    <a:gd name="T11" fmla="*/ 6 h 7"/>
                    <a:gd name="T12" fmla="*/ 4 w 7"/>
                    <a:gd name="T13" fmla="*/ 5 h 7"/>
                    <a:gd name="T14" fmla="*/ 0 w 7"/>
                    <a:gd name="T15" fmla="*/ 0 h 7"/>
                    <a:gd name="T16" fmla="*/ 0 w 7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6" name="Freeform 260"/>
                <p:cNvSpPr>
                  <a:spLocks/>
                </p:cNvSpPr>
                <p:nvPr/>
              </p:nvSpPr>
              <p:spPr bwMode="auto">
                <a:xfrm>
                  <a:off x="3437" y="2227"/>
                  <a:ext cx="29" cy="24"/>
                </a:xfrm>
                <a:custGeom>
                  <a:avLst/>
                  <a:gdLst>
                    <a:gd name="T0" fmla="*/ 0 w 29"/>
                    <a:gd name="T1" fmla="*/ 4 h 24"/>
                    <a:gd name="T2" fmla="*/ 0 w 29"/>
                    <a:gd name="T3" fmla="*/ 4 h 24"/>
                    <a:gd name="T4" fmla="*/ 4 w 29"/>
                    <a:gd name="T5" fmla="*/ 4 h 24"/>
                    <a:gd name="T6" fmla="*/ 9 w 29"/>
                    <a:gd name="T7" fmla="*/ 9 h 24"/>
                    <a:gd name="T8" fmla="*/ 9 w 29"/>
                    <a:gd name="T9" fmla="*/ 12 h 24"/>
                    <a:gd name="T10" fmla="*/ 16 w 29"/>
                    <a:gd name="T11" fmla="*/ 14 h 24"/>
                    <a:gd name="T12" fmla="*/ 18 w 29"/>
                    <a:gd name="T13" fmla="*/ 18 h 24"/>
                    <a:gd name="T14" fmla="*/ 22 w 29"/>
                    <a:gd name="T15" fmla="*/ 22 h 24"/>
                    <a:gd name="T16" fmla="*/ 28 w 29"/>
                    <a:gd name="T17" fmla="*/ 23 h 24"/>
                    <a:gd name="T18" fmla="*/ 28 w 29"/>
                    <a:gd name="T19" fmla="*/ 19 h 24"/>
                    <a:gd name="T20" fmla="*/ 22 w 29"/>
                    <a:gd name="T21" fmla="*/ 18 h 24"/>
                    <a:gd name="T22" fmla="*/ 18 w 29"/>
                    <a:gd name="T23" fmla="*/ 9 h 24"/>
                    <a:gd name="T24" fmla="*/ 10 w 29"/>
                    <a:gd name="T25" fmla="*/ 4 h 24"/>
                    <a:gd name="T26" fmla="*/ 6 w 29"/>
                    <a:gd name="T27" fmla="*/ 0 h 24"/>
                    <a:gd name="T28" fmla="*/ 4 w 29"/>
                    <a:gd name="T29" fmla="*/ 0 h 24"/>
                    <a:gd name="T30" fmla="*/ 0 w 29"/>
                    <a:gd name="T31" fmla="*/ 4 h 24"/>
                    <a:gd name="T32" fmla="*/ 0 w 29"/>
                    <a:gd name="T33" fmla="*/ 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4"/>
                    <a:gd name="T53" fmla="*/ 29 w 2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9" y="9"/>
                      </a:lnTo>
                      <a:lnTo>
                        <a:pt x="9" y="12"/>
                      </a:lnTo>
                      <a:lnTo>
                        <a:pt x="16" y="14"/>
                      </a:lnTo>
                      <a:lnTo>
                        <a:pt x="18" y="18"/>
                      </a:lnTo>
                      <a:lnTo>
                        <a:pt x="22" y="22"/>
                      </a:lnTo>
                      <a:lnTo>
                        <a:pt x="28" y="23"/>
                      </a:lnTo>
                      <a:lnTo>
                        <a:pt x="28" y="19"/>
                      </a:lnTo>
                      <a:lnTo>
                        <a:pt x="22" y="18"/>
                      </a:lnTo>
                      <a:lnTo>
                        <a:pt x="18" y="9"/>
                      </a:lnTo>
                      <a:lnTo>
                        <a:pt x="10" y="4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7" name="Freeform 261"/>
                <p:cNvSpPr>
                  <a:spLocks/>
                </p:cNvSpPr>
                <p:nvPr/>
              </p:nvSpPr>
              <p:spPr bwMode="auto">
                <a:xfrm>
                  <a:off x="3446" y="2296"/>
                  <a:ext cx="47" cy="17"/>
                </a:xfrm>
                <a:custGeom>
                  <a:avLst/>
                  <a:gdLst>
                    <a:gd name="T0" fmla="*/ 0 w 47"/>
                    <a:gd name="T1" fmla="*/ 9 h 17"/>
                    <a:gd name="T2" fmla="*/ 0 w 47"/>
                    <a:gd name="T3" fmla="*/ 9 h 17"/>
                    <a:gd name="T4" fmla="*/ 0 w 47"/>
                    <a:gd name="T5" fmla="*/ 1 h 17"/>
                    <a:gd name="T6" fmla="*/ 2 w 47"/>
                    <a:gd name="T7" fmla="*/ 1 h 17"/>
                    <a:gd name="T8" fmla="*/ 2 w 47"/>
                    <a:gd name="T9" fmla="*/ 0 h 17"/>
                    <a:gd name="T10" fmla="*/ 8 w 47"/>
                    <a:gd name="T11" fmla="*/ 1 h 17"/>
                    <a:gd name="T12" fmla="*/ 9 w 47"/>
                    <a:gd name="T13" fmla="*/ 1 h 17"/>
                    <a:gd name="T14" fmla="*/ 10 w 47"/>
                    <a:gd name="T15" fmla="*/ 1 h 17"/>
                    <a:gd name="T16" fmla="*/ 10 w 47"/>
                    <a:gd name="T17" fmla="*/ 4 h 17"/>
                    <a:gd name="T18" fmla="*/ 13 w 47"/>
                    <a:gd name="T19" fmla="*/ 5 h 17"/>
                    <a:gd name="T20" fmla="*/ 23 w 47"/>
                    <a:gd name="T21" fmla="*/ 4 h 17"/>
                    <a:gd name="T22" fmla="*/ 27 w 47"/>
                    <a:gd name="T23" fmla="*/ 6 h 17"/>
                    <a:gd name="T24" fmla="*/ 34 w 47"/>
                    <a:gd name="T25" fmla="*/ 6 h 17"/>
                    <a:gd name="T26" fmla="*/ 37 w 47"/>
                    <a:gd name="T27" fmla="*/ 9 h 17"/>
                    <a:gd name="T28" fmla="*/ 38 w 47"/>
                    <a:gd name="T29" fmla="*/ 10 h 17"/>
                    <a:gd name="T30" fmla="*/ 44 w 47"/>
                    <a:gd name="T31" fmla="*/ 9 h 17"/>
                    <a:gd name="T32" fmla="*/ 46 w 47"/>
                    <a:gd name="T33" fmla="*/ 9 h 17"/>
                    <a:gd name="T34" fmla="*/ 40 w 47"/>
                    <a:gd name="T35" fmla="*/ 16 h 17"/>
                    <a:gd name="T36" fmla="*/ 38 w 47"/>
                    <a:gd name="T37" fmla="*/ 12 h 17"/>
                    <a:gd name="T38" fmla="*/ 20 w 47"/>
                    <a:gd name="T39" fmla="*/ 16 h 17"/>
                    <a:gd name="T40" fmla="*/ 20 w 47"/>
                    <a:gd name="T41" fmla="*/ 12 h 17"/>
                    <a:gd name="T42" fmla="*/ 16 w 47"/>
                    <a:gd name="T43" fmla="*/ 9 h 17"/>
                    <a:gd name="T44" fmla="*/ 8 w 47"/>
                    <a:gd name="T45" fmla="*/ 9 h 17"/>
                    <a:gd name="T46" fmla="*/ 0 w 47"/>
                    <a:gd name="T47" fmla="*/ 9 h 17"/>
                    <a:gd name="T48" fmla="*/ 0 w 47"/>
                    <a:gd name="T49" fmla="*/ 9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"/>
                    <a:gd name="T76" fmla="*/ 0 h 17"/>
                    <a:gd name="T77" fmla="*/ 47 w 47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4"/>
                      </a:lnTo>
                      <a:lnTo>
                        <a:pt x="13" y="5"/>
                      </a:lnTo>
                      <a:lnTo>
                        <a:pt x="23" y="4"/>
                      </a:lnTo>
                      <a:lnTo>
                        <a:pt x="27" y="6"/>
                      </a:lnTo>
                      <a:lnTo>
                        <a:pt x="34" y="6"/>
                      </a:lnTo>
                      <a:lnTo>
                        <a:pt x="37" y="9"/>
                      </a:lnTo>
                      <a:lnTo>
                        <a:pt x="38" y="10"/>
                      </a:lnTo>
                      <a:lnTo>
                        <a:pt x="44" y="9"/>
                      </a:lnTo>
                      <a:lnTo>
                        <a:pt x="46" y="9"/>
                      </a:lnTo>
                      <a:lnTo>
                        <a:pt x="40" y="16"/>
                      </a:lnTo>
                      <a:lnTo>
                        <a:pt x="38" y="12"/>
                      </a:lnTo>
                      <a:lnTo>
                        <a:pt x="20" y="16"/>
                      </a:lnTo>
                      <a:lnTo>
                        <a:pt x="20" y="12"/>
                      </a:lnTo>
                      <a:lnTo>
                        <a:pt x="16" y="9"/>
                      </a:lnTo>
                      <a:lnTo>
                        <a:pt x="8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8" name="Freeform 262"/>
                <p:cNvSpPr>
                  <a:spLocks/>
                </p:cNvSpPr>
                <p:nvPr/>
              </p:nvSpPr>
              <p:spPr bwMode="auto">
                <a:xfrm>
                  <a:off x="3483" y="2219"/>
                  <a:ext cx="14" cy="9"/>
                </a:xfrm>
                <a:custGeom>
                  <a:avLst/>
                  <a:gdLst>
                    <a:gd name="T0" fmla="*/ 0 w 14"/>
                    <a:gd name="T1" fmla="*/ 5 h 9"/>
                    <a:gd name="T2" fmla="*/ 0 w 14"/>
                    <a:gd name="T3" fmla="*/ 5 h 9"/>
                    <a:gd name="T4" fmla="*/ 1 w 14"/>
                    <a:gd name="T5" fmla="*/ 4 h 9"/>
                    <a:gd name="T6" fmla="*/ 9 w 14"/>
                    <a:gd name="T7" fmla="*/ 0 h 9"/>
                    <a:gd name="T8" fmla="*/ 13 w 14"/>
                    <a:gd name="T9" fmla="*/ 8 h 9"/>
                    <a:gd name="T10" fmla="*/ 10 w 14"/>
                    <a:gd name="T11" fmla="*/ 7 h 9"/>
                    <a:gd name="T12" fmla="*/ 10 w 14"/>
                    <a:gd name="T13" fmla="*/ 8 h 9"/>
                    <a:gd name="T14" fmla="*/ 8 w 14"/>
                    <a:gd name="T15" fmla="*/ 8 h 9"/>
                    <a:gd name="T16" fmla="*/ 3 w 14"/>
                    <a:gd name="T17" fmla="*/ 8 h 9"/>
                    <a:gd name="T18" fmla="*/ 7 w 14"/>
                    <a:gd name="T19" fmla="*/ 5 h 9"/>
                    <a:gd name="T20" fmla="*/ 0 w 14"/>
                    <a:gd name="T21" fmla="*/ 5 h 9"/>
                    <a:gd name="T22" fmla="*/ 0 w 14"/>
                    <a:gd name="T23" fmla="*/ 5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9"/>
                    <a:gd name="T38" fmla="*/ 14 w 14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9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9" y="0"/>
                      </a:lnTo>
                      <a:lnTo>
                        <a:pt x="13" y="8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3" y="8"/>
                      </a:lnTo>
                      <a:lnTo>
                        <a:pt x="7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25" name="Freeform 263"/>
              <p:cNvSpPr>
                <a:spLocks/>
              </p:cNvSpPr>
              <p:nvPr/>
            </p:nvSpPr>
            <p:spPr bwMode="auto">
              <a:xfrm>
                <a:off x="3325" y="2033"/>
                <a:ext cx="110" cy="58"/>
              </a:xfrm>
              <a:custGeom>
                <a:avLst/>
                <a:gdLst>
                  <a:gd name="T0" fmla="*/ 0 w 110"/>
                  <a:gd name="T1" fmla="*/ 36 h 58"/>
                  <a:gd name="T2" fmla="*/ 0 w 110"/>
                  <a:gd name="T3" fmla="*/ 36 h 58"/>
                  <a:gd name="T4" fmla="*/ 6 w 110"/>
                  <a:gd name="T5" fmla="*/ 36 h 58"/>
                  <a:gd name="T6" fmla="*/ 10 w 110"/>
                  <a:gd name="T7" fmla="*/ 44 h 58"/>
                  <a:gd name="T8" fmla="*/ 13 w 110"/>
                  <a:gd name="T9" fmla="*/ 44 h 58"/>
                  <a:gd name="T10" fmla="*/ 24 w 110"/>
                  <a:gd name="T11" fmla="*/ 56 h 58"/>
                  <a:gd name="T12" fmla="*/ 30 w 110"/>
                  <a:gd name="T13" fmla="*/ 57 h 58"/>
                  <a:gd name="T14" fmla="*/ 54 w 110"/>
                  <a:gd name="T15" fmla="*/ 53 h 58"/>
                  <a:gd name="T16" fmla="*/ 57 w 110"/>
                  <a:gd name="T17" fmla="*/ 51 h 58"/>
                  <a:gd name="T18" fmla="*/ 65 w 110"/>
                  <a:gd name="T19" fmla="*/ 51 h 58"/>
                  <a:gd name="T20" fmla="*/ 66 w 110"/>
                  <a:gd name="T21" fmla="*/ 51 h 58"/>
                  <a:gd name="T22" fmla="*/ 83 w 110"/>
                  <a:gd name="T23" fmla="*/ 47 h 58"/>
                  <a:gd name="T24" fmla="*/ 89 w 110"/>
                  <a:gd name="T25" fmla="*/ 32 h 58"/>
                  <a:gd name="T26" fmla="*/ 94 w 110"/>
                  <a:gd name="T27" fmla="*/ 30 h 58"/>
                  <a:gd name="T28" fmla="*/ 95 w 110"/>
                  <a:gd name="T29" fmla="*/ 20 h 58"/>
                  <a:gd name="T30" fmla="*/ 100 w 110"/>
                  <a:gd name="T31" fmla="*/ 18 h 58"/>
                  <a:gd name="T32" fmla="*/ 106 w 110"/>
                  <a:gd name="T33" fmla="*/ 16 h 58"/>
                  <a:gd name="T34" fmla="*/ 109 w 110"/>
                  <a:gd name="T35" fmla="*/ 13 h 58"/>
                  <a:gd name="T36" fmla="*/ 97 w 110"/>
                  <a:gd name="T37" fmla="*/ 5 h 58"/>
                  <a:gd name="T38" fmla="*/ 94 w 110"/>
                  <a:gd name="T39" fmla="*/ 5 h 58"/>
                  <a:gd name="T40" fmla="*/ 83 w 110"/>
                  <a:gd name="T41" fmla="*/ 0 h 58"/>
                  <a:gd name="T42" fmla="*/ 73 w 110"/>
                  <a:gd name="T43" fmla="*/ 0 h 58"/>
                  <a:gd name="T44" fmla="*/ 71 w 110"/>
                  <a:gd name="T45" fmla="*/ 5 h 58"/>
                  <a:gd name="T46" fmla="*/ 70 w 110"/>
                  <a:gd name="T47" fmla="*/ 9 h 58"/>
                  <a:gd name="T48" fmla="*/ 63 w 110"/>
                  <a:gd name="T49" fmla="*/ 11 h 58"/>
                  <a:gd name="T50" fmla="*/ 57 w 110"/>
                  <a:gd name="T51" fmla="*/ 10 h 58"/>
                  <a:gd name="T52" fmla="*/ 44 w 110"/>
                  <a:gd name="T53" fmla="*/ 12 h 58"/>
                  <a:gd name="T54" fmla="*/ 40 w 110"/>
                  <a:gd name="T55" fmla="*/ 17 h 58"/>
                  <a:gd name="T56" fmla="*/ 28 w 110"/>
                  <a:gd name="T57" fmla="*/ 17 h 58"/>
                  <a:gd name="T58" fmla="*/ 18 w 110"/>
                  <a:gd name="T59" fmla="*/ 12 h 58"/>
                  <a:gd name="T60" fmla="*/ 18 w 110"/>
                  <a:gd name="T61" fmla="*/ 16 h 58"/>
                  <a:gd name="T62" fmla="*/ 15 w 110"/>
                  <a:gd name="T63" fmla="*/ 17 h 58"/>
                  <a:gd name="T64" fmla="*/ 9 w 110"/>
                  <a:gd name="T65" fmla="*/ 17 h 58"/>
                  <a:gd name="T66" fmla="*/ 9 w 110"/>
                  <a:gd name="T67" fmla="*/ 19 h 58"/>
                  <a:gd name="T68" fmla="*/ 10 w 110"/>
                  <a:gd name="T69" fmla="*/ 23 h 58"/>
                  <a:gd name="T70" fmla="*/ 8 w 110"/>
                  <a:gd name="T71" fmla="*/ 27 h 58"/>
                  <a:gd name="T72" fmla="*/ 8 w 110"/>
                  <a:gd name="T73" fmla="*/ 32 h 58"/>
                  <a:gd name="T74" fmla="*/ 0 w 110"/>
                  <a:gd name="T75" fmla="*/ 36 h 58"/>
                  <a:gd name="T76" fmla="*/ 0 w 110"/>
                  <a:gd name="T77" fmla="*/ 36 h 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0"/>
                  <a:gd name="T118" fmla="*/ 0 h 58"/>
                  <a:gd name="T119" fmla="*/ 110 w 110"/>
                  <a:gd name="T120" fmla="*/ 58 h 5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0" h="58">
                    <a:moveTo>
                      <a:pt x="0" y="36"/>
                    </a:moveTo>
                    <a:lnTo>
                      <a:pt x="0" y="36"/>
                    </a:lnTo>
                    <a:lnTo>
                      <a:pt x="6" y="36"/>
                    </a:lnTo>
                    <a:lnTo>
                      <a:pt x="10" y="44"/>
                    </a:lnTo>
                    <a:lnTo>
                      <a:pt x="13" y="44"/>
                    </a:lnTo>
                    <a:lnTo>
                      <a:pt x="24" y="56"/>
                    </a:lnTo>
                    <a:lnTo>
                      <a:pt x="30" y="57"/>
                    </a:lnTo>
                    <a:lnTo>
                      <a:pt x="54" y="53"/>
                    </a:lnTo>
                    <a:lnTo>
                      <a:pt x="57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83" y="47"/>
                    </a:lnTo>
                    <a:lnTo>
                      <a:pt x="89" y="32"/>
                    </a:lnTo>
                    <a:lnTo>
                      <a:pt x="94" y="30"/>
                    </a:lnTo>
                    <a:lnTo>
                      <a:pt x="95" y="20"/>
                    </a:lnTo>
                    <a:lnTo>
                      <a:pt x="100" y="18"/>
                    </a:lnTo>
                    <a:lnTo>
                      <a:pt x="106" y="16"/>
                    </a:lnTo>
                    <a:lnTo>
                      <a:pt x="109" y="13"/>
                    </a:lnTo>
                    <a:lnTo>
                      <a:pt x="97" y="5"/>
                    </a:lnTo>
                    <a:lnTo>
                      <a:pt x="94" y="5"/>
                    </a:lnTo>
                    <a:lnTo>
                      <a:pt x="83" y="0"/>
                    </a:lnTo>
                    <a:lnTo>
                      <a:pt x="73" y="0"/>
                    </a:lnTo>
                    <a:lnTo>
                      <a:pt x="71" y="5"/>
                    </a:lnTo>
                    <a:lnTo>
                      <a:pt x="70" y="9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44" y="12"/>
                    </a:lnTo>
                    <a:lnTo>
                      <a:pt x="40" y="17"/>
                    </a:lnTo>
                    <a:lnTo>
                      <a:pt x="28" y="17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8" y="32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" name="Freeform 264"/>
              <p:cNvSpPr>
                <a:spLocks/>
              </p:cNvSpPr>
              <p:nvPr/>
            </p:nvSpPr>
            <p:spPr bwMode="auto">
              <a:xfrm>
                <a:off x="2676" y="1672"/>
                <a:ext cx="177" cy="64"/>
              </a:xfrm>
              <a:custGeom>
                <a:avLst/>
                <a:gdLst>
                  <a:gd name="T0" fmla="*/ 0 w 177"/>
                  <a:gd name="T1" fmla="*/ 18 h 64"/>
                  <a:gd name="T2" fmla="*/ 8 w 177"/>
                  <a:gd name="T3" fmla="*/ 19 h 64"/>
                  <a:gd name="T4" fmla="*/ 7 w 177"/>
                  <a:gd name="T5" fmla="*/ 17 h 64"/>
                  <a:gd name="T6" fmla="*/ 20 w 177"/>
                  <a:gd name="T7" fmla="*/ 17 h 64"/>
                  <a:gd name="T8" fmla="*/ 13 w 177"/>
                  <a:gd name="T9" fmla="*/ 15 h 64"/>
                  <a:gd name="T10" fmla="*/ 10 w 177"/>
                  <a:gd name="T11" fmla="*/ 9 h 64"/>
                  <a:gd name="T12" fmla="*/ 15 w 177"/>
                  <a:gd name="T13" fmla="*/ 8 h 64"/>
                  <a:gd name="T14" fmla="*/ 22 w 177"/>
                  <a:gd name="T15" fmla="*/ 8 h 64"/>
                  <a:gd name="T16" fmla="*/ 26 w 177"/>
                  <a:gd name="T17" fmla="*/ 10 h 64"/>
                  <a:gd name="T18" fmla="*/ 33 w 177"/>
                  <a:gd name="T19" fmla="*/ 15 h 64"/>
                  <a:gd name="T20" fmla="*/ 24 w 177"/>
                  <a:gd name="T21" fmla="*/ 7 h 64"/>
                  <a:gd name="T22" fmla="*/ 33 w 177"/>
                  <a:gd name="T23" fmla="*/ 5 h 64"/>
                  <a:gd name="T24" fmla="*/ 22 w 177"/>
                  <a:gd name="T25" fmla="*/ 3 h 64"/>
                  <a:gd name="T26" fmla="*/ 40 w 177"/>
                  <a:gd name="T27" fmla="*/ 5 h 64"/>
                  <a:gd name="T28" fmla="*/ 46 w 177"/>
                  <a:gd name="T29" fmla="*/ 11 h 64"/>
                  <a:gd name="T30" fmla="*/ 47 w 177"/>
                  <a:gd name="T31" fmla="*/ 17 h 64"/>
                  <a:gd name="T32" fmla="*/ 48 w 177"/>
                  <a:gd name="T33" fmla="*/ 18 h 64"/>
                  <a:gd name="T34" fmla="*/ 49 w 177"/>
                  <a:gd name="T35" fmla="*/ 20 h 64"/>
                  <a:gd name="T36" fmla="*/ 52 w 177"/>
                  <a:gd name="T37" fmla="*/ 25 h 64"/>
                  <a:gd name="T38" fmla="*/ 58 w 177"/>
                  <a:gd name="T39" fmla="*/ 19 h 64"/>
                  <a:gd name="T40" fmla="*/ 65 w 177"/>
                  <a:gd name="T41" fmla="*/ 20 h 64"/>
                  <a:gd name="T42" fmla="*/ 66 w 177"/>
                  <a:gd name="T43" fmla="*/ 8 h 64"/>
                  <a:gd name="T44" fmla="*/ 78 w 177"/>
                  <a:gd name="T45" fmla="*/ 17 h 64"/>
                  <a:gd name="T46" fmla="*/ 81 w 177"/>
                  <a:gd name="T47" fmla="*/ 9 h 64"/>
                  <a:gd name="T48" fmla="*/ 91 w 177"/>
                  <a:gd name="T49" fmla="*/ 8 h 64"/>
                  <a:gd name="T50" fmla="*/ 97 w 177"/>
                  <a:gd name="T51" fmla="*/ 10 h 64"/>
                  <a:gd name="T52" fmla="*/ 102 w 177"/>
                  <a:gd name="T53" fmla="*/ 15 h 64"/>
                  <a:gd name="T54" fmla="*/ 109 w 177"/>
                  <a:gd name="T55" fmla="*/ 10 h 64"/>
                  <a:gd name="T56" fmla="*/ 119 w 177"/>
                  <a:gd name="T57" fmla="*/ 8 h 64"/>
                  <a:gd name="T58" fmla="*/ 129 w 177"/>
                  <a:gd name="T59" fmla="*/ 8 h 64"/>
                  <a:gd name="T60" fmla="*/ 131 w 177"/>
                  <a:gd name="T61" fmla="*/ 0 h 64"/>
                  <a:gd name="T62" fmla="*/ 144 w 177"/>
                  <a:gd name="T63" fmla="*/ 8 h 64"/>
                  <a:gd name="T64" fmla="*/ 150 w 177"/>
                  <a:gd name="T65" fmla="*/ 5 h 64"/>
                  <a:gd name="T66" fmla="*/ 155 w 177"/>
                  <a:gd name="T67" fmla="*/ 4 h 64"/>
                  <a:gd name="T68" fmla="*/ 156 w 177"/>
                  <a:gd name="T69" fmla="*/ 8 h 64"/>
                  <a:gd name="T70" fmla="*/ 163 w 177"/>
                  <a:gd name="T71" fmla="*/ 17 h 64"/>
                  <a:gd name="T72" fmla="*/ 167 w 177"/>
                  <a:gd name="T73" fmla="*/ 17 h 64"/>
                  <a:gd name="T74" fmla="*/ 168 w 177"/>
                  <a:gd name="T75" fmla="*/ 25 h 64"/>
                  <a:gd name="T76" fmla="*/ 176 w 177"/>
                  <a:gd name="T77" fmla="*/ 27 h 64"/>
                  <a:gd name="T78" fmla="*/ 163 w 177"/>
                  <a:gd name="T79" fmla="*/ 39 h 64"/>
                  <a:gd name="T80" fmla="*/ 159 w 177"/>
                  <a:gd name="T81" fmla="*/ 39 h 64"/>
                  <a:gd name="T82" fmla="*/ 155 w 177"/>
                  <a:gd name="T83" fmla="*/ 42 h 64"/>
                  <a:gd name="T84" fmla="*/ 147 w 177"/>
                  <a:gd name="T85" fmla="*/ 42 h 64"/>
                  <a:gd name="T86" fmla="*/ 130 w 177"/>
                  <a:gd name="T87" fmla="*/ 51 h 64"/>
                  <a:gd name="T88" fmla="*/ 117 w 177"/>
                  <a:gd name="T89" fmla="*/ 56 h 64"/>
                  <a:gd name="T90" fmla="*/ 95 w 177"/>
                  <a:gd name="T91" fmla="*/ 63 h 64"/>
                  <a:gd name="T92" fmla="*/ 75 w 177"/>
                  <a:gd name="T93" fmla="*/ 61 h 64"/>
                  <a:gd name="T94" fmla="*/ 52 w 177"/>
                  <a:gd name="T95" fmla="*/ 53 h 64"/>
                  <a:gd name="T96" fmla="*/ 33 w 177"/>
                  <a:gd name="T97" fmla="*/ 51 h 64"/>
                  <a:gd name="T98" fmla="*/ 37 w 177"/>
                  <a:gd name="T99" fmla="*/ 44 h 64"/>
                  <a:gd name="T100" fmla="*/ 42 w 177"/>
                  <a:gd name="T101" fmla="*/ 40 h 64"/>
                  <a:gd name="T102" fmla="*/ 35 w 177"/>
                  <a:gd name="T103" fmla="*/ 40 h 64"/>
                  <a:gd name="T104" fmla="*/ 26 w 177"/>
                  <a:gd name="T105" fmla="*/ 36 h 64"/>
                  <a:gd name="T106" fmla="*/ 8 w 177"/>
                  <a:gd name="T107" fmla="*/ 36 h 64"/>
                  <a:gd name="T108" fmla="*/ 26 w 177"/>
                  <a:gd name="T109" fmla="*/ 29 h 64"/>
                  <a:gd name="T110" fmla="*/ 41 w 177"/>
                  <a:gd name="T111" fmla="*/ 31 h 64"/>
                  <a:gd name="T112" fmla="*/ 40 w 177"/>
                  <a:gd name="T113" fmla="*/ 28 h 64"/>
                  <a:gd name="T114" fmla="*/ 42 w 177"/>
                  <a:gd name="T115" fmla="*/ 21 h 64"/>
                  <a:gd name="T116" fmla="*/ 33 w 177"/>
                  <a:gd name="T117" fmla="*/ 19 h 64"/>
                  <a:gd name="T118" fmla="*/ 13 w 177"/>
                  <a:gd name="T119" fmla="*/ 22 h 64"/>
                  <a:gd name="T120" fmla="*/ 0 w 177"/>
                  <a:gd name="T121" fmla="*/ 21 h 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7"/>
                  <a:gd name="T184" fmla="*/ 0 h 64"/>
                  <a:gd name="T185" fmla="*/ 177 w 177"/>
                  <a:gd name="T186" fmla="*/ 64 h 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7" h="64">
                    <a:moveTo>
                      <a:pt x="0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15" y="18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0" y="9"/>
                    </a:lnTo>
                    <a:lnTo>
                      <a:pt x="14" y="10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30" y="15"/>
                    </a:lnTo>
                    <a:lnTo>
                      <a:pt x="31" y="12"/>
                    </a:lnTo>
                    <a:lnTo>
                      <a:pt x="33" y="15"/>
                    </a:lnTo>
                    <a:lnTo>
                      <a:pt x="33" y="12"/>
                    </a:lnTo>
                    <a:lnTo>
                      <a:pt x="33" y="8"/>
                    </a:lnTo>
                    <a:lnTo>
                      <a:pt x="24" y="7"/>
                    </a:lnTo>
                    <a:lnTo>
                      <a:pt x="26" y="4"/>
                    </a:lnTo>
                    <a:lnTo>
                      <a:pt x="29" y="5"/>
                    </a:lnTo>
                    <a:lnTo>
                      <a:pt x="33" y="5"/>
                    </a:lnTo>
                    <a:lnTo>
                      <a:pt x="28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49" y="13"/>
                    </a:lnTo>
                    <a:lnTo>
                      <a:pt x="49" y="15"/>
                    </a:lnTo>
                    <a:lnTo>
                      <a:pt x="47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8" y="18"/>
                    </a:lnTo>
                    <a:lnTo>
                      <a:pt x="47" y="20"/>
                    </a:lnTo>
                    <a:lnTo>
                      <a:pt x="49" y="19"/>
                    </a:lnTo>
                    <a:lnTo>
                      <a:pt x="49" y="20"/>
                    </a:lnTo>
                    <a:lnTo>
                      <a:pt x="48" y="21"/>
                    </a:lnTo>
                    <a:lnTo>
                      <a:pt x="51" y="22"/>
                    </a:lnTo>
                    <a:lnTo>
                      <a:pt x="52" y="25"/>
                    </a:lnTo>
                    <a:lnTo>
                      <a:pt x="53" y="22"/>
                    </a:lnTo>
                    <a:lnTo>
                      <a:pt x="58" y="22"/>
                    </a:lnTo>
                    <a:lnTo>
                      <a:pt x="58" y="19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5" y="20"/>
                    </a:lnTo>
                    <a:lnTo>
                      <a:pt x="66" y="19"/>
                    </a:lnTo>
                    <a:lnTo>
                      <a:pt x="66" y="15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72" y="10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82" y="15"/>
                    </a:lnTo>
                    <a:lnTo>
                      <a:pt x="81" y="9"/>
                    </a:lnTo>
                    <a:lnTo>
                      <a:pt x="86" y="9"/>
                    </a:lnTo>
                    <a:lnTo>
                      <a:pt x="88" y="8"/>
                    </a:lnTo>
                    <a:lnTo>
                      <a:pt x="91" y="8"/>
                    </a:lnTo>
                    <a:lnTo>
                      <a:pt x="96" y="8"/>
                    </a:lnTo>
                    <a:lnTo>
                      <a:pt x="97" y="10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2" y="15"/>
                    </a:lnTo>
                    <a:lnTo>
                      <a:pt x="99" y="8"/>
                    </a:lnTo>
                    <a:lnTo>
                      <a:pt x="103" y="8"/>
                    </a:lnTo>
                    <a:lnTo>
                      <a:pt x="109" y="10"/>
                    </a:lnTo>
                    <a:lnTo>
                      <a:pt x="113" y="9"/>
                    </a:lnTo>
                    <a:lnTo>
                      <a:pt x="114" y="8"/>
                    </a:lnTo>
                    <a:lnTo>
                      <a:pt x="119" y="8"/>
                    </a:lnTo>
                    <a:lnTo>
                      <a:pt x="124" y="8"/>
                    </a:lnTo>
                    <a:lnTo>
                      <a:pt x="129" y="8"/>
                    </a:lnTo>
                    <a:lnTo>
                      <a:pt x="128" y="3"/>
                    </a:lnTo>
                    <a:lnTo>
                      <a:pt x="129" y="3"/>
                    </a:lnTo>
                    <a:lnTo>
                      <a:pt x="131" y="0"/>
                    </a:lnTo>
                    <a:lnTo>
                      <a:pt x="138" y="3"/>
                    </a:lnTo>
                    <a:lnTo>
                      <a:pt x="138" y="5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5"/>
                    </a:lnTo>
                    <a:lnTo>
                      <a:pt x="150" y="5"/>
                    </a:lnTo>
                    <a:lnTo>
                      <a:pt x="155" y="3"/>
                    </a:lnTo>
                    <a:lnTo>
                      <a:pt x="159" y="4"/>
                    </a:lnTo>
                    <a:lnTo>
                      <a:pt x="155" y="4"/>
                    </a:lnTo>
                    <a:lnTo>
                      <a:pt x="149" y="8"/>
                    </a:lnTo>
                    <a:lnTo>
                      <a:pt x="153" y="10"/>
                    </a:lnTo>
                    <a:lnTo>
                      <a:pt x="156" y="8"/>
                    </a:lnTo>
                    <a:lnTo>
                      <a:pt x="157" y="12"/>
                    </a:lnTo>
                    <a:lnTo>
                      <a:pt x="156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7" y="19"/>
                    </a:lnTo>
                    <a:lnTo>
                      <a:pt x="167" y="17"/>
                    </a:lnTo>
                    <a:lnTo>
                      <a:pt x="168" y="18"/>
                    </a:lnTo>
                    <a:lnTo>
                      <a:pt x="172" y="22"/>
                    </a:lnTo>
                    <a:lnTo>
                      <a:pt x="168" y="25"/>
                    </a:lnTo>
                    <a:lnTo>
                      <a:pt x="172" y="26"/>
                    </a:lnTo>
                    <a:lnTo>
                      <a:pt x="175" y="25"/>
                    </a:lnTo>
                    <a:lnTo>
                      <a:pt x="176" y="27"/>
                    </a:lnTo>
                    <a:lnTo>
                      <a:pt x="167" y="35"/>
                    </a:lnTo>
                    <a:lnTo>
                      <a:pt x="163" y="37"/>
                    </a:lnTo>
                    <a:lnTo>
                      <a:pt x="163" y="39"/>
                    </a:lnTo>
                    <a:lnTo>
                      <a:pt x="160" y="39"/>
                    </a:lnTo>
                    <a:lnTo>
                      <a:pt x="159" y="39"/>
                    </a:lnTo>
                    <a:lnTo>
                      <a:pt x="165" y="39"/>
                    </a:lnTo>
                    <a:lnTo>
                      <a:pt x="158" y="42"/>
                    </a:lnTo>
                    <a:lnTo>
                      <a:pt x="155" y="42"/>
                    </a:lnTo>
                    <a:lnTo>
                      <a:pt x="154" y="46"/>
                    </a:lnTo>
                    <a:lnTo>
                      <a:pt x="149" y="42"/>
                    </a:lnTo>
                    <a:lnTo>
                      <a:pt x="147" y="42"/>
                    </a:lnTo>
                    <a:lnTo>
                      <a:pt x="146" y="42"/>
                    </a:lnTo>
                    <a:lnTo>
                      <a:pt x="130" y="51"/>
                    </a:lnTo>
                    <a:lnTo>
                      <a:pt x="119" y="53"/>
                    </a:lnTo>
                    <a:lnTo>
                      <a:pt x="117" y="56"/>
                    </a:lnTo>
                    <a:lnTo>
                      <a:pt x="110" y="58"/>
                    </a:lnTo>
                    <a:lnTo>
                      <a:pt x="102" y="62"/>
                    </a:lnTo>
                    <a:lnTo>
                      <a:pt x="95" y="63"/>
                    </a:lnTo>
                    <a:lnTo>
                      <a:pt x="90" y="62"/>
                    </a:lnTo>
                    <a:lnTo>
                      <a:pt x="87" y="63"/>
                    </a:lnTo>
                    <a:lnTo>
                      <a:pt x="75" y="61"/>
                    </a:lnTo>
                    <a:lnTo>
                      <a:pt x="71" y="61"/>
                    </a:lnTo>
                    <a:lnTo>
                      <a:pt x="58" y="56"/>
                    </a:lnTo>
                    <a:lnTo>
                      <a:pt x="52" y="53"/>
                    </a:lnTo>
                    <a:lnTo>
                      <a:pt x="29" y="55"/>
                    </a:lnTo>
                    <a:lnTo>
                      <a:pt x="28" y="49"/>
                    </a:lnTo>
                    <a:lnTo>
                      <a:pt x="33" y="51"/>
                    </a:lnTo>
                    <a:lnTo>
                      <a:pt x="42" y="47"/>
                    </a:lnTo>
                    <a:lnTo>
                      <a:pt x="42" y="42"/>
                    </a:lnTo>
                    <a:lnTo>
                      <a:pt x="37" y="44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39" y="41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5"/>
                    </a:lnTo>
                    <a:lnTo>
                      <a:pt x="26" y="36"/>
                    </a:lnTo>
                    <a:lnTo>
                      <a:pt x="20" y="35"/>
                    </a:lnTo>
                    <a:lnTo>
                      <a:pt x="10" y="37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24" y="31"/>
                    </a:lnTo>
                    <a:lnTo>
                      <a:pt x="26" y="29"/>
                    </a:lnTo>
                    <a:lnTo>
                      <a:pt x="29" y="31"/>
                    </a:lnTo>
                    <a:lnTo>
                      <a:pt x="32" y="29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40" y="28"/>
                    </a:lnTo>
                    <a:lnTo>
                      <a:pt x="32" y="27"/>
                    </a:lnTo>
                    <a:lnTo>
                      <a:pt x="33" y="25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34" y="21"/>
                    </a:lnTo>
                    <a:lnTo>
                      <a:pt x="33" y="19"/>
                    </a:lnTo>
                    <a:lnTo>
                      <a:pt x="25" y="18"/>
                    </a:lnTo>
                    <a:lnTo>
                      <a:pt x="20" y="20"/>
                    </a:lnTo>
                    <a:lnTo>
                      <a:pt x="13" y="22"/>
                    </a:lnTo>
                    <a:lnTo>
                      <a:pt x="6" y="20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27" name="Group 265"/>
              <p:cNvGrpSpPr>
                <a:grpSpLocks/>
              </p:cNvGrpSpPr>
              <p:nvPr/>
            </p:nvGrpSpPr>
            <p:grpSpPr bwMode="auto">
              <a:xfrm>
                <a:off x="3177" y="2065"/>
                <a:ext cx="189" cy="210"/>
                <a:chOff x="3177" y="2065"/>
                <a:chExt cx="189" cy="210"/>
              </a:xfrm>
            </p:grpSpPr>
            <p:sp>
              <p:nvSpPr>
                <p:cNvPr id="451" name="Freeform 266"/>
                <p:cNvSpPr>
                  <a:spLocks/>
                </p:cNvSpPr>
                <p:nvPr/>
              </p:nvSpPr>
              <p:spPr bwMode="auto">
                <a:xfrm>
                  <a:off x="3177" y="2065"/>
                  <a:ext cx="189" cy="185"/>
                </a:xfrm>
                <a:custGeom>
                  <a:avLst/>
                  <a:gdLst>
                    <a:gd name="T0" fmla="*/ 0 w 189"/>
                    <a:gd name="T1" fmla="*/ 43 h 185"/>
                    <a:gd name="T2" fmla="*/ 4 w 189"/>
                    <a:gd name="T3" fmla="*/ 37 h 185"/>
                    <a:gd name="T4" fmla="*/ 4 w 189"/>
                    <a:gd name="T5" fmla="*/ 24 h 185"/>
                    <a:gd name="T6" fmla="*/ 22 w 189"/>
                    <a:gd name="T7" fmla="*/ 19 h 185"/>
                    <a:gd name="T8" fmla="*/ 27 w 189"/>
                    <a:gd name="T9" fmla="*/ 14 h 185"/>
                    <a:gd name="T10" fmla="*/ 36 w 189"/>
                    <a:gd name="T11" fmla="*/ 24 h 185"/>
                    <a:gd name="T12" fmla="*/ 44 w 189"/>
                    <a:gd name="T13" fmla="*/ 15 h 185"/>
                    <a:gd name="T14" fmla="*/ 54 w 189"/>
                    <a:gd name="T15" fmla="*/ 9 h 185"/>
                    <a:gd name="T16" fmla="*/ 59 w 189"/>
                    <a:gd name="T17" fmla="*/ 4 h 185"/>
                    <a:gd name="T18" fmla="*/ 72 w 189"/>
                    <a:gd name="T19" fmla="*/ 2 h 185"/>
                    <a:gd name="T20" fmla="*/ 88 w 189"/>
                    <a:gd name="T21" fmla="*/ 4 h 185"/>
                    <a:gd name="T22" fmla="*/ 95 w 189"/>
                    <a:gd name="T23" fmla="*/ 9 h 185"/>
                    <a:gd name="T24" fmla="*/ 105 w 189"/>
                    <a:gd name="T25" fmla="*/ 19 h 185"/>
                    <a:gd name="T26" fmla="*/ 106 w 189"/>
                    <a:gd name="T27" fmla="*/ 22 h 185"/>
                    <a:gd name="T28" fmla="*/ 115 w 189"/>
                    <a:gd name="T29" fmla="*/ 29 h 185"/>
                    <a:gd name="T30" fmla="*/ 110 w 189"/>
                    <a:gd name="T31" fmla="*/ 29 h 185"/>
                    <a:gd name="T32" fmla="*/ 102 w 189"/>
                    <a:gd name="T33" fmla="*/ 26 h 185"/>
                    <a:gd name="T34" fmla="*/ 88 w 189"/>
                    <a:gd name="T35" fmla="*/ 40 h 185"/>
                    <a:gd name="T36" fmla="*/ 89 w 189"/>
                    <a:gd name="T37" fmla="*/ 45 h 185"/>
                    <a:gd name="T38" fmla="*/ 89 w 189"/>
                    <a:gd name="T39" fmla="*/ 53 h 185"/>
                    <a:gd name="T40" fmla="*/ 109 w 189"/>
                    <a:gd name="T41" fmla="*/ 70 h 185"/>
                    <a:gd name="T42" fmla="*/ 127 w 189"/>
                    <a:gd name="T43" fmla="*/ 97 h 185"/>
                    <a:gd name="T44" fmla="*/ 134 w 189"/>
                    <a:gd name="T45" fmla="*/ 105 h 185"/>
                    <a:gd name="T46" fmla="*/ 148 w 189"/>
                    <a:gd name="T47" fmla="*/ 103 h 185"/>
                    <a:gd name="T48" fmla="*/ 150 w 189"/>
                    <a:gd name="T49" fmla="*/ 108 h 185"/>
                    <a:gd name="T50" fmla="*/ 146 w 189"/>
                    <a:gd name="T51" fmla="*/ 113 h 185"/>
                    <a:gd name="T52" fmla="*/ 188 w 189"/>
                    <a:gd name="T53" fmla="*/ 138 h 185"/>
                    <a:gd name="T54" fmla="*/ 182 w 189"/>
                    <a:gd name="T55" fmla="*/ 143 h 185"/>
                    <a:gd name="T56" fmla="*/ 167 w 189"/>
                    <a:gd name="T57" fmla="*/ 133 h 185"/>
                    <a:gd name="T58" fmla="*/ 161 w 189"/>
                    <a:gd name="T59" fmla="*/ 136 h 185"/>
                    <a:gd name="T60" fmla="*/ 157 w 189"/>
                    <a:gd name="T61" fmla="*/ 149 h 185"/>
                    <a:gd name="T62" fmla="*/ 166 w 189"/>
                    <a:gd name="T63" fmla="*/ 162 h 185"/>
                    <a:gd name="T64" fmla="*/ 157 w 189"/>
                    <a:gd name="T65" fmla="*/ 176 h 185"/>
                    <a:gd name="T66" fmla="*/ 148 w 189"/>
                    <a:gd name="T67" fmla="*/ 184 h 185"/>
                    <a:gd name="T68" fmla="*/ 143 w 189"/>
                    <a:gd name="T69" fmla="*/ 180 h 185"/>
                    <a:gd name="T70" fmla="*/ 145 w 189"/>
                    <a:gd name="T71" fmla="*/ 168 h 185"/>
                    <a:gd name="T72" fmla="*/ 141 w 189"/>
                    <a:gd name="T73" fmla="*/ 139 h 185"/>
                    <a:gd name="T74" fmla="*/ 138 w 189"/>
                    <a:gd name="T75" fmla="*/ 142 h 185"/>
                    <a:gd name="T76" fmla="*/ 129 w 189"/>
                    <a:gd name="T77" fmla="*/ 130 h 185"/>
                    <a:gd name="T78" fmla="*/ 123 w 189"/>
                    <a:gd name="T79" fmla="*/ 127 h 185"/>
                    <a:gd name="T80" fmla="*/ 113 w 189"/>
                    <a:gd name="T81" fmla="*/ 115 h 185"/>
                    <a:gd name="T82" fmla="*/ 94 w 189"/>
                    <a:gd name="T83" fmla="*/ 113 h 185"/>
                    <a:gd name="T84" fmla="*/ 83 w 189"/>
                    <a:gd name="T85" fmla="*/ 100 h 185"/>
                    <a:gd name="T86" fmla="*/ 75 w 189"/>
                    <a:gd name="T87" fmla="*/ 93 h 185"/>
                    <a:gd name="T88" fmla="*/ 68 w 189"/>
                    <a:gd name="T89" fmla="*/ 91 h 185"/>
                    <a:gd name="T90" fmla="*/ 54 w 189"/>
                    <a:gd name="T91" fmla="*/ 61 h 185"/>
                    <a:gd name="T92" fmla="*/ 32 w 189"/>
                    <a:gd name="T93" fmla="*/ 53 h 185"/>
                    <a:gd name="T94" fmla="*/ 23 w 189"/>
                    <a:gd name="T95" fmla="*/ 64 h 185"/>
                    <a:gd name="T96" fmla="*/ 11 w 189"/>
                    <a:gd name="T97" fmla="*/ 59 h 185"/>
                    <a:gd name="T98" fmla="*/ 4 w 189"/>
                    <a:gd name="T99" fmla="*/ 57 h 185"/>
                    <a:gd name="T100" fmla="*/ 2 w 189"/>
                    <a:gd name="T101" fmla="*/ 45 h 185"/>
                    <a:gd name="T102" fmla="*/ 0 w 189"/>
                    <a:gd name="T103" fmla="*/ 43 h 1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9"/>
                    <a:gd name="T157" fmla="*/ 0 h 185"/>
                    <a:gd name="T158" fmla="*/ 189 w 189"/>
                    <a:gd name="T159" fmla="*/ 185 h 1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9" h="185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1" y="40"/>
                      </a:lnTo>
                      <a:lnTo>
                        <a:pt x="4" y="37"/>
                      </a:lnTo>
                      <a:lnTo>
                        <a:pt x="1" y="25"/>
                      </a:lnTo>
                      <a:lnTo>
                        <a:pt x="4" y="24"/>
                      </a:lnTo>
                      <a:lnTo>
                        <a:pt x="16" y="24"/>
                      </a:lnTo>
                      <a:lnTo>
                        <a:pt x="22" y="19"/>
                      </a:lnTo>
                      <a:lnTo>
                        <a:pt x="24" y="15"/>
                      </a:lnTo>
                      <a:lnTo>
                        <a:pt x="27" y="14"/>
                      </a:lnTo>
                      <a:lnTo>
                        <a:pt x="27" y="19"/>
                      </a:lnTo>
                      <a:lnTo>
                        <a:pt x="36" y="24"/>
                      </a:lnTo>
                      <a:lnTo>
                        <a:pt x="40" y="12"/>
                      </a:lnTo>
                      <a:lnTo>
                        <a:pt x="44" y="15"/>
                      </a:lnTo>
                      <a:lnTo>
                        <a:pt x="54" y="16"/>
                      </a:lnTo>
                      <a:lnTo>
                        <a:pt x="54" y="9"/>
                      </a:lnTo>
                      <a:lnTo>
                        <a:pt x="58" y="7"/>
                      </a:lnTo>
                      <a:lnTo>
                        <a:pt x="59" y="4"/>
                      </a:lnTo>
                      <a:lnTo>
                        <a:pt x="64" y="4"/>
                      </a:lnTo>
                      <a:lnTo>
                        <a:pt x="72" y="2"/>
                      </a:lnTo>
                      <a:lnTo>
                        <a:pt x="86" y="0"/>
                      </a:lnTo>
                      <a:lnTo>
                        <a:pt x="88" y="4"/>
                      </a:lnTo>
                      <a:lnTo>
                        <a:pt x="91" y="5"/>
                      </a:lnTo>
                      <a:lnTo>
                        <a:pt x="95" y="9"/>
                      </a:lnTo>
                      <a:lnTo>
                        <a:pt x="110" y="12"/>
                      </a:lnTo>
                      <a:lnTo>
                        <a:pt x="105" y="19"/>
                      </a:lnTo>
                      <a:lnTo>
                        <a:pt x="109" y="19"/>
                      </a:lnTo>
                      <a:lnTo>
                        <a:pt x="106" y="22"/>
                      </a:lnTo>
                      <a:lnTo>
                        <a:pt x="109" y="24"/>
                      </a:lnTo>
                      <a:lnTo>
                        <a:pt x="115" y="29"/>
                      </a:lnTo>
                      <a:lnTo>
                        <a:pt x="114" y="29"/>
                      </a:lnTo>
                      <a:lnTo>
                        <a:pt x="110" y="29"/>
                      </a:lnTo>
                      <a:lnTo>
                        <a:pt x="110" y="26"/>
                      </a:lnTo>
                      <a:lnTo>
                        <a:pt x="102" y="26"/>
                      </a:lnTo>
                      <a:lnTo>
                        <a:pt x="88" y="33"/>
                      </a:lnTo>
                      <a:lnTo>
                        <a:pt x="88" y="40"/>
                      </a:lnTo>
                      <a:lnTo>
                        <a:pt x="91" y="42"/>
                      </a:lnTo>
                      <a:lnTo>
                        <a:pt x="89" y="45"/>
                      </a:lnTo>
                      <a:lnTo>
                        <a:pt x="89" y="49"/>
                      </a:lnTo>
                      <a:lnTo>
                        <a:pt x="89" y="53"/>
                      </a:lnTo>
                      <a:lnTo>
                        <a:pt x="91" y="59"/>
                      </a:lnTo>
                      <a:lnTo>
                        <a:pt x="109" y="70"/>
                      </a:lnTo>
                      <a:lnTo>
                        <a:pt x="119" y="91"/>
                      </a:lnTo>
                      <a:lnTo>
                        <a:pt x="127" y="97"/>
                      </a:lnTo>
                      <a:lnTo>
                        <a:pt x="127" y="98"/>
                      </a:lnTo>
                      <a:lnTo>
                        <a:pt x="134" y="105"/>
                      </a:lnTo>
                      <a:lnTo>
                        <a:pt x="135" y="103"/>
                      </a:lnTo>
                      <a:lnTo>
                        <a:pt x="148" y="103"/>
                      </a:lnTo>
                      <a:lnTo>
                        <a:pt x="152" y="104"/>
                      </a:lnTo>
                      <a:lnTo>
                        <a:pt x="150" y="108"/>
                      </a:lnTo>
                      <a:lnTo>
                        <a:pt x="146" y="112"/>
                      </a:lnTo>
                      <a:lnTo>
                        <a:pt x="146" y="113"/>
                      </a:lnTo>
                      <a:lnTo>
                        <a:pt x="178" y="127"/>
                      </a:lnTo>
                      <a:lnTo>
                        <a:pt x="188" y="138"/>
                      </a:lnTo>
                      <a:lnTo>
                        <a:pt x="185" y="144"/>
                      </a:lnTo>
                      <a:lnTo>
                        <a:pt x="182" y="143"/>
                      </a:lnTo>
                      <a:lnTo>
                        <a:pt x="178" y="137"/>
                      </a:lnTo>
                      <a:lnTo>
                        <a:pt x="167" y="133"/>
                      </a:lnTo>
                      <a:lnTo>
                        <a:pt x="163" y="134"/>
                      </a:lnTo>
                      <a:lnTo>
                        <a:pt x="161" y="136"/>
                      </a:lnTo>
                      <a:lnTo>
                        <a:pt x="158" y="138"/>
                      </a:lnTo>
                      <a:lnTo>
                        <a:pt x="157" y="149"/>
                      </a:lnTo>
                      <a:lnTo>
                        <a:pt x="166" y="154"/>
                      </a:lnTo>
                      <a:lnTo>
                        <a:pt x="166" y="162"/>
                      </a:lnTo>
                      <a:lnTo>
                        <a:pt x="159" y="166"/>
                      </a:lnTo>
                      <a:lnTo>
                        <a:pt x="157" y="176"/>
                      </a:lnTo>
                      <a:lnTo>
                        <a:pt x="154" y="178"/>
                      </a:lnTo>
                      <a:lnTo>
                        <a:pt x="148" y="184"/>
                      </a:lnTo>
                      <a:lnTo>
                        <a:pt x="144" y="184"/>
                      </a:lnTo>
                      <a:lnTo>
                        <a:pt x="143" y="180"/>
                      </a:lnTo>
                      <a:lnTo>
                        <a:pt x="146" y="174"/>
                      </a:lnTo>
                      <a:lnTo>
                        <a:pt x="145" y="168"/>
                      </a:lnTo>
                      <a:lnTo>
                        <a:pt x="153" y="166"/>
                      </a:lnTo>
                      <a:lnTo>
                        <a:pt x="141" y="139"/>
                      </a:lnTo>
                      <a:lnTo>
                        <a:pt x="140" y="139"/>
                      </a:lnTo>
                      <a:lnTo>
                        <a:pt x="138" y="142"/>
                      </a:lnTo>
                      <a:lnTo>
                        <a:pt x="131" y="137"/>
                      </a:lnTo>
                      <a:lnTo>
                        <a:pt x="129" y="130"/>
                      </a:lnTo>
                      <a:lnTo>
                        <a:pt x="123" y="131"/>
                      </a:lnTo>
                      <a:lnTo>
                        <a:pt x="123" y="127"/>
                      </a:lnTo>
                      <a:lnTo>
                        <a:pt x="119" y="123"/>
                      </a:lnTo>
                      <a:lnTo>
                        <a:pt x="113" y="115"/>
                      </a:lnTo>
                      <a:lnTo>
                        <a:pt x="99" y="115"/>
                      </a:lnTo>
                      <a:lnTo>
                        <a:pt x="94" y="113"/>
                      </a:lnTo>
                      <a:lnTo>
                        <a:pt x="85" y="100"/>
                      </a:lnTo>
                      <a:lnTo>
                        <a:pt x="83" y="100"/>
                      </a:lnTo>
                      <a:lnTo>
                        <a:pt x="80" y="94"/>
                      </a:lnTo>
                      <a:lnTo>
                        <a:pt x="75" y="93"/>
                      </a:lnTo>
                      <a:lnTo>
                        <a:pt x="70" y="94"/>
                      </a:lnTo>
                      <a:lnTo>
                        <a:pt x="68" y="91"/>
                      </a:lnTo>
                      <a:lnTo>
                        <a:pt x="62" y="81"/>
                      </a:lnTo>
                      <a:lnTo>
                        <a:pt x="54" y="61"/>
                      </a:lnTo>
                      <a:lnTo>
                        <a:pt x="38" y="53"/>
                      </a:lnTo>
                      <a:lnTo>
                        <a:pt x="32" y="53"/>
                      </a:lnTo>
                      <a:lnTo>
                        <a:pt x="27" y="56"/>
                      </a:lnTo>
                      <a:lnTo>
                        <a:pt x="23" y="64"/>
                      </a:lnTo>
                      <a:lnTo>
                        <a:pt x="11" y="67"/>
                      </a:lnTo>
                      <a:lnTo>
                        <a:pt x="11" y="59"/>
                      </a:lnTo>
                      <a:lnTo>
                        <a:pt x="10" y="58"/>
                      </a:lnTo>
                      <a:lnTo>
                        <a:pt x="4" y="57"/>
                      </a:lnTo>
                      <a:lnTo>
                        <a:pt x="2" y="53"/>
                      </a:lnTo>
                      <a:lnTo>
                        <a:pt x="2" y="45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2" name="Freeform 267"/>
                <p:cNvSpPr>
                  <a:spLocks/>
                </p:cNvSpPr>
                <p:nvPr/>
              </p:nvSpPr>
              <p:spPr bwMode="auto">
                <a:xfrm>
                  <a:off x="3202" y="2180"/>
                  <a:ext cx="23" cy="52"/>
                </a:xfrm>
                <a:custGeom>
                  <a:avLst/>
                  <a:gdLst>
                    <a:gd name="T0" fmla="*/ 0 w 23"/>
                    <a:gd name="T1" fmla="*/ 15 h 52"/>
                    <a:gd name="T2" fmla="*/ 0 w 23"/>
                    <a:gd name="T3" fmla="*/ 15 h 52"/>
                    <a:gd name="T4" fmla="*/ 0 w 23"/>
                    <a:gd name="T5" fmla="*/ 8 h 52"/>
                    <a:gd name="T6" fmla="*/ 2 w 23"/>
                    <a:gd name="T7" fmla="*/ 8 h 52"/>
                    <a:gd name="T8" fmla="*/ 2 w 23"/>
                    <a:gd name="T9" fmla="*/ 8 h 52"/>
                    <a:gd name="T10" fmla="*/ 13 w 23"/>
                    <a:gd name="T11" fmla="*/ 0 h 52"/>
                    <a:gd name="T12" fmla="*/ 17 w 23"/>
                    <a:gd name="T13" fmla="*/ 0 h 52"/>
                    <a:gd name="T14" fmla="*/ 19 w 23"/>
                    <a:gd name="T15" fmla="*/ 6 h 52"/>
                    <a:gd name="T16" fmla="*/ 22 w 23"/>
                    <a:gd name="T17" fmla="*/ 19 h 52"/>
                    <a:gd name="T18" fmla="*/ 20 w 23"/>
                    <a:gd name="T19" fmla="*/ 40 h 52"/>
                    <a:gd name="T20" fmla="*/ 19 w 23"/>
                    <a:gd name="T21" fmla="*/ 44 h 52"/>
                    <a:gd name="T22" fmla="*/ 15 w 23"/>
                    <a:gd name="T23" fmla="*/ 44 h 52"/>
                    <a:gd name="T24" fmla="*/ 12 w 23"/>
                    <a:gd name="T25" fmla="*/ 47 h 52"/>
                    <a:gd name="T26" fmla="*/ 7 w 23"/>
                    <a:gd name="T27" fmla="*/ 51 h 52"/>
                    <a:gd name="T28" fmla="*/ 2 w 23"/>
                    <a:gd name="T29" fmla="*/ 44 h 52"/>
                    <a:gd name="T30" fmla="*/ 2 w 23"/>
                    <a:gd name="T31" fmla="*/ 38 h 52"/>
                    <a:gd name="T32" fmla="*/ 2 w 23"/>
                    <a:gd name="T33" fmla="*/ 29 h 52"/>
                    <a:gd name="T34" fmla="*/ 2 w 23"/>
                    <a:gd name="T35" fmla="*/ 19 h 52"/>
                    <a:gd name="T36" fmla="*/ 0 w 23"/>
                    <a:gd name="T37" fmla="*/ 15 h 52"/>
                    <a:gd name="T38" fmla="*/ 0 w 23"/>
                    <a:gd name="T39" fmla="*/ 15 h 5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52"/>
                    <a:gd name="T62" fmla="*/ 23 w 23"/>
                    <a:gd name="T63" fmla="*/ 52 h 5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5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6"/>
                      </a:lnTo>
                      <a:lnTo>
                        <a:pt x="22" y="19"/>
                      </a:lnTo>
                      <a:lnTo>
                        <a:pt x="20" y="40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2" y="47"/>
                      </a:lnTo>
                      <a:lnTo>
                        <a:pt x="7" y="51"/>
                      </a:lnTo>
                      <a:lnTo>
                        <a:pt x="2" y="44"/>
                      </a:lnTo>
                      <a:lnTo>
                        <a:pt x="2" y="38"/>
                      </a:lnTo>
                      <a:lnTo>
                        <a:pt x="2" y="29"/>
                      </a:lnTo>
                      <a:lnTo>
                        <a:pt x="2" y="19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3" name="Freeform 268"/>
                <p:cNvSpPr>
                  <a:spLocks/>
                </p:cNvSpPr>
                <p:nvPr/>
              </p:nvSpPr>
              <p:spPr bwMode="auto">
                <a:xfrm>
                  <a:off x="3268" y="2243"/>
                  <a:ext cx="51" cy="32"/>
                </a:xfrm>
                <a:custGeom>
                  <a:avLst/>
                  <a:gdLst>
                    <a:gd name="T0" fmla="*/ 0 w 51"/>
                    <a:gd name="T1" fmla="*/ 7 h 32"/>
                    <a:gd name="T2" fmla="*/ 0 w 51"/>
                    <a:gd name="T3" fmla="*/ 7 h 32"/>
                    <a:gd name="T4" fmla="*/ 1 w 51"/>
                    <a:gd name="T5" fmla="*/ 10 h 32"/>
                    <a:gd name="T6" fmla="*/ 4 w 51"/>
                    <a:gd name="T7" fmla="*/ 13 h 32"/>
                    <a:gd name="T8" fmla="*/ 10 w 51"/>
                    <a:gd name="T9" fmla="*/ 15 h 32"/>
                    <a:gd name="T10" fmla="*/ 24 w 51"/>
                    <a:gd name="T11" fmla="*/ 24 h 32"/>
                    <a:gd name="T12" fmla="*/ 30 w 51"/>
                    <a:gd name="T13" fmla="*/ 26 h 32"/>
                    <a:gd name="T14" fmla="*/ 36 w 51"/>
                    <a:gd name="T15" fmla="*/ 30 h 32"/>
                    <a:gd name="T16" fmla="*/ 42 w 51"/>
                    <a:gd name="T17" fmla="*/ 31 h 32"/>
                    <a:gd name="T18" fmla="*/ 45 w 51"/>
                    <a:gd name="T19" fmla="*/ 25 h 32"/>
                    <a:gd name="T20" fmla="*/ 42 w 51"/>
                    <a:gd name="T21" fmla="*/ 16 h 32"/>
                    <a:gd name="T22" fmla="*/ 50 w 51"/>
                    <a:gd name="T23" fmla="*/ 0 h 32"/>
                    <a:gd name="T24" fmla="*/ 21 w 51"/>
                    <a:gd name="T25" fmla="*/ 6 h 32"/>
                    <a:gd name="T26" fmla="*/ 19 w 51"/>
                    <a:gd name="T27" fmla="*/ 3 h 32"/>
                    <a:gd name="T28" fmla="*/ 11 w 51"/>
                    <a:gd name="T29" fmla="*/ 2 h 32"/>
                    <a:gd name="T30" fmla="*/ 6 w 51"/>
                    <a:gd name="T31" fmla="*/ 3 h 32"/>
                    <a:gd name="T32" fmla="*/ 4 w 51"/>
                    <a:gd name="T33" fmla="*/ 3 h 32"/>
                    <a:gd name="T34" fmla="*/ 1 w 51"/>
                    <a:gd name="T35" fmla="*/ 3 h 32"/>
                    <a:gd name="T36" fmla="*/ 0 w 51"/>
                    <a:gd name="T37" fmla="*/ 7 h 32"/>
                    <a:gd name="T38" fmla="*/ 0 w 51"/>
                    <a:gd name="T39" fmla="*/ 7 h 3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1"/>
                    <a:gd name="T61" fmla="*/ 0 h 32"/>
                    <a:gd name="T62" fmla="*/ 51 w 51"/>
                    <a:gd name="T63" fmla="*/ 32 h 3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1" h="3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3"/>
                      </a:lnTo>
                      <a:lnTo>
                        <a:pt x="10" y="15"/>
                      </a:lnTo>
                      <a:lnTo>
                        <a:pt x="24" y="24"/>
                      </a:lnTo>
                      <a:lnTo>
                        <a:pt x="30" y="26"/>
                      </a:lnTo>
                      <a:lnTo>
                        <a:pt x="36" y="30"/>
                      </a:lnTo>
                      <a:lnTo>
                        <a:pt x="42" y="31"/>
                      </a:lnTo>
                      <a:lnTo>
                        <a:pt x="45" y="25"/>
                      </a:lnTo>
                      <a:lnTo>
                        <a:pt x="42" y="16"/>
                      </a:lnTo>
                      <a:lnTo>
                        <a:pt x="50" y="0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1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28" name="Freeform 269"/>
              <p:cNvSpPr>
                <a:spLocks/>
              </p:cNvSpPr>
              <p:nvPr/>
            </p:nvSpPr>
            <p:spPr bwMode="auto">
              <a:xfrm>
                <a:off x="3221" y="2059"/>
                <a:ext cx="4" cy="8"/>
              </a:xfrm>
              <a:custGeom>
                <a:avLst/>
                <a:gdLst>
                  <a:gd name="T0" fmla="*/ 0 w 4"/>
                  <a:gd name="T1" fmla="*/ 5 h 8"/>
                  <a:gd name="T2" fmla="*/ 0 w 4"/>
                  <a:gd name="T3" fmla="*/ 5 h 8"/>
                  <a:gd name="T4" fmla="*/ 1 w 4"/>
                  <a:gd name="T5" fmla="*/ 0 h 8"/>
                  <a:gd name="T6" fmla="*/ 3 w 4"/>
                  <a:gd name="T7" fmla="*/ 1 h 8"/>
                  <a:gd name="T8" fmla="*/ 3 w 4"/>
                  <a:gd name="T9" fmla="*/ 4 h 8"/>
                  <a:gd name="T10" fmla="*/ 1 w 4"/>
                  <a:gd name="T11" fmla="*/ 7 h 8"/>
                  <a:gd name="T12" fmla="*/ 0 w 4"/>
                  <a:gd name="T13" fmla="*/ 5 h 8"/>
                  <a:gd name="T14" fmla="*/ 0 w 4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8"/>
                  <a:gd name="T26" fmla="*/ 4 w 4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8">
                    <a:moveTo>
                      <a:pt x="0" y="5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" name="Freeform 270"/>
              <p:cNvSpPr>
                <a:spLocks/>
              </p:cNvSpPr>
              <p:nvPr/>
            </p:nvSpPr>
            <p:spPr bwMode="auto">
              <a:xfrm>
                <a:off x="3159" y="2001"/>
                <a:ext cx="13" cy="14"/>
              </a:xfrm>
              <a:custGeom>
                <a:avLst/>
                <a:gdLst>
                  <a:gd name="T0" fmla="*/ 0 w 13"/>
                  <a:gd name="T1" fmla="*/ 6 h 14"/>
                  <a:gd name="T2" fmla="*/ 0 w 13"/>
                  <a:gd name="T3" fmla="*/ 6 h 14"/>
                  <a:gd name="T4" fmla="*/ 1 w 13"/>
                  <a:gd name="T5" fmla="*/ 13 h 14"/>
                  <a:gd name="T6" fmla="*/ 9 w 13"/>
                  <a:gd name="T7" fmla="*/ 13 h 14"/>
                  <a:gd name="T8" fmla="*/ 12 w 13"/>
                  <a:gd name="T9" fmla="*/ 13 h 14"/>
                  <a:gd name="T10" fmla="*/ 12 w 13"/>
                  <a:gd name="T11" fmla="*/ 10 h 14"/>
                  <a:gd name="T12" fmla="*/ 8 w 13"/>
                  <a:gd name="T13" fmla="*/ 6 h 14"/>
                  <a:gd name="T14" fmla="*/ 9 w 13"/>
                  <a:gd name="T15" fmla="*/ 2 h 14"/>
                  <a:gd name="T16" fmla="*/ 5 w 13"/>
                  <a:gd name="T17" fmla="*/ 0 h 14"/>
                  <a:gd name="T18" fmla="*/ 1 w 13"/>
                  <a:gd name="T19" fmla="*/ 3 h 14"/>
                  <a:gd name="T20" fmla="*/ 0 w 13"/>
                  <a:gd name="T21" fmla="*/ 6 h 14"/>
                  <a:gd name="T22" fmla="*/ 0 w 13"/>
                  <a:gd name="T23" fmla="*/ 6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4"/>
                  <a:gd name="T38" fmla="*/ 13 w 1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4">
                    <a:moveTo>
                      <a:pt x="0" y="6"/>
                    </a:moveTo>
                    <a:lnTo>
                      <a:pt x="0" y="6"/>
                    </a:lnTo>
                    <a:lnTo>
                      <a:pt x="1" y="13"/>
                    </a:lnTo>
                    <a:lnTo>
                      <a:pt x="9" y="13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" name="Freeform 271"/>
              <p:cNvSpPr>
                <a:spLocks/>
              </p:cNvSpPr>
              <p:nvPr/>
            </p:nvSpPr>
            <p:spPr bwMode="auto">
              <a:xfrm>
                <a:off x="3300" y="229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" name="Freeform 272"/>
              <p:cNvSpPr>
                <a:spLocks/>
              </p:cNvSpPr>
              <p:nvPr/>
            </p:nvSpPr>
            <p:spPr bwMode="auto">
              <a:xfrm>
                <a:off x="3126" y="1935"/>
                <a:ext cx="57" cy="57"/>
              </a:xfrm>
              <a:custGeom>
                <a:avLst/>
                <a:gdLst>
                  <a:gd name="T0" fmla="*/ 0 w 57"/>
                  <a:gd name="T1" fmla="*/ 45 h 57"/>
                  <a:gd name="T2" fmla="*/ 0 w 57"/>
                  <a:gd name="T3" fmla="*/ 45 h 57"/>
                  <a:gd name="T4" fmla="*/ 2 w 57"/>
                  <a:gd name="T5" fmla="*/ 45 h 57"/>
                  <a:gd name="T6" fmla="*/ 4 w 57"/>
                  <a:gd name="T7" fmla="*/ 45 h 57"/>
                  <a:gd name="T8" fmla="*/ 15 w 57"/>
                  <a:gd name="T9" fmla="*/ 45 h 57"/>
                  <a:gd name="T10" fmla="*/ 4 w 57"/>
                  <a:gd name="T11" fmla="*/ 42 h 57"/>
                  <a:gd name="T12" fmla="*/ 6 w 57"/>
                  <a:gd name="T13" fmla="*/ 41 h 57"/>
                  <a:gd name="T14" fmla="*/ 21 w 57"/>
                  <a:gd name="T15" fmla="*/ 37 h 57"/>
                  <a:gd name="T16" fmla="*/ 15 w 57"/>
                  <a:gd name="T17" fmla="*/ 34 h 57"/>
                  <a:gd name="T18" fmla="*/ 10 w 57"/>
                  <a:gd name="T19" fmla="*/ 33 h 57"/>
                  <a:gd name="T20" fmla="*/ 10 w 57"/>
                  <a:gd name="T21" fmla="*/ 32 h 57"/>
                  <a:gd name="T22" fmla="*/ 17 w 57"/>
                  <a:gd name="T23" fmla="*/ 25 h 57"/>
                  <a:gd name="T24" fmla="*/ 20 w 57"/>
                  <a:gd name="T25" fmla="*/ 13 h 57"/>
                  <a:gd name="T26" fmla="*/ 22 w 57"/>
                  <a:gd name="T27" fmla="*/ 13 h 57"/>
                  <a:gd name="T28" fmla="*/ 25 w 57"/>
                  <a:gd name="T29" fmla="*/ 16 h 57"/>
                  <a:gd name="T30" fmla="*/ 22 w 57"/>
                  <a:gd name="T31" fmla="*/ 18 h 57"/>
                  <a:gd name="T32" fmla="*/ 22 w 57"/>
                  <a:gd name="T33" fmla="*/ 22 h 57"/>
                  <a:gd name="T34" fmla="*/ 30 w 57"/>
                  <a:gd name="T35" fmla="*/ 24 h 57"/>
                  <a:gd name="T36" fmla="*/ 26 w 57"/>
                  <a:gd name="T37" fmla="*/ 21 h 57"/>
                  <a:gd name="T38" fmla="*/ 31 w 57"/>
                  <a:gd name="T39" fmla="*/ 18 h 57"/>
                  <a:gd name="T40" fmla="*/ 31 w 57"/>
                  <a:gd name="T41" fmla="*/ 13 h 57"/>
                  <a:gd name="T42" fmla="*/ 30 w 57"/>
                  <a:gd name="T43" fmla="*/ 13 h 57"/>
                  <a:gd name="T44" fmla="*/ 30 w 57"/>
                  <a:gd name="T45" fmla="*/ 9 h 57"/>
                  <a:gd name="T46" fmla="*/ 31 w 57"/>
                  <a:gd name="T47" fmla="*/ 4 h 57"/>
                  <a:gd name="T48" fmla="*/ 36 w 57"/>
                  <a:gd name="T49" fmla="*/ 2 h 57"/>
                  <a:gd name="T50" fmla="*/ 51 w 57"/>
                  <a:gd name="T51" fmla="*/ 0 h 57"/>
                  <a:gd name="T52" fmla="*/ 56 w 57"/>
                  <a:gd name="T53" fmla="*/ 3 h 57"/>
                  <a:gd name="T54" fmla="*/ 53 w 57"/>
                  <a:gd name="T55" fmla="*/ 16 h 57"/>
                  <a:gd name="T56" fmla="*/ 50 w 57"/>
                  <a:gd name="T57" fmla="*/ 18 h 57"/>
                  <a:gd name="T58" fmla="*/ 51 w 57"/>
                  <a:gd name="T59" fmla="*/ 20 h 57"/>
                  <a:gd name="T60" fmla="*/ 55 w 57"/>
                  <a:gd name="T61" fmla="*/ 22 h 57"/>
                  <a:gd name="T62" fmla="*/ 55 w 57"/>
                  <a:gd name="T63" fmla="*/ 23 h 57"/>
                  <a:gd name="T64" fmla="*/ 51 w 57"/>
                  <a:gd name="T65" fmla="*/ 27 h 57"/>
                  <a:gd name="T66" fmla="*/ 49 w 57"/>
                  <a:gd name="T67" fmla="*/ 33 h 57"/>
                  <a:gd name="T68" fmla="*/ 37 w 57"/>
                  <a:gd name="T69" fmla="*/ 32 h 57"/>
                  <a:gd name="T70" fmla="*/ 38 w 57"/>
                  <a:gd name="T71" fmla="*/ 45 h 57"/>
                  <a:gd name="T72" fmla="*/ 37 w 57"/>
                  <a:gd name="T73" fmla="*/ 48 h 57"/>
                  <a:gd name="T74" fmla="*/ 37 w 57"/>
                  <a:gd name="T75" fmla="*/ 51 h 57"/>
                  <a:gd name="T76" fmla="*/ 37 w 57"/>
                  <a:gd name="T77" fmla="*/ 56 h 57"/>
                  <a:gd name="T78" fmla="*/ 33 w 57"/>
                  <a:gd name="T79" fmla="*/ 54 h 57"/>
                  <a:gd name="T80" fmla="*/ 33 w 57"/>
                  <a:gd name="T81" fmla="*/ 45 h 57"/>
                  <a:gd name="T82" fmla="*/ 24 w 57"/>
                  <a:gd name="T83" fmla="*/ 45 h 57"/>
                  <a:gd name="T84" fmla="*/ 21 w 57"/>
                  <a:gd name="T85" fmla="*/ 42 h 57"/>
                  <a:gd name="T86" fmla="*/ 16 w 57"/>
                  <a:gd name="T87" fmla="*/ 42 h 57"/>
                  <a:gd name="T88" fmla="*/ 3 w 57"/>
                  <a:gd name="T89" fmla="*/ 45 h 57"/>
                  <a:gd name="T90" fmla="*/ 0 w 57"/>
                  <a:gd name="T91" fmla="*/ 45 h 57"/>
                  <a:gd name="T92" fmla="*/ 0 w 57"/>
                  <a:gd name="T93" fmla="*/ 45 h 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"/>
                  <a:gd name="T142" fmla="*/ 0 h 57"/>
                  <a:gd name="T143" fmla="*/ 57 w 57"/>
                  <a:gd name="T144" fmla="*/ 57 h 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" h="57">
                    <a:moveTo>
                      <a:pt x="0" y="45"/>
                    </a:moveTo>
                    <a:lnTo>
                      <a:pt x="0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15" y="45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21" y="37"/>
                    </a:lnTo>
                    <a:lnTo>
                      <a:pt x="15" y="34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17" y="2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5" y="16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26" y="21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9"/>
                    </a:lnTo>
                    <a:lnTo>
                      <a:pt x="31" y="4"/>
                    </a:lnTo>
                    <a:lnTo>
                      <a:pt x="36" y="2"/>
                    </a:lnTo>
                    <a:lnTo>
                      <a:pt x="51" y="0"/>
                    </a:lnTo>
                    <a:lnTo>
                      <a:pt x="56" y="3"/>
                    </a:lnTo>
                    <a:lnTo>
                      <a:pt x="53" y="16"/>
                    </a:lnTo>
                    <a:lnTo>
                      <a:pt x="50" y="18"/>
                    </a:lnTo>
                    <a:lnTo>
                      <a:pt x="51" y="20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1" y="27"/>
                    </a:lnTo>
                    <a:lnTo>
                      <a:pt x="49" y="33"/>
                    </a:lnTo>
                    <a:lnTo>
                      <a:pt x="37" y="32"/>
                    </a:lnTo>
                    <a:lnTo>
                      <a:pt x="38" y="45"/>
                    </a:lnTo>
                    <a:lnTo>
                      <a:pt x="37" y="48"/>
                    </a:lnTo>
                    <a:lnTo>
                      <a:pt x="37" y="51"/>
                    </a:lnTo>
                    <a:lnTo>
                      <a:pt x="37" y="56"/>
                    </a:lnTo>
                    <a:lnTo>
                      <a:pt x="33" y="54"/>
                    </a:lnTo>
                    <a:lnTo>
                      <a:pt x="33" y="45"/>
                    </a:lnTo>
                    <a:lnTo>
                      <a:pt x="24" y="45"/>
                    </a:lnTo>
                    <a:lnTo>
                      <a:pt x="21" y="42"/>
                    </a:lnTo>
                    <a:lnTo>
                      <a:pt x="16" y="42"/>
                    </a:lnTo>
                    <a:lnTo>
                      <a:pt x="3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" name="Freeform 273"/>
              <p:cNvSpPr>
                <a:spLocks/>
              </p:cNvSpPr>
              <p:nvPr/>
            </p:nvSpPr>
            <p:spPr bwMode="auto">
              <a:xfrm>
                <a:off x="3147" y="1578"/>
                <a:ext cx="419" cy="267"/>
              </a:xfrm>
              <a:custGeom>
                <a:avLst/>
                <a:gdLst>
                  <a:gd name="T0" fmla="*/ 2 w 419"/>
                  <a:gd name="T1" fmla="*/ 207 h 267"/>
                  <a:gd name="T2" fmla="*/ 34 w 419"/>
                  <a:gd name="T3" fmla="*/ 202 h 267"/>
                  <a:gd name="T4" fmla="*/ 26 w 419"/>
                  <a:gd name="T5" fmla="*/ 201 h 267"/>
                  <a:gd name="T6" fmla="*/ 1 w 419"/>
                  <a:gd name="T7" fmla="*/ 190 h 267"/>
                  <a:gd name="T8" fmla="*/ 10 w 419"/>
                  <a:gd name="T9" fmla="*/ 184 h 267"/>
                  <a:gd name="T10" fmla="*/ 26 w 419"/>
                  <a:gd name="T11" fmla="*/ 179 h 267"/>
                  <a:gd name="T12" fmla="*/ 40 w 419"/>
                  <a:gd name="T13" fmla="*/ 173 h 267"/>
                  <a:gd name="T14" fmla="*/ 42 w 419"/>
                  <a:gd name="T15" fmla="*/ 162 h 267"/>
                  <a:gd name="T16" fmla="*/ 69 w 419"/>
                  <a:gd name="T17" fmla="*/ 158 h 267"/>
                  <a:gd name="T18" fmla="*/ 94 w 419"/>
                  <a:gd name="T19" fmla="*/ 155 h 267"/>
                  <a:gd name="T20" fmla="*/ 80 w 419"/>
                  <a:gd name="T21" fmla="*/ 153 h 267"/>
                  <a:gd name="T22" fmla="*/ 100 w 419"/>
                  <a:gd name="T23" fmla="*/ 134 h 267"/>
                  <a:gd name="T24" fmla="*/ 112 w 419"/>
                  <a:gd name="T25" fmla="*/ 121 h 267"/>
                  <a:gd name="T26" fmla="*/ 125 w 419"/>
                  <a:gd name="T27" fmla="*/ 117 h 267"/>
                  <a:gd name="T28" fmla="*/ 129 w 419"/>
                  <a:gd name="T29" fmla="*/ 102 h 267"/>
                  <a:gd name="T30" fmla="*/ 137 w 419"/>
                  <a:gd name="T31" fmla="*/ 92 h 267"/>
                  <a:gd name="T32" fmla="*/ 154 w 419"/>
                  <a:gd name="T33" fmla="*/ 80 h 267"/>
                  <a:gd name="T34" fmla="*/ 165 w 419"/>
                  <a:gd name="T35" fmla="*/ 72 h 267"/>
                  <a:gd name="T36" fmla="*/ 184 w 419"/>
                  <a:gd name="T37" fmla="*/ 66 h 267"/>
                  <a:gd name="T38" fmla="*/ 205 w 419"/>
                  <a:gd name="T39" fmla="*/ 56 h 267"/>
                  <a:gd name="T40" fmla="*/ 200 w 419"/>
                  <a:gd name="T41" fmla="*/ 51 h 267"/>
                  <a:gd name="T42" fmla="*/ 204 w 419"/>
                  <a:gd name="T43" fmla="*/ 45 h 267"/>
                  <a:gd name="T44" fmla="*/ 222 w 419"/>
                  <a:gd name="T45" fmla="*/ 38 h 267"/>
                  <a:gd name="T46" fmla="*/ 228 w 419"/>
                  <a:gd name="T47" fmla="*/ 32 h 267"/>
                  <a:gd name="T48" fmla="*/ 243 w 419"/>
                  <a:gd name="T49" fmla="*/ 38 h 267"/>
                  <a:gd name="T50" fmla="*/ 263 w 419"/>
                  <a:gd name="T51" fmla="*/ 22 h 267"/>
                  <a:gd name="T52" fmla="*/ 275 w 419"/>
                  <a:gd name="T53" fmla="*/ 19 h 267"/>
                  <a:gd name="T54" fmla="*/ 290 w 419"/>
                  <a:gd name="T55" fmla="*/ 23 h 267"/>
                  <a:gd name="T56" fmla="*/ 310 w 419"/>
                  <a:gd name="T57" fmla="*/ 7 h 267"/>
                  <a:gd name="T58" fmla="*/ 336 w 419"/>
                  <a:gd name="T59" fmla="*/ 7 h 267"/>
                  <a:gd name="T60" fmla="*/ 347 w 419"/>
                  <a:gd name="T61" fmla="*/ 17 h 267"/>
                  <a:gd name="T62" fmla="*/ 376 w 419"/>
                  <a:gd name="T63" fmla="*/ 8 h 267"/>
                  <a:gd name="T64" fmla="*/ 381 w 419"/>
                  <a:gd name="T65" fmla="*/ 16 h 267"/>
                  <a:gd name="T66" fmla="*/ 402 w 419"/>
                  <a:gd name="T67" fmla="*/ 10 h 267"/>
                  <a:gd name="T68" fmla="*/ 382 w 419"/>
                  <a:gd name="T69" fmla="*/ 21 h 267"/>
                  <a:gd name="T70" fmla="*/ 403 w 419"/>
                  <a:gd name="T71" fmla="*/ 31 h 267"/>
                  <a:gd name="T72" fmla="*/ 406 w 419"/>
                  <a:gd name="T73" fmla="*/ 32 h 267"/>
                  <a:gd name="T74" fmla="*/ 370 w 419"/>
                  <a:gd name="T75" fmla="*/ 22 h 267"/>
                  <a:gd name="T76" fmla="*/ 297 w 419"/>
                  <a:gd name="T77" fmla="*/ 51 h 267"/>
                  <a:gd name="T78" fmla="*/ 251 w 419"/>
                  <a:gd name="T79" fmla="*/ 44 h 267"/>
                  <a:gd name="T80" fmla="*/ 212 w 419"/>
                  <a:gd name="T81" fmla="*/ 56 h 267"/>
                  <a:gd name="T82" fmla="*/ 185 w 419"/>
                  <a:gd name="T83" fmla="*/ 80 h 267"/>
                  <a:gd name="T84" fmla="*/ 143 w 419"/>
                  <a:gd name="T85" fmla="*/ 133 h 267"/>
                  <a:gd name="T86" fmla="*/ 118 w 419"/>
                  <a:gd name="T87" fmla="*/ 164 h 267"/>
                  <a:gd name="T88" fmla="*/ 116 w 419"/>
                  <a:gd name="T89" fmla="*/ 205 h 267"/>
                  <a:gd name="T90" fmla="*/ 110 w 419"/>
                  <a:gd name="T91" fmla="*/ 241 h 267"/>
                  <a:gd name="T92" fmla="*/ 92 w 419"/>
                  <a:gd name="T93" fmla="*/ 233 h 267"/>
                  <a:gd name="T94" fmla="*/ 84 w 419"/>
                  <a:gd name="T95" fmla="*/ 234 h 267"/>
                  <a:gd name="T96" fmla="*/ 49 w 419"/>
                  <a:gd name="T97" fmla="*/ 261 h 267"/>
                  <a:gd name="T98" fmla="*/ 29 w 419"/>
                  <a:gd name="T99" fmla="*/ 261 h 267"/>
                  <a:gd name="T100" fmla="*/ 20 w 419"/>
                  <a:gd name="T101" fmla="*/ 241 h 267"/>
                  <a:gd name="T102" fmla="*/ 24 w 419"/>
                  <a:gd name="T103" fmla="*/ 229 h 267"/>
                  <a:gd name="T104" fmla="*/ 34 w 419"/>
                  <a:gd name="T105" fmla="*/ 215 h 267"/>
                  <a:gd name="T106" fmla="*/ 10 w 419"/>
                  <a:gd name="T107" fmla="*/ 221 h 2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9"/>
                  <a:gd name="T163" fmla="*/ 0 h 267"/>
                  <a:gd name="T164" fmla="*/ 419 w 419"/>
                  <a:gd name="T165" fmla="*/ 267 h 2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9" h="267">
                    <a:moveTo>
                      <a:pt x="0" y="211"/>
                    </a:moveTo>
                    <a:lnTo>
                      <a:pt x="0" y="211"/>
                    </a:lnTo>
                    <a:lnTo>
                      <a:pt x="2" y="210"/>
                    </a:lnTo>
                    <a:lnTo>
                      <a:pt x="5" y="211"/>
                    </a:lnTo>
                    <a:lnTo>
                      <a:pt x="5" y="210"/>
                    </a:lnTo>
                    <a:lnTo>
                      <a:pt x="2" y="210"/>
                    </a:lnTo>
                    <a:lnTo>
                      <a:pt x="2" y="207"/>
                    </a:lnTo>
                    <a:lnTo>
                      <a:pt x="4" y="205"/>
                    </a:lnTo>
                    <a:lnTo>
                      <a:pt x="30" y="202"/>
                    </a:lnTo>
                    <a:lnTo>
                      <a:pt x="32" y="205"/>
                    </a:lnTo>
                    <a:lnTo>
                      <a:pt x="32" y="208"/>
                    </a:lnTo>
                    <a:lnTo>
                      <a:pt x="36" y="207"/>
                    </a:lnTo>
                    <a:lnTo>
                      <a:pt x="34" y="205"/>
                    </a:lnTo>
                    <a:lnTo>
                      <a:pt x="34" y="202"/>
                    </a:lnTo>
                    <a:lnTo>
                      <a:pt x="43" y="201"/>
                    </a:lnTo>
                    <a:lnTo>
                      <a:pt x="38" y="201"/>
                    </a:lnTo>
                    <a:lnTo>
                      <a:pt x="40" y="194"/>
                    </a:lnTo>
                    <a:lnTo>
                      <a:pt x="37" y="196"/>
                    </a:lnTo>
                    <a:lnTo>
                      <a:pt x="37" y="201"/>
                    </a:lnTo>
                    <a:lnTo>
                      <a:pt x="34" y="201"/>
                    </a:lnTo>
                    <a:lnTo>
                      <a:pt x="26" y="201"/>
                    </a:lnTo>
                    <a:lnTo>
                      <a:pt x="26" y="198"/>
                    </a:lnTo>
                    <a:lnTo>
                      <a:pt x="24" y="201"/>
                    </a:lnTo>
                    <a:lnTo>
                      <a:pt x="3" y="202"/>
                    </a:lnTo>
                    <a:lnTo>
                      <a:pt x="2" y="198"/>
                    </a:lnTo>
                    <a:lnTo>
                      <a:pt x="4" y="195"/>
                    </a:lnTo>
                    <a:lnTo>
                      <a:pt x="4" y="194"/>
                    </a:lnTo>
                    <a:lnTo>
                      <a:pt x="1" y="190"/>
                    </a:lnTo>
                    <a:lnTo>
                      <a:pt x="9" y="189"/>
                    </a:lnTo>
                    <a:lnTo>
                      <a:pt x="24" y="189"/>
                    </a:lnTo>
                    <a:lnTo>
                      <a:pt x="16" y="189"/>
                    </a:lnTo>
                    <a:lnTo>
                      <a:pt x="21" y="186"/>
                    </a:lnTo>
                    <a:lnTo>
                      <a:pt x="4" y="189"/>
                    </a:lnTo>
                    <a:lnTo>
                      <a:pt x="3" y="183"/>
                    </a:lnTo>
                    <a:lnTo>
                      <a:pt x="10" y="184"/>
                    </a:lnTo>
                    <a:lnTo>
                      <a:pt x="10" y="183"/>
                    </a:lnTo>
                    <a:lnTo>
                      <a:pt x="16" y="183"/>
                    </a:lnTo>
                    <a:lnTo>
                      <a:pt x="19" y="184"/>
                    </a:lnTo>
                    <a:lnTo>
                      <a:pt x="16" y="183"/>
                    </a:lnTo>
                    <a:lnTo>
                      <a:pt x="24" y="179"/>
                    </a:lnTo>
                    <a:lnTo>
                      <a:pt x="29" y="182"/>
                    </a:lnTo>
                    <a:lnTo>
                      <a:pt x="26" y="179"/>
                    </a:lnTo>
                    <a:lnTo>
                      <a:pt x="29" y="176"/>
                    </a:lnTo>
                    <a:lnTo>
                      <a:pt x="24" y="177"/>
                    </a:lnTo>
                    <a:lnTo>
                      <a:pt x="26" y="176"/>
                    </a:lnTo>
                    <a:lnTo>
                      <a:pt x="24" y="174"/>
                    </a:lnTo>
                    <a:lnTo>
                      <a:pt x="31" y="173"/>
                    </a:lnTo>
                    <a:lnTo>
                      <a:pt x="40" y="174"/>
                    </a:lnTo>
                    <a:lnTo>
                      <a:pt x="40" y="173"/>
                    </a:lnTo>
                    <a:lnTo>
                      <a:pt x="42" y="172"/>
                    </a:lnTo>
                    <a:lnTo>
                      <a:pt x="38" y="171"/>
                    </a:lnTo>
                    <a:lnTo>
                      <a:pt x="34" y="171"/>
                    </a:lnTo>
                    <a:lnTo>
                      <a:pt x="35" y="171"/>
                    </a:lnTo>
                    <a:lnTo>
                      <a:pt x="34" y="166"/>
                    </a:lnTo>
                    <a:lnTo>
                      <a:pt x="40" y="166"/>
                    </a:lnTo>
                    <a:lnTo>
                      <a:pt x="42" y="162"/>
                    </a:lnTo>
                    <a:lnTo>
                      <a:pt x="52" y="162"/>
                    </a:lnTo>
                    <a:lnTo>
                      <a:pt x="53" y="158"/>
                    </a:lnTo>
                    <a:lnTo>
                      <a:pt x="54" y="160"/>
                    </a:lnTo>
                    <a:lnTo>
                      <a:pt x="56" y="160"/>
                    </a:lnTo>
                    <a:lnTo>
                      <a:pt x="59" y="156"/>
                    </a:lnTo>
                    <a:lnTo>
                      <a:pt x="68" y="156"/>
                    </a:lnTo>
                    <a:lnTo>
                      <a:pt x="69" y="158"/>
                    </a:lnTo>
                    <a:lnTo>
                      <a:pt x="73" y="156"/>
                    </a:lnTo>
                    <a:lnTo>
                      <a:pt x="72" y="155"/>
                    </a:lnTo>
                    <a:lnTo>
                      <a:pt x="77" y="153"/>
                    </a:lnTo>
                    <a:lnTo>
                      <a:pt x="82" y="156"/>
                    </a:lnTo>
                    <a:lnTo>
                      <a:pt x="84" y="157"/>
                    </a:lnTo>
                    <a:lnTo>
                      <a:pt x="86" y="156"/>
                    </a:lnTo>
                    <a:lnTo>
                      <a:pt x="94" y="155"/>
                    </a:lnTo>
                    <a:lnTo>
                      <a:pt x="92" y="153"/>
                    </a:lnTo>
                    <a:lnTo>
                      <a:pt x="94" y="152"/>
                    </a:lnTo>
                    <a:lnTo>
                      <a:pt x="102" y="149"/>
                    </a:lnTo>
                    <a:lnTo>
                      <a:pt x="104" y="147"/>
                    </a:lnTo>
                    <a:lnTo>
                      <a:pt x="102" y="147"/>
                    </a:lnTo>
                    <a:lnTo>
                      <a:pt x="84" y="155"/>
                    </a:lnTo>
                    <a:lnTo>
                      <a:pt x="80" y="153"/>
                    </a:lnTo>
                    <a:lnTo>
                      <a:pt x="82" y="150"/>
                    </a:lnTo>
                    <a:lnTo>
                      <a:pt x="77" y="151"/>
                    </a:lnTo>
                    <a:lnTo>
                      <a:pt x="77" y="147"/>
                    </a:lnTo>
                    <a:lnTo>
                      <a:pt x="84" y="145"/>
                    </a:lnTo>
                    <a:lnTo>
                      <a:pt x="84" y="142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4"/>
                    </a:lnTo>
                    <a:lnTo>
                      <a:pt x="105" y="131"/>
                    </a:lnTo>
                    <a:lnTo>
                      <a:pt x="111" y="129"/>
                    </a:lnTo>
                    <a:lnTo>
                      <a:pt x="102" y="131"/>
                    </a:lnTo>
                    <a:lnTo>
                      <a:pt x="104" y="128"/>
                    </a:lnTo>
                    <a:lnTo>
                      <a:pt x="111" y="125"/>
                    </a:lnTo>
                    <a:lnTo>
                      <a:pt x="112" y="121"/>
                    </a:lnTo>
                    <a:lnTo>
                      <a:pt x="120" y="120"/>
                    </a:lnTo>
                    <a:lnTo>
                      <a:pt x="119" y="117"/>
                    </a:lnTo>
                    <a:lnTo>
                      <a:pt x="118" y="119"/>
                    </a:lnTo>
                    <a:lnTo>
                      <a:pt x="116" y="119"/>
                    </a:lnTo>
                    <a:lnTo>
                      <a:pt x="119" y="116"/>
                    </a:lnTo>
                    <a:lnTo>
                      <a:pt x="119" y="113"/>
                    </a:lnTo>
                    <a:lnTo>
                      <a:pt x="125" y="117"/>
                    </a:lnTo>
                    <a:lnTo>
                      <a:pt x="121" y="112"/>
                    </a:lnTo>
                    <a:lnTo>
                      <a:pt x="126" y="111"/>
                    </a:lnTo>
                    <a:lnTo>
                      <a:pt x="127" y="106"/>
                    </a:lnTo>
                    <a:lnTo>
                      <a:pt x="131" y="109"/>
                    </a:lnTo>
                    <a:lnTo>
                      <a:pt x="129" y="103"/>
                    </a:lnTo>
                    <a:lnTo>
                      <a:pt x="122" y="106"/>
                    </a:lnTo>
                    <a:lnTo>
                      <a:pt x="129" y="102"/>
                    </a:lnTo>
                    <a:lnTo>
                      <a:pt x="129" y="99"/>
                    </a:lnTo>
                    <a:lnTo>
                      <a:pt x="135" y="99"/>
                    </a:lnTo>
                    <a:lnTo>
                      <a:pt x="135" y="98"/>
                    </a:lnTo>
                    <a:lnTo>
                      <a:pt x="135" y="97"/>
                    </a:lnTo>
                    <a:lnTo>
                      <a:pt x="132" y="98"/>
                    </a:lnTo>
                    <a:lnTo>
                      <a:pt x="131" y="96"/>
                    </a:lnTo>
                    <a:lnTo>
                      <a:pt x="137" y="92"/>
                    </a:lnTo>
                    <a:lnTo>
                      <a:pt x="132" y="92"/>
                    </a:lnTo>
                    <a:lnTo>
                      <a:pt x="134" y="89"/>
                    </a:lnTo>
                    <a:lnTo>
                      <a:pt x="144" y="89"/>
                    </a:lnTo>
                    <a:lnTo>
                      <a:pt x="140" y="86"/>
                    </a:lnTo>
                    <a:lnTo>
                      <a:pt x="144" y="85"/>
                    </a:lnTo>
                    <a:lnTo>
                      <a:pt x="149" y="85"/>
                    </a:lnTo>
                    <a:lnTo>
                      <a:pt x="154" y="80"/>
                    </a:lnTo>
                    <a:lnTo>
                      <a:pt x="153" y="76"/>
                    </a:lnTo>
                    <a:lnTo>
                      <a:pt x="155" y="75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8" y="75"/>
                    </a:lnTo>
                    <a:lnTo>
                      <a:pt x="174" y="73"/>
                    </a:lnTo>
                    <a:lnTo>
                      <a:pt x="165" y="72"/>
                    </a:lnTo>
                    <a:lnTo>
                      <a:pt x="171" y="70"/>
                    </a:lnTo>
                    <a:lnTo>
                      <a:pt x="169" y="66"/>
                    </a:lnTo>
                    <a:lnTo>
                      <a:pt x="175" y="65"/>
                    </a:lnTo>
                    <a:lnTo>
                      <a:pt x="171" y="64"/>
                    </a:lnTo>
                    <a:lnTo>
                      <a:pt x="178" y="61"/>
                    </a:lnTo>
                    <a:lnTo>
                      <a:pt x="182" y="66"/>
                    </a:lnTo>
                    <a:lnTo>
                      <a:pt x="184" y="66"/>
                    </a:lnTo>
                    <a:lnTo>
                      <a:pt x="184" y="65"/>
                    </a:lnTo>
                    <a:lnTo>
                      <a:pt x="186" y="65"/>
                    </a:lnTo>
                    <a:lnTo>
                      <a:pt x="184" y="58"/>
                    </a:lnTo>
                    <a:lnTo>
                      <a:pt x="187" y="57"/>
                    </a:lnTo>
                    <a:lnTo>
                      <a:pt x="198" y="58"/>
                    </a:lnTo>
                    <a:lnTo>
                      <a:pt x="200" y="56"/>
                    </a:lnTo>
                    <a:lnTo>
                      <a:pt x="205" y="56"/>
                    </a:lnTo>
                    <a:lnTo>
                      <a:pt x="203" y="55"/>
                    </a:lnTo>
                    <a:lnTo>
                      <a:pt x="197" y="56"/>
                    </a:lnTo>
                    <a:lnTo>
                      <a:pt x="193" y="55"/>
                    </a:lnTo>
                    <a:lnTo>
                      <a:pt x="189" y="55"/>
                    </a:lnTo>
                    <a:lnTo>
                      <a:pt x="187" y="55"/>
                    </a:lnTo>
                    <a:lnTo>
                      <a:pt x="190" y="51"/>
                    </a:lnTo>
                    <a:lnTo>
                      <a:pt x="200" y="51"/>
                    </a:lnTo>
                    <a:lnTo>
                      <a:pt x="204" y="51"/>
                    </a:lnTo>
                    <a:lnTo>
                      <a:pt x="200" y="49"/>
                    </a:lnTo>
                    <a:lnTo>
                      <a:pt x="206" y="49"/>
                    </a:lnTo>
                    <a:lnTo>
                      <a:pt x="205" y="46"/>
                    </a:lnTo>
                    <a:lnTo>
                      <a:pt x="207" y="46"/>
                    </a:lnTo>
                    <a:lnTo>
                      <a:pt x="204" y="46"/>
                    </a:lnTo>
                    <a:lnTo>
                      <a:pt x="204" y="45"/>
                    </a:lnTo>
                    <a:lnTo>
                      <a:pt x="212" y="39"/>
                    </a:lnTo>
                    <a:lnTo>
                      <a:pt x="209" y="38"/>
                    </a:lnTo>
                    <a:lnTo>
                      <a:pt x="213" y="34"/>
                    </a:lnTo>
                    <a:lnTo>
                      <a:pt x="213" y="35"/>
                    </a:lnTo>
                    <a:lnTo>
                      <a:pt x="213" y="38"/>
                    </a:lnTo>
                    <a:lnTo>
                      <a:pt x="215" y="37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18" y="34"/>
                    </a:lnTo>
                    <a:lnTo>
                      <a:pt x="222" y="34"/>
                    </a:lnTo>
                    <a:lnTo>
                      <a:pt x="232" y="39"/>
                    </a:lnTo>
                    <a:lnTo>
                      <a:pt x="232" y="37"/>
                    </a:lnTo>
                    <a:lnTo>
                      <a:pt x="228" y="34"/>
                    </a:lnTo>
                    <a:lnTo>
                      <a:pt x="228" y="32"/>
                    </a:lnTo>
                    <a:lnTo>
                      <a:pt x="229" y="29"/>
                    </a:lnTo>
                    <a:lnTo>
                      <a:pt x="235" y="29"/>
                    </a:lnTo>
                    <a:lnTo>
                      <a:pt x="236" y="35"/>
                    </a:lnTo>
                    <a:lnTo>
                      <a:pt x="240" y="31"/>
                    </a:lnTo>
                    <a:lnTo>
                      <a:pt x="248" y="26"/>
                    </a:lnTo>
                    <a:lnTo>
                      <a:pt x="248" y="34"/>
                    </a:lnTo>
                    <a:lnTo>
                      <a:pt x="243" y="38"/>
                    </a:lnTo>
                    <a:lnTo>
                      <a:pt x="251" y="33"/>
                    </a:lnTo>
                    <a:lnTo>
                      <a:pt x="251" y="29"/>
                    </a:lnTo>
                    <a:lnTo>
                      <a:pt x="257" y="26"/>
                    </a:lnTo>
                    <a:lnTo>
                      <a:pt x="259" y="26"/>
                    </a:lnTo>
                    <a:lnTo>
                      <a:pt x="260" y="29"/>
                    </a:lnTo>
                    <a:lnTo>
                      <a:pt x="263" y="26"/>
                    </a:lnTo>
                    <a:lnTo>
                      <a:pt x="263" y="22"/>
                    </a:lnTo>
                    <a:lnTo>
                      <a:pt x="273" y="31"/>
                    </a:lnTo>
                    <a:lnTo>
                      <a:pt x="273" y="22"/>
                    </a:lnTo>
                    <a:lnTo>
                      <a:pt x="266" y="22"/>
                    </a:lnTo>
                    <a:lnTo>
                      <a:pt x="266" y="19"/>
                    </a:lnTo>
                    <a:lnTo>
                      <a:pt x="271" y="21"/>
                    </a:lnTo>
                    <a:lnTo>
                      <a:pt x="272" y="19"/>
                    </a:lnTo>
                    <a:lnTo>
                      <a:pt x="275" y="19"/>
                    </a:lnTo>
                    <a:lnTo>
                      <a:pt x="280" y="22"/>
                    </a:lnTo>
                    <a:lnTo>
                      <a:pt x="281" y="22"/>
                    </a:lnTo>
                    <a:lnTo>
                      <a:pt x="280" y="20"/>
                    </a:lnTo>
                    <a:lnTo>
                      <a:pt x="290" y="21"/>
                    </a:lnTo>
                    <a:lnTo>
                      <a:pt x="289" y="22"/>
                    </a:lnTo>
                    <a:lnTo>
                      <a:pt x="293" y="22"/>
                    </a:lnTo>
                    <a:lnTo>
                      <a:pt x="290" y="23"/>
                    </a:lnTo>
                    <a:lnTo>
                      <a:pt x="295" y="23"/>
                    </a:lnTo>
                    <a:lnTo>
                      <a:pt x="295" y="20"/>
                    </a:lnTo>
                    <a:lnTo>
                      <a:pt x="303" y="16"/>
                    </a:lnTo>
                    <a:lnTo>
                      <a:pt x="310" y="16"/>
                    </a:lnTo>
                    <a:lnTo>
                      <a:pt x="310" y="14"/>
                    </a:lnTo>
                    <a:lnTo>
                      <a:pt x="318" y="10"/>
                    </a:lnTo>
                    <a:lnTo>
                      <a:pt x="310" y="7"/>
                    </a:lnTo>
                    <a:lnTo>
                      <a:pt x="317" y="8"/>
                    </a:lnTo>
                    <a:lnTo>
                      <a:pt x="318" y="3"/>
                    </a:lnTo>
                    <a:lnTo>
                      <a:pt x="319" y="4"/>
                    </a:lnTo>
                    <a:lnTo>
                      <a:pt x="323" y="2"/>
                    </a:lnTo>
                    <a:lnTo>
                      <a:pt x="326" y="8"/>
                    </a:lnTo>
                    <a:lnTo>
                      <a:pt x="332" y="6"/>
                    </a:lnTo>
                    <a:lnTo>
                      <a:pt x="336" y="7"/>
                    </a:lnTo>
                    <a:lnTo>
                      <a:pt x="325" y="16"/>
                    </a:lnTo>
                    <a:lnTo>
                      <a:pt x="322" y="22"/>
                    </a:lnTo>
                    <a:lnTo>
                      <a:pt x="347" y="3"/>
                    </a:lnTo>
                    <a:lnTo>
                      <a:pt x="349" y="8"/>
                    </a:lnTo>
                    <a:lnTo>
                      <a:pt x="346" y="10"/>
                    </a:lnTo>
                    <a:lnTo>
                      <a:pt x="350" y="11"/>
                    </a:lnTo>
                    <a:lnTo>
                      <a:pt x="347" y="17"/>
                    </a:lnTo>
                    <a:lnTo>
                      <a:pt x="355" y="16"/>
                    </a:lnTo>
                    <a:lnTo>
                      <a:pt x="362" y="0"/>
                    </a:lnTo>
                    <a:lnTo>
                      <a:pt x="366" y="2"/>
                    </a:lnTo>
                    <a:lnTo>
                      <a:pt x="373" y="0"/>
                    </a:lnTo>
                    <a:lnTo>
                      <a:pt x="375" y="2"/>
                    </a:lnTo>
                    <a:lnTo>
                      <a:pt x="379" y="2"/>
                    </a:lnTo>
                    <a:lnTo>
                      <a:pt x="376" y="8"/>
                    </a:lnTo>
                    <a:lnTo>
                      <a:pt x="367" y="8"/>
                    </a:lnTo>
                    <a:lnTo>
                      <a:pt x="370" y="10"/>
                    </a:lnTo>
                    <a:lnTo>
                      <a:pt x="365" y="11"/>
                    </a:lnTo>
                    <a:lnTo>
                      <a:pt x="375" y="10"/>
                    </a:lnTo>
                    <a:lnTo>
                      <a:pt x="376" y="11"/>
                    </a:lnTo>
                    <a:lnTo>
                      <a:pt x="369" y="16"/>
                    </a:lnTo>
                    <a:lnTo>
                      <a:pt x="381" y="16"/>
                    </a:lnTo>
                    <a:lnTo>
                      <a:pt x="381" y="8"/>
                    </a:lnTo>
                    <a:lnTo>
                      <a:pt x="382" y="7"/>
                    </a:lnTo>
                    <a:lnTo>
                      <a:pt x="389" y="7"/>
                    </a:lnTo>
                    <a:lnTo>
                      <a:pt x="392" y="10"/>
                    </a:lnTo>
                    <a:lnTo>
                      <a:pt x="396" y="10"/>
                    </a:lnTo>
                    <a:lnTo>
                      <a:pt x="402" y="10"/>
                    </a:lnTo>
                    <a:lnTo>
                      <a:pt x="407" y="11"/>
                    </a:lnTo>
                    <a:lnTo>
                      <a:pt x="406" y="13"/>
                    </a:lnTo>
                    <a:lnTo>
                      <a:pt x="413" y="15"/>
                    </a:lnTo>
                    <a:lnTo>
                      <a:pt x="418" y="17"/>
                    </a:lnTo>
                    <a:lnTo>
                      <a:pt x="418" y="19"/>
                    </a:lnTo>
                    <a:lnTo>
                      <a:pt x="403" y="22"/>
                    </a:lnTo>
                    <a:lnTo>
                      <a:pt x="382" y="21"/>
                    </a:lnTo>
                    <a:lnTo>
                      <a:pt x="382" y="22"/>
                    </a:lnTo>
                    <a:lnTo>
                      <a:pt x="393" y="23"/>
                    </a:lnTo>
                    <a:lnTo>
                      <a:pt x="395" y="26"/>
                    </a:lnTo>
                    <a:lnTo>
                      <a:pt x="394" y="27"/>
                    </a:lnTo>
                    <a:lnTo>
                      <a:pt x="401" y="27"/>
                    </a:lnTo>
                    <a:lnTo>
                      <a:pt x="395" y="32"/>
                    </a:lnTo>
                    <a:lnTo>
                      <a:pt x="403" y="31"/>
                    </a:lnTo>
                    <a:lnTo>
                      <a:pt x="404" y="32"/>
                    </a:lnTo>
                    <a:lnTo>
                      <a:pt x="405" y="29"/>
                    </a:lnTo>
                    <a:lnTo>
                      <a:pt x="408" y="32"/>
                    </a:lnTo>
                    <a:lnTo>
                      <a:pt x="410" y="29"/>
                    </a:lnTo>
                    <a:lnTo>
                      <a:pt x="418" y="29"/>
                    </a:lnTo>
                    <a:lnTo>
                      <a:pt x="416" y="33"/>
                    </a:lnTo>
                    <a:lnTo>
                      <a:pt x="406" y="32"/>
                    </a:lnTo>
                    <a:lnTo>
                      <a:pt x="404" y="35"/>
                    </a:lnTo>
                    <a:lnTo>
                      <a:pt x="389" y="44"/>
                    </a:lnTo>
                    <a:lnTo>
                      <a:pt x="385" y="39"/>
                    </a:lnTo>
                    <a:lnTo>
                      <a:pt x="392" y="35"/>
                    </a:lnTo>
                    <a:lnTo>
                      <a:pt x="389" y="31"/>
                    </a:lnTo>
                    <a:lnTo>
                      <a:pt x="376" y="26"/>
                    </a:lnTo>
                    <a:lnTo>
                      <a:pt x="370" y="22"/>
                    </a:lnTo>
                    <a:lnTo>
                      <a:pt x="346" y="26"/>
                    </a:lnTo>
                    <a:lnTo>
                      <a:pt x="338" y="29"/>
                    </a:lnTo>
                    <a:lnTo>
                      <a:pt x="336" y="33"/>
                    </a:lnTo>
                    <a:lnTo>
                      <a:pt x="333" y="45"/>
                    </a:lnTo>
                    <a:lnTo>
                      <a:pt x="318" y="51"/>
                    </a:lnTo>
                    <a:lnTo>
                      <a:pt x="307" y="46"/>
                    </a:lnTo>
                    <a:lnTo>
                      <a:pt x="297" y="51"/>
                    </a:lnTo>
                    <a:lnTo>
                      <a:pt x="281" y="49"/>
                    </a:lnTo>
                    <a:lnTo>
                      <a:pt x="270" y="38"/>
                    </a:lnTo>
                    <a:lnTo>
                      <a:pt x="263" y="37"/>
                    </a:lnTo>
                    <a:lnTo>
                      <a:pt x="260" y="38"/>
                    </a:lnTo>
                    <a:lnTo>
                      <a:pt x="261" y="42"/>
                    </a:lnTo>
                    <a:lnTo>
                      <a:pt x="251" y="44"/>
                    </a:lnTo>
                    <a:lnTo>
                      <a:pt x="242" y="45"/>
                    </a:lnTo>
                    <a:lnTo>
                      <a:pt x="244" y="46"/>
                    </a:lnTo>
                    <a:lnTo>
                      <a:pt x="241" y="51"/>
                    </a:lnTo>
                    <a:lnTo>
                      <a:pt x="243" y="55"/>
                    </a:lnTo>
                    <a:lnTo>
                      <a:pt x="242" y="57"/>
                    </a:lnTo>
                    <a:lnTo>
                      <a:pt x="213" y="55"/>
                    </a:lnTo>
                    <a:lnTo>
                      <a:pt x="212" y="56"/>
                    </a:lnTo>
                    <a:lnTo>
                      <a:pt x="212" y="61"/>
                    </a:lnTo>
                    <a:lnTo>
                      <a:pt x="207" y="65"/>
                    </a:lnTo>
                    <a:lnTo>
                      <a:pt x="200" y="63"/>
                    </a:lnTo>
                    <a:lnTo>
                      <a:pt x="189" y="67"/>
                    </a:lnTo>
                    <a:lnTo>
                      <a:pt x="187" y="71"/>
                    </a:lnTo>
                    <a:lnTo>
                      <a:pt x="182" y="76"/>
                    </a:lnTo>
                    <a:lnTo>
                      <a:pt x="185" y="80"/>
                    </a:lnTo>
                    <a:lnTo>
                      <a:pt x="185" y="85"/>
                    </a:lnTo>
                    <a:lnTo>
                      <a:pt x="169" y="92"/>
                    </a:lnTo>
                    <a:lnTo>
                      <a:pt x="165" y="102"/>
                    </a:lnTo>
                    <a:lnTo>
                      <a:pt x="154" y="102"/>
                    </a:lnTo>
                    <a:lnTo>
                      <a:pt x="154" y="113"/>
                    </a:lnTo>
                    <a:lnTo>
                      <a:pt x="153" y="120"/>
                    </a:lnTo>
                    <a:lnTo>
                      <a:pt x="143" y="133"/>
                    </a:lnTo>
                    <a:lnTo>
                      <a:pt x="149" y="136"/>
                    </a:lnTo>
                    <a:lnTo>
                      <a:pt x="148" y="142"/>
                    </a:lnTo>
                    <a:lnTo>
                      <a:pt x="145" y="145"/>
                    </a:lnTo>
                    <a:lnTo>
                      <a:pt x="129" y="145"/>
                    </a:lnTo>
                    <a:lnTo>
                      <a:pt x="117" y="152"/>
                    </a:lnTo>
                    <a:lnTo>
                      <a:pt x="114" y="156"/>
                    </a:lnTo>
                    <a:lnTo>
                      <a:pt x="118" y="164"/>
                    </a:lnTo>
                    <a:lnTo>
                      <a:pt x="114" y="173"/>
                    </a:lnTo>
                    <a:lnTo>
                      <a:pt x="116" y="179"/>
                    </a:lnTo>
                    <a:lnTo>
                      <a:pt x="116" y="190"/>
                    </a:lnTo>
                    <a:lnTo>
                      <a:pt x="125" y="194"/>
                    </a:lnTo>
                    <a:lnTo>
                      <a:pt x="126" y="199"/>
                    </a:lnTo>
                    <a:lnTo>
                      <a:pt x="125" y="201"/>
                    </a:lnTo>
                    <a:lnTo>
                      <a:pt x="116" y="205"/>
                    </a:lnTo>
                    <a:lnTo>
                      <a:pt x="119" y="208"/>
                    </a:lnTo>
                    <a:lnTo>
                      <a:pt x="121" y="215"/>
                    </a:lnTo>
                    <a:lnTo>
                      <a:pt x="119" y="220"/>
                    </a:lnTo>
                    <a:lnTo>
                      <a:pt x="119" y="223"/>
                    </a:lnTo>
                    <a:lnTo>
                      <a:pt x="111" y="228"/>
                    </a:lnTo>
                    <a:lnTo>
                      <a:pt x="106" y="234"/>
                    </a:lnTo>
                    <a:lnTo>
                      <a:pt x="110" y="241"/>
                    </a:lnTo>
                    <a:lnTo>
                      <a:pt x="106" y="245"/>
                    </a:lnTo>
                    <a:lnTo>
                      <a:pt x="102" y="247"/>
                    </a:lnTo>
                    <a:lnTo>
                      <a:pt x="101" y="245"/>
                    </a:lnTo>
                    <a:lnTo>
                      <a:pt x="100" y="249"/>
                    </a:lnTo>
                    <a:lnTo>
                      <a:pt x="100" y="245"/>
                    </a:lnTo>
                    <a:lnTo>
                      <a:pt x="93" y="243"/>
                    </a:lnTo>
                    <a:lnTo>
                      <a:pt x="92" y="233"/>
                    </a:lnTo>
                    <a:lnTo>
                      <a:pt x="93" y="228"/>
                    </a:lnTo>
                    <a:lnTo>
                      <a:pt x="92" y="228"/>
                    </a:lnTo>
                    <a:lnTo>
                      <a:pt x="89" y="228"/>
                    </a:lnTo>
                    <a:lnTo>
                      <a:pt x="90" y="234"/>
                    </a:lnTo>
                    <a:lnTo>
                      <a:pt x="88" y="234"/>
                    </a:lnTo>
                    <a:lnTo>
                      <a:pt x="86" y="233"/>
                    </a:lnTo>
                    <a:lnTo>
                      <a:pt x="84" y="234"/>
                    </a:lnTo>
                    <a:lnTo>
                      <a:pt x="89" y="241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5" y="245"/>
                    </a:lnTo>
                    <a:lnTo>
                      <a:pt x="67" y="253"/>
                    </a:lnTo>
                    <a:lnTo>
                      <a:pt x="52" y="264"/>
                    </a:lnTo>
                    <a:lnTo>
                      <a:pt x="49" y="261"/>
                    </a:lnTo>
                    <a:lnTo>
                      <a:pt x="48" y="264"/>
                    </a:lnTo>
                    <a:lnTo>
                      <a:pt x="39" y="266"/>
                    </a:lnTo>
                    <a:lnTo>
                      <a:pt x="36" y="265"/>
                    </a:lnTo>
                    <a:lnTo>
                      <a:pt x="37" y="264"/>
                    </a:lnTo>
                    <a:lnTo>
                      <a:pt x="30" y="265"/>
                    </a:lnTo>
                    <a:lnTo>
                      <a:pt x="30" y="259"/>
                    </a:lnTo>
                    <a:lnTo>
                      <a:pt x="29" y="261"/>
                    </a:lnTo>
                    <a:lnTo>
                      <a:pt x="24" y="261"/>
                    </a:lnTo>
                    <a:lnTo>
                      <a:pt x="12" y="255"/>
                    </a:lnTo>
                    <a:lnTo>
                      <a:pt x="9" y="252"/>
                    </a:lnTo>
                    <a:lnTo>
                      <a:pt x="10" y="245"/>
                    </a:lnTo>
                    <a:lnTo>
                      <a:pt x="16" y="245"/>
                    </a:lnTo>
                    <a:lnTo>
                      <a:pt x="20" y="241"/>
                    </a:lnTo>
                    <a:lnTo>
                      <a:pt x="19" y="241"/>
                    </a:lnTo>
                    <a:lnTo>
                      <a:pt x="24" y="234"/>
                    </a:lnTo>
                    <a:lnTo>
                      <a:pt x="5" y="241"/>
                    </a:lnTo>
                    <a:lnTo>
                      <a:pt x="4" y="235"/>
                    </a:lnTo>
                    <a:lnTo>
                      <a:pt x="10" y="233"/>
                    </a:lnTo>
                    <a:lnTo>
                      <a:pt x="15" y="233"/>
                    </a:lnTo>
                    <a:lnTo>
                      <a:pt x="24" y="229"/>
                    </a:lnTo>
                    <a:lnTo>
                      <a:pt x="13" y="228"/>
                    </a:lnTo>
                    <a:lnTo>
                      <a:pt x="24" y="223"/>
                    </a:lnTo>
                    <a:lnTo>
                      <a:pt x="20" y="223"/>
                    </a:lnTo>
                    <a:lnTo>
                      <a:pt x="26" y="217"/>
                    </a:lnTo>
                    <a:lnTo>
                      <a:pt x="29" y="220"/>
                    </a:lnTo>
                    <a:lnTo>
                      <a:pt x="30" y="217"/>
                    </a:lnTo>
                    <a:lnTo>
                      <a:pt x="34" y="215"/>
                    </a:lnTo>
                    <a:lnTo>
                      <a:pt x="29" y="215"/>
                    </a:lnTo>
                    <a:lnTo>
                      <a:pt x="26" y="213"/>
                    </a:lnTo>
                    <a:lnTo>
                      <a:pt x="24" y="215"/>
                    </a:lnTo>
                    <a:lnTo>
                      <a:pt x="10" y="227"/>
                    </a:lnTo>
                    <a:lnTo>
                      <a:pt x="9" y="226"/>
                    </a:lnTo>
                    <a:lnTo>
                      <a:pt x="13" y="223"/>
                    </a:lnTo>
                    <a:lnTo>
                      <a:pt x="10" y="221"/>
                    </a:lnTo>
                    <a:lnTo>
                      <a:pt x="5" y="223"/>
                    </a:lnTo>
                    <a:lnTo>
                      <a:pt x="3" y="220"/>
                    </a:lnTo>
                    <a:lnTo>
                      <a:pt x="12" y="213"/>
                    </a:lnTo>
                    <a:lnTo>
                      <a:pt x="4" y="214"/>
                    </a:lnTo>
                    <a:lnTo>
                      <a:pt x="0" y="211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" name="Freeform 274"/>
              <p:cNvSpPr>
                <a:spLocks/>
              </p:cNvSpPr>
              <p:nvPr/>
            </p:nvSpPr>
            <p:spPr bwMode="auto">
              <a:xfrm>
                <a:off x="3296" y="1907"/>
                <a:ext cx="159" cy="118"/>
              </a:xfrm>
              <a:custGeom>
                <a:avLst/>
                <a:gdLst>
                  <a:gd name="T0" fmla="*/ 0 w 159"/>
                  <a:gd name="T1" fmla="*/ 43 h 118"/>
                  <a:gd name="T2" fmla="*/ 2 w 159"/>
                  <a:gd name="T3" fmla="*/ 28 h 118"/>
                  <a:gd name="T4" fmla="*/ 4 w 159"/>
                  <a:gd name="T5" fmla="*/ 25 h 118"/>
                  <a:gd name="T6" fmla="*/ 0 w 159"/>
                  <a:gd name="T7" fmla="*/ 21 h 118"/>
                  <a:gd name="T8" fmla="*/ 5 w 159"/>
                  <a:gd name="T9" fmla="*/ 19 h 118"/>
                  <a:gd name="T10" fmla="*/ 27 w 159"/>
                  <a:gd name="T11" fmla="*/ 12 h 118"/>
                  <a:gd name="T12" fmla="*/ 48 w 159"/>
                  <a:gd name="T13" fmla="*/ 2 h 118"/>
                  <a:gd name="T14" fmla="*/ 71 w 159"/>
                  <a:gd name="T15" fmla="*/ 2 h 118"/>
                  <a:gd name="T16" fmla="*/ 73 w 159"/>
                  <a:gd name="T17" fmla="*/ 5 h 118"/>
                  <a:gd name="T18" fmla="*/ 66 w 159"/>
                  <a:gd name="T19" fmla="*/ 5 h 118"/>
                  <a:gd name="T20" fmla="*/ 75 w 159"/>
                  <a:gd name="T21" fmla="*/ 12 h 118"/>
                  <a:gd name="T22" fmla="*/ 85 w 159"/>
                  <a:gd name="T23" fmla="*/ 9 h 118"/>
                  <a:gd name="T24" fmla="*/ 138 w 159"/>
                  <a:gd name="T25" fmla="*/ 9 h 118"/>
                  <a:gd name="T26" fmla="*/ 153 w 159"/>
                  <a:gd name="T27" fmla="*/ 44 h 118"/>
                  <a:gd name="T28" fmla="*/ 150 w 159"/>
                  <a:gd name="T29" fmla="*/ 56 h 118"/>
                  <a:gd name="T30" fmla="*/ 158 w 159"/>
                  <a:gd name="T31" fmla="*/ 87 h 118"/>
                  <a:gd name="T32" fmla="*/ 136 w 159"/>
                  <a:gd name="T33" fmla="*/ 117 h 118"/>
                  <a:gd name="T34" fmla="*/ 121 w 159"/>
                  <a:gd name="T35" fmla="*/ 111 h 118"/>
                  <a:gd name="T36" fmla="*/ 108 w 159"/>
                  <a:gd name="T37" fmla="*/ 113 h 118"/>
                  <a:gd name="T38" fmla="*/ 99 w 159"/>
                  <a:gd name="T39" fmla="*/ 111 h 118"/>
                  <a:gd name="T40" fmla="*/ 92 w 159"/>
                  <a:gd name="T41" fmla="*/ 114 h 118"/>
                  <a:gd name="T42" fmla="*/ 79 w 159"/>
                  <a:gd name="T43" fmla="*/ 108 h 118"/>
                  <a:gd name="T44" fmla="*/ 63 w 159"/>
                  <a:gd name="T45" fmla="*/ 98 h 118"/>
                  <a:gd name="T46" fmla="*/ 57 w 159"/>
                  <a:gd name="T47" fmla="*/ 93 h 118"/>
                  <a:gd name="T48" fmla="*/ 44 w 159"/>
                  <a:gd name="T49" fmla="*/ 93 h 118"/>
                  <a:gd name="T50" fmla="*/ 34 w 159"/>
                  <a:gd name="T51" fmla="*/ 90 h 118"/>
                  <a:gd name="T52" fmla="*/ 29 w 159"/>
                  <a:gd name="T53" fmla="*/ 87 h 118"/>
                  <a:gd name="T54" fmla="*/ 19 w 159"/>
                  <a:gd name="T55" fmla="*/ 82 h 118"/>
                  <a:gd name="T56" fmla="*/ 10 w 159"/>
                  <a:gd name="T57" fmla="*/ 82 h 118"/>
                  <a:gd name="T58" fmla="*/ 11 w 159"/>
                  <a:gd name="T59" fmla="*/ 71 h 118"/>
                  <a:gd name="T60" fmla="*/ 4 w 159"/>
                  <a:gd name="T61" fmla="*/ 44 h 118"/>
                  <a:gd name="T62" fmla="*/ 0 w 159"/>
                  <a:gd name="T63" fmla="*/ 4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"/>
                  <a:gd name="T97" fmla="*/ 0 h 118"/>
                  <a:gd name="T98" fmla="*/ 159 w 159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" h="118">
                    <a:moveTo>
                      <a:pt x="0" y="43"/>
                    </a:moveTo>
                    <a:lnTo>
                      <a:pt x="0" y="43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4" y="25"/>
                    </a:lnTo>
                    <a:lnTo>
                      <a:pt x="5" y="22"/>
                    </a:lnTo>
                    <a:lnTo>
                      <a:pt x="0" y="21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12" y="15"/>
                    </a:lnTo>
                    <a:lnTo>
                      <a:pt x="27" y="12"/>
                    </a:lnTo>
                    <a:lnTo>
                      <a:pt x="38" y="5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71" y="2"/>
                    </a:lnTo>
                    <a:lnTo>
                      <a:pt x="73" y="5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72" y="11"/>
                    </a:lnTo>
                    <a:lnTo>
                      <a:pt x="75" y="12"/>
                    </a:lnTo>
                    <a:lnTo>
                      <a:pt x="75" y="9"/>
                    </a:lnTo>
                    <a:lnTo>
                      <a:pt x="85" y="9"/>
                    </a:lnTo>
                    <a:lnTo>
                      <a:pt x="110" y="12"/>
                    </a:lnTo>
                    <a:lnTo>
                      <a:pt x="138" y="9"/>
                    </a:lnTo>
                    <a:lnTo>
                      <a:pt x="149" y="16"/>
                    </a:lnTo>
                    <a:lnTo>
                      <a:pt x="153" y="44"/>
                    </a:lnTo>
                    <a:lnTo>
                      <a:pt x="145" y="51"/>
                    </a:lnTo>
                    <a:lnTo>
                      <a:pt x="150" y="56"/>
                    </a:lnTo>
                    <a:lnTo>
                      <a:pt x="149" y="67"/>
                    </a:lnTo>
                    <a:lnTo>
                      <a:pt x="158" y="87"/>
                    </a:lnTo>
                    <a:lnTo>
                      <a:pt x="141" y="100"/>
                    </a:lnTo>
                    <a:lnTo>
                      <a:pt x="136" y="117"/>
                    </a:lnTo>
                    <a:lnTo>
                      <a:pt x="131" y="117"/>
                    </a:lnTo>
                    <a:lnTo>
                      <a:pt x="121" y="111"/>
                    </a:lnTo>
                    <a:lnTo>
                      <a:pt x="116" y="110"/>
                    </a:lnTo>
                    <a:lnTo>
                      <a:pt x="108" y="113"/>
                    </a:lnTo>
                    <a:lnTo>
                      <a:pt x="102" y="111"/>
                    </a:lnTo>
                    <a:lnTo>
                      <a:pt x="99" y="111"/>
                    </a:lnTo>
                    <a:lnTo>
                      <a:pt x="93" y="115"/>
                    </a:lnTo>
                    <a:lnTo>
                      <a:pt x="92" y="114"/>
                    </a:lnTo>
                    <a:lnTo>
                      <a:pt x="83" y="107"/>
                    </a:lnTo>
                    <a:lnTo>
                      <a:pt x="79" y="108"/>
                    </a:lnTo>
                    <a:lnTo>
                      <a:pt x="67" y="107"/>
                    </a:lnTo>
                    <a:lnTo>
                      <a:pt x="63" y="98"/>
                    </a:lnTo>
                    <a:lnTo>
                      <a:pt x="57" y="96"/>
                    </a:lnTo>
                    <a:lnTo>
                      <a:pt x="57" y="93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40" y="94"/>
                    </a:lnTo>
                    <a:lnTo>
                      <a:pt x="34" y="90"/>
                    </a:lnTo>
                    <a:lnTo>
                      <a:pt x="35" y="87"/>
                    </a:lnTo>
                    <a:lnTo>
                      <a:pt x="29" y="87"/>
                    </a:lnTo>
                    <a:lnTo>
                      <a:pt x="27" y="83"/>
                    </a:lnTo>
                    <a:lnTo>
                      <a:pt x="19" y="82"/>
                    </a:lnTo>
                    <a:lnTo>
                      <a:pt x="14" y="79"/>
                    </a:lnTo>
                    <a:lnTo>
                      <a:pt x="10" y="82"/>
                    </a:lnTo>
                    <a:lnTo>
                      <a:pt x="8" y="81"/>
                    </a:lnTo>
                    <a:lnTo>
                      <a:pt x="11" y="71"/>
                    </a:lnTo>
                    <a:lnTo>
                      <a:pt x="5" y="67"/>
                    </a:lnTo>
                    <a:lnTo>
                      <a:pt x="4" y="44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" name="Freeform 275"/>
              <p:cNvSpPr>
                <a:spLocks/>
              </p:cNvSpPr>
              <p:nvPr/>
            </p:nvSpPr>
            <p:spPr bwMode="auto">
              <a:xfrm>
                <a:off x="3391" y="2043"/>
                <a:ext cx="153" cy="93"/>
              </a:xfrm>
              <a:custGeom>
                <a:avLst/>
                <a:gdLst>
                  <a:gd name="T0" fmla="*/ 0 w 153"/>
                  <a:gd name="T1" fmla="*/ 41 h 93"/>
                  <a:gd name="T2" fmla="*/ 0 w 153"/>
                  <a:gd name="T3" fmla="*/ 41 h 93"/>
                  <a:gd name="T4" fmla="*/ 7 w 153"/>
                  <a:gd name="T5" fmla="*/ 46 h 93"/>
                  <a:gd name="T6" fmla="*/ 17 w 153"/>
                  <a:gd name="T7" fmla="*/ 58 h 93"/>
                  <a:gd name="T8" fmla="*/ 21 w 153"/>
                  <a:gd name="T9" fmla="*/ 59 h 93"/>
                  <a:gd name="T10" fmla="*/ 22 w 153"/>
                  <a:gd name="T11" fmla="*/ 67 h 93"/>
                  <a:gd name="T12" fmla="*/ 35 w 153"/>
                  <a:gd name="T13" fmla="*/ 72 h 93"/>
                  <a:gd name="T14" fmla="*/ 37 w 153"/>
                  <a:gd name="T15" fmla="*/ 70 h 93"/>
                  <a:gd name="T16" fmla="*/ 41 w 153"/>
                  <a:gd name="T17" fmla="*/ 72 h 93"/>
                  <a:gd name="T18" fmla="*/ 36 w 153"/>
                  <a:gd name="T19" fmla="*/ 75 h 93"/>
                  <a:gd name="T20" fmla="*/ 40 w 153"/>
                  <a:gd name="T21" fmla="*/ 79 h 93"/>
                  <a:gd name="T22" fmla="*/ 43 w 153"/>
                  <a:gd name="T23" fmla="*/ 80 h 93"/>
                  <a:gd name="T24" fmla="*/ 46 w 153"/>
                  <a:gd name="T25" fmla="*/ 81 h 93"/>
                  <a:gd name="T26" fmla="*/ 45 w 153"/>
                  <a:gd name="T27" fmla="*/ 86 h 93"/>
                  <a:gd name="T28" fmla="*/ 47 w 153"/>
                  <a:gd name="T29" fmla="*/ 89 h 93"/>
                  <a:gd name="T30" fmla="*/ 85 w 153"/>
                  <a:gd name="T31" fmla="*/ 92 h 93"/>
                  <a:gd name="T32" fmla="*/ 111 w 153"/>
                  <a:gd name="T33" fmla="*/ 81 h 93"/>
                  <a:gd name="T34" fmla="*/ 116 w 153"/>
                  <a:gd name="T35" fmla="*/ 81 h 93"/>
                  <a:gd name="T36" fmla="*/ 125 w 153"/>
                  <a:gd name="T37" fmla="*/ 86 h 93"/>
                  <a:gd name="T38" fmla="*/ 132 w 153"/>
                  <a:gd name="T39" fmla="*/ 90 h 93"/>
                  <a:gd name="T40" fmla="*/ 138 w 153"/>
                  <a:gd name="T41" fmla="*/ 90 h 93"/>
                  <a:gd name="T42" fmla="*/ 138 w 153"/>
                  <a:gd name="T43" fmla="*/ 78 h 93"/>
                  <a:gd name="T44" fmla="*/ 141 w 153"/>
                  <a:gd name="T45" fmla="*/ 64 h 93"/>
                  <a:gd name="T46" fmla="*/ 144 w 153"/>
                  <a:gd name="T47" fmla="*/ 64 h 93"/>
                  <a:gd name="T48" fmla="*/ 144 w 153"/>
                  <a:gd name="T49" fmla="*/ 69 h 93"/>
                  <a:gd name="T50" fmla="*/ 140 w 153"/>
                  <a:gd name="T51" fmla="*/ 72 h 93"/>
                  <a:gd name="T52" fmla="*/ 140 w 153"/>
                  <a:gd name="T53" fmla="*/ 75 h 93"/>
                  <a:gd name="T54" fmla="*/ 145 w 153"/>
                  <a:gd name="T55" fmla="*/ 70 h 93"/>
                  <a:gd name="T56" fmla="*/ 151 w 153"/>
                  <a:gd name="T57" fmla="*/ 67 h 93"/>
                  <a:gd name="T58" fmla="*/ 152 w 153"/>
                  <a:gd name="T59" fmla="*/ 65 h 93"/>
                  <a:gd name="T60" fmla="*/ 152 w 153"/>
                  <a:gd name="T61" fmla="*/ 55 h 93"/>
                  <a:gd name="T62" fmla="*/ 137 w 153"/>
                  <a:gd name="T63" fmla="*/ 59 h 93"/>
                  <a:gd name="T64" fmla="*/ 130 w 153"/>
                  <a:gd name="T65" fmla="*/ 53 h 93"/>
                  <a:gd name="T66" fmla="*/ 128 w 153"/>
                  <a:gd name="T67" fmla="*/ 26 h 93"/>
                  <a:gd name="T68" fmla="*/ 117 w 153"/>
                  <a:gd name="T69" fmla="*/ 6 h 93"/>
                  <a:gd name="T70" fmla="*/ 106 w 153"/>
                  <a:gd name="T71" fmla="*/ 0 h 93"/>
                  <a:gd name="T72" fmla="*/ 78 w 153"/>
                  <a:gd name="T73" fmla="*/ 6 h 93"/>
                  <a:gd name="T74" fmla="*/ 73 w 153"/>
                  <a:gd name="T75" fmla="*/ 3 h 93"/>
                  <a:gd name="T76" fmla="*/ 43 w 153"/>
                  <a:gd name="T77" fmla="*/ 3 h 93"/>
                  <a:gd name="T78" fmla="*/ 40 w 153"/>
                  <a:gd name="T79" fmla="*/ 6 h 93"/>
                  <a:gd name="T80" fmla="*/ 34 w 153"/>
                  <a:gd name="T81" fmla="*/ 8 h 93"/>
                  <a:gd name="T82" fmla="*/ 29 w 153"/>
                  <a:gd name="T83" fmla="*/ 10 h 93"/>
                  <a:gd name="T84" fmla="*/ 28 w 153"/>
                  <a:gd name="T85" fmla="*/ 20 h 93"/>
                  <a:gd name="T86" fmla="*/ 23 w 153"/>
                  <a:gd name="T87" fmla="*/ 22 h 93"/>
                  <a:gd name="T88" fmla="*/ 17 w 153"/>
                  <a:gd name="T89" fmla="*/ 37 h 93"/>
                  <a:gd name="T90" fmla="*/ 0 w 153"/>
                  <a:gd name="T91" fmla="*/ 41 h 93"/>
                  <a:gd name="T92" fmla="*/ 0 w 153"/>
                  <a:gd name="T93" fmla="*/ 41 h 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3"/>
                  <a:gd name="T142" fmla="*/ 0 h 93"/>
                  <a:gd name="T143" fmla="*/ 153 w 153"/>
                  <a:gd name="T144" fmla="*/ 93 h 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3" h="93">
                    <a:moveTo>
                      <a:pt x="0" y="41"/>
                    </a:moveTo>
                    <a:lnTo>
                      <a:pt x="0" y="41"/>
                    </a:lnTo>
                    <a:lnTo>
                      <a:pt x="7" y="46"/>
                    </a:lnTo>
                    <a:lnTo>
                      <a:pt x="17" y="58"/>
                    </a:lnTo>
                    <a:lnTo>
                      <a:pt x="21" y="59"/>
                    </a:lnTo>
                    <a:lnTo>
                      <a:pt x="22" y="67"/>
                    </a:lnTo>
                    <a:lnTo>
                      <a:pt x="35" y="72"/>
                    </a:lnTo>
                    <a:lnTo>
                      <a:pt x="37" y="70"/>
                    </a:lnTo>
                    <a:lnTo>
                      <a:pt x="41" y="72"/>
                    </a:lnTo>
                    <a:lnTo>
                      <a:pt x="36" y="75"/>
                    </a:lnTo>
                    <a:lnTo>
                      <a:pt x="40" y="79"/>
                    </a:lnTo>
                    <a:lnTo>
                      <a:pt x="43" y="80"/>
                    </a:lnTo>
                    <a:lnTo>
                      <a:pt x="46" y="81"/>
                    </a:lnTo>
                    <a:lnTo>
                      <a:pt x="45" y="86"/>
                    </a:lnTo>
                    <a:lnTo>
                      <a:pt x="47" y="89"/>
                    </a:lnTo>
                    <a:lnTo>
                      <a:pt x="85" y="92"/>
                    </a:lnTo>
                    <a:lnTo>
                      <a:pt x="111" y="81"/>
                    </a:lnTo>
                    <a:lnTo>
                      <a:pt x="116" y="81"/>
                    </a:lnTo>
                    <a:lnTo>
                      <a:pt x="125" y="86"/>
                    </a:lnTo>
                    <a:lnTo>
                      <a:pt x="132" y="90"/>
                    </a:lnTo>
                    <a:lnTo>
                      <a:pt x="138" y="90"/>
                    </a:lnTo>
                    <a:lnTo>
                      <a:pt x="138" y="7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4" y="69"/>
                    </a:lnTo>
                    <a:lnTo>
                      <a:pt x="140" y="72"/>
                    </a:lnTo>
                    <a:lnTo>
                      <a:pt x="140" y="75"/>
                    </a:lnTo>
                    <a:lnTo>
                      <a:pt x="145" y="70"/>
                    </a:lnTo>
                    <a:lnTo>
                      <a:pt x="151" y="67"/>
                    </a:lnTo>
                    <a:lnTo>
                      <a:pt x="152" y="65"/>
                    </a:lnTo>
                    <a:lnTo>
                      <a:pt x="152" y="55"/>
                    </a:lnTo>
                    <a:lnTo>
                      <a:pt x="137" y="59"/>
                    </a:lnTo>
                    <a:lnTo>
                      <a:pt x="130" y="53"/>
                    </a:lnTo>
                    <a:lnTo>
                      <a:pt x="128" y="26"/>
                    </a:lnTo>
                    <a:lnTo>
                      <a:pt x="117" y="6"/>
                    </a:lnTo>
                    <a:lnTo>
                      <a:pt x="106" y="0"/>
                    </a:lnTo>
                    <a:lnTo>
                      <a:pt x="78" y="6"/>
                    </a:lnTo>
                    <a:lnTo>
                      <a:pt x="73" y="3"/>
                    </a:lnTo>
                    <a:lnTo>
                      <a:pt x="43" y="3"/>
                    </a:lnTo>
                    <a:lnTo>
                      <a:pt x="40" y="6"/>
                    </a:lnTo>
                    <a:lnTo>
                      <a:pt x="34" y="8"/>
                    </a:lnTo>
                    <a:lnTo>
                      <a:pt x="29" y="10"/>
                    </a:lnTo>
                    <a:lnTo>
                      <a:pt x="28" y="20"/>
                    </a:lnTo>
                    <a:lnTo>
                      <a:pt x="23" y="22"/>
                    </a:lnTo>
                    <a:lnTo>
                      <a:pt x="17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35" name="Group 276"/>
              <p:cNvGrpSpPr>
                <a:grpSpLocks/>
              </p:cNvGrpSpPr>
              <p:nvPr/>
            </p:nvGrpSpPr>
            <p:grpSpPr bwMode="auto">
              <a:xfrm>
                <a:off x="2918" y="2133"/>
                <a:ext cx="208" cy="155"/>
                <a:chOff x="2918" y="2133"/>
                <a:chExt cx="208" cy="155"/>
              </a:xfrm>
            </p:grpSpPr>
            <p:sp>
              <p:nvSpPr>
                <p:cNvPr id="447" name="Freeform 277"/>
                <p:cNvSpPr>
                  <a:spLocks/>
                </p:cNvSpPr>
                <p:nvPr/>
              </p:nvSpPr>
              <p:spPr bwMode="auto">
                <a:xfrm>
                  <a:off x="3091" y="2157"/>
                  <a:ext cx="6" cy="3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2 w 6"/>
                    <a:gd name="T5" fmla="*/ 2 h 3"/>
                    <a:gd name="T6" fmla="*/ 5 w 6"/>
                    <a:gd name="T7" fmla="*/ 1 h 3"/>
                    <a:gd name="T8" fmla="*/ 0 w 6"/>
                    <a:gd name="T9" fmla="*/ 0 h 3"/>
                    <a:gd name="T10" fmla="*/ 0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8" name="Freeform 278"/>
                <p:cNvSpPr>
                  <a:spLocks/>
                </p:cNvSpPr>
                <p:nvPr/>
              </p:nvSpPr>
              <p:spPr bwMode="auto">
                <a:xfrm>
                  <a:off x="2918" y="2165"/>
                  <a:ext cx="55" cy="104"/>
                </a:xfrm>
                <a:custGeom>
                  <a:avLst/>
                  <a:gdLst>
                    <a:gd name="T0" fmla="*/ 0 w 55"/>
                    <a:gd name="T1" fmla="*/ 66 h 104"/>
                    <a:gd name="T2" fmla="*/ 0 w 55"/>
                    <a:gd name="T3" fmla="*/ 66 h 104"/>
                    <a:gd name="T4" fmla="*/ 1 w 55"/>
                    <a:gd name="T5" fmla="*/ 59 h 104"/>
                    <a:gd name="T6" fmla="*/ 9 w 55"/>
                    <a:gd name="T7" fmla="*/ 44 h 104"/>
                    <a:gd name="T8" fmla="*/ 15 w 55"/>
                    <a:gd name="T9" fmla="*/ 23 h 104"/>
                    <a:gd name="T10" fmla="*/ 15 w 55"/>
                    <a:gd name="T11" fmla="*/ 18 h 104"/>
                    <a:gd name="T12" fmla="*/ 13 w 55"/>
                    <a:gd name="T13" fmla="*/ 5 h 104"/>
                    <a:gd name="T14" fmla="*/ 15 w 55"/>
                    <a:gd name="T15" fmla="*/ 3 h 104"/>
                    <a:gd name="T16" fmla="*/ 23 w 55"/>
                    <a:gd name="T17" fmla="*/ 0 h 104"/>
                    <a:gd name="T18" fmla="*/ 23 w 55"/>
                    <a:gd name="T19" fmla="*/ 4 h 104"/>
                    <a:gd name="T20" fmla="*/ 25 w 55"/>
                    <a:gd name="T21" fmla="*/ 5 h 104"/>
                    <a:gd name="T22" fmla="*/ 35 w 55"/>
                    <a:gd name="T23" fmla="*/ 5 h 104"/>
                    <a:gd name="T24" fmla="*/ 39 w 55"/>
                    <a:gd name="T25" fmla="*/ 4 h 104"/>
                    <a:gd name="T26" fmla="*/ 51 w 55"/>
                    <a:gd name="T27" fmla="*/ 4 h 104"/>
                    <a:gd name="T28" fmla="*/ 54 w 55"/>
                    <a:gd name="T29" fmla="*/ 11 h 104"/>
                    <a:gd name="T30" fmla="*/ 53 w 55"/>
                    <a:gd name="T31" fmla="*/ 15 h 104"/>
                    <a:gd name="T32" fmla="*/ 44 w 55"/>
                    <a:gd name="T33" fmla="*/ 21 h 104"/>
                    <a:gd name="T34" fmla="*/ 43 w 55"/>
                    <a:gd name="T35" fmla="*/ 34 h 104"/>
                    <a:gd name="T36" fmla="*/ 41 w 55"/>
                    <a:gd name="T37" fmla="*/ 37 h 104"/>
                    <a:gd name="T38" fmla="*/ 43 w 55"/>
                    <a:gd name="T39" fmla="*/ 44 h 104"/>
                    <a:gd name="T40" fmla="*/ 35 w 55"/>
                    <a:gd name="T41" fmla="*/ 51 h 104"/>
                    <a:gd name="T42" fmla="*/ 35 w 55"/>
                    <a:gd name="T43" fmla="*/ 55 h 104"/>
                    <a:gd name="T44" fmla="*/ 39 w 55"/>
                    <a:gd name="T45" fmla="*/ 62 h 104"/>
                    <a:gd name="T46" fmla="*/ 36 w 55"/>
                    <a:gd name="T47" fmla="*/ 66 h 104"/>
                    <a:gd name="T48" fmla="*/ 36 w 55"/>
                    <a:gd name="T49" fmla="*/ 72 h 104"/>
                    <a:gd name="T50" fmla="*/ 41 w 55"/>
                    <a:gd name="T51" fmla="*/ 82 h 104"/>
                    <a:gd name="T52" fmla="*/ 34 w 55"/>
                    <a:gd name="T53" fmla="*/ 91 h 104"/>
                    <a:gd name="T54" fmla="*/ 35 w 55"/>
                    <a:gd name="T55" fmla="*/ 100 h 104"/>
                    <a:gd name="T56" fmla="*/ 27 w 55"/>
                    <a:gd name="T57" fmla="*/ 103 h 104"/>
                    <a:gd name="T58" fmla="*/ 10 w 55"/>
                    <a:gd name="T59" fmla="*/ 103 h 104"/>
                    <a:gd name="T60" fmla="*/ 10 w 55"/>
                    <a:gd name="T61" fmla="*/ 98 h 104"/>
                    <a:gd name="T62" fmla="*/ 13 w 55"/>
                    <a:gd name="T63" fmla="*/ 92 h 104"/>
                    <a:gd name="T64" fmla="*/ 14 w 55"/>
                    <a:gd name="T65" fmla="*/ 74 h 104"/>
                    <a:gd name="T66" fmla="*/ 8 w 55"/>
                    <a:gd name="T67" fmla="*/ 74 h 104"/>
                    <a:gd name="T68" fmla="*/ 0 w 55"/>
                    <a:gd name="T69" fmla="*/ 66 h 104"/>
                    <a:gd name="T70" fmla="*/ 0 w 55"/>
                    <a:gd name="T71" fmla="*/ 66 h 1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104"/>
                    <a:gd name="T110" fmla="*/ 55 w 55"/>
                    <a:gd name="T111" fmla="*/ 104 h 1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104">
                      <a:moveTo>
                        <a:pt x="0" y="66"/>
                      </a:moveTo>
                      <a:lnTo>
                        <a:pt x="0" y="66"/>
                      </a:lnTo>
                      <a:lnTo>
                        <a:pt x="1" y="59"/>
                      </a:lnTo>
                      <a:lnTo>
                        <a:pt x="9" y="44"/>
                      </a:lnTo>
                      <a:lnTo>
                        <a:pt x="15" y="23"/>
                      </a:lnTo>
                      <a:lnTo>
                        <a:pt x="15" y="18"/>
                      </a:lnTo>
                      <a:lnTo>
                        <a:pt x="13" y="5"/>
                      </a:lnTo>
                      <a:lnTo>
                        <a:pt x="15" y="3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5" y="5"/>
                      </a:lnTo>
                      <a:lnTo>
                        <a:pt x="35" y="5"/>
                      </a:lnTo>
                      <a:lnTo>
                        <a:pt x="39" y="4"/>
                      </a:lnTo>
                      <a:lnTo>
                        <a:pt x="51" y="4"/>
                      </a:lnTo>
                      <a:lnTo>
                        <a:pt x="54" y="11"/>
                      </a:lnTo>
                      <a:lnTo>
                        <a:pt x="53" y="15"/>
                      </a:lnTo>
                      <a:lnTo>
                        <a:pt x="44" y="21"/>
                      </a:lnTo>
                      <a:lnTo>
                        <a:pt x="43" y="34"/>
                      </a:lnTo>
                      <a:lnTo>
                        <a:pt x="41" y="37"/>
                      </a:lnTo>
                      <a:lnTo>
                        <a:pt x="43" y="44"/>
                      </a:lnTo>
                      <a:lnTo>
                        <a:pt x="35" y="51"/>
                      </a:lnTo>
                      <a:lnTo>
                        <a:pt x="35" y="55"/>
                      </a:lnTo>
                      <a:lnTo>
                        <a:pt x="39" y="62"/>
                      </a:lnTo>
                      <a:lnTo>
                        <a:pt x="36" y="66"/>
                      </a:lnTo>
                      <a:lnTo>
                        <a:pt x="36" y="72"/>
                      </a:lnTo>
                      <a:lnTo>
                        <a:pt x="41" y="82"/>
                      </a:lnTo>
                      <a:lnTo>
                        <a:pt x="34" y="91"/>
                      </a:lnTo>
                      <a:lnTo>
                        <a:pt x="35" y="100"/>
                      </a:lnTo>
                      <a:lnTo>
                        <a:pt x="27" y="103"/>
                      </a:lnTo>
                      <a:lnTo>
                        <a:pt x="10" y="103"/>
                      </a:lnTo>
                      <a:lnTo>
                        <a:pt x="10" y="98"/>
                      </a:lnTo>
                      <a:lnTo>
                        <a:pt x="13" y="92"/>
                      </a:lnTo>
                      <a:lnTo>
                        <a:pt x="14" y="74"/>
                      </a:lnTo>
                      <a:lnTo>
                        <a:pt x="8" y="74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9" name="Freeform 279"/>
                <p:cNvSpPr>
                  <a:spLocks/>
                </p:cNvSpPr>
                <p:nvPr/>
              </p:nvSpPr>
              <p:spPr bwMode="auto">
                <a:xfrm>
                  <a:off x="2921" y="2133"/>
                  <a:ext cx="203" cy="155"/>
                </a:xfrm>
                <a:custGeom>
                  <a:avLst/>
                  <a:gdLst>
                    <a:gd name="T0" fmla="*/ 0 w 203"/>
                    <a:gd name="T1" fmla="*/ 14 h 155"/>
                    <a:gd name="T2" fmla="*/ 6 w 203"/>
                    <a:gd name="T3" fmla="*/ 9 h 155"/>
                    <a:gd name="T4" fmla="*/ 19 w 203"/>
                    <a:gd name="T5" fmla="*/ 2 h 155"/>
                    <a:gd name="T6" fmla="*/ 38 w 203"/>
                    <a:gd name="T7" fmla="*/ 2 h 155"/>
                    <a:gd name="T8" fmla="*/ 54 w 203"/>
                    <a:gd name="T9" fmla="*/ 2 h 155"/>
                    <a:gd name="T10" fmla="*/ 89 w 203"/>
                    <a:gd name="T11" fmla="*/ 2 h 155"/>
                    <a:gd name="T12" fmla="*/ 121 w 203"/>
                    <a:gd name="T13" fmla="*/ 8 h 155"/>
                    <a:gd name="T14" fmla="*/ 139 w 203"/>
                    <a:gd name="T15" fmla="*/ 19 h 155"/>
                    <a:gd name="T16" fmla="*/ 163 w 203"/>
                    <a:gd name="T17" fmla="*/ 19 h 155"/>
                    <a:gd name="T18" fmla="*/ 172 w 203"/>
                    <a:gd name="T19" fmla="*/ 26 h 155"/>
                    <a:gd name="T20" fmla="*/ 182 w 203"/>
                    <a:gd name="T21" fmla="*/ 27 h 155"/>
                    <a:gd name="T22" fmla="*/ 202 w 203"/>
                    <a:gd name="T23" fmla="*/ 29 h 155"/>
                    <a:gd name="T24" fmla="*/ 201 w 203"/>
                    <a:gd name="T25" fmla="*/ 35 h 155"/>
                    <a:gd name="T26" fmla="*/ 184 w 203"/>
                    <a:gd name="T27" fmla="*/ 47 h 155"/>
                    <a:gd name="T28" fmla="*/ 162 w 203"/>
                    <a:gd name="T29" fmla="*/ 59 h 155"/>
                    <a:gd name="T30" fmla="*/ 147 w 203"/>
                    <a:gd name="T31" fmla="*/ 83 h 155"/>
                    <a:gd name="T32" fmla="*/ 147 w 203"/>
                    <a:gd name="T33" fmla="*/ 94 h 155"/>
                    <a:gd name="T34" fmla="*/ 151 w 203"/>
                    <a:gd name="T35" fmla="*/ 101 h 155"/>
                    <a:gd name="T36" fmla="*/ 138 w 203"/>
                    <a:gd name="T37" fmla="*/ 118 h 155"/>
                    <a:gd name="T38" fmla="*/ 127 w 203"/>
                    <a:gd name="T39" fmla="*/ 125 h 155"/>
                    <a:gd name="T40" fmla="*/ 117 w 203"/>
                    <a:gd name="T41" fmla="*/ 140 h 155"/>
                    <a:gd name="T42" fmla="*/ 77 w 203"/>
                    <a:gd name="T43" fmla="*/ 144 h 155"/>
                    <a:gd name="T44" fmla="*/ 62 w 203"/>
                    <a:gd name="T45" fmla="*/ 154 h 155"/>
                    <a:gd name="T46" fmla="*/ 50 w 203"/>
                    <a:gd name="T47" fmla="*/ 140 h 155"/>
                    <a:gd name="T48" fmla="*/ 44 w 203"/>
                    <a:gd name="T49" fmla="*/ 134 h 155"/>
                    <a:gd name="T50" fmla="*/ 32 w 203"/>
                    <a:gd name="T51" fmla="*/ 132 h 155"/>
                    <a:gd name="T52" fmla="*/ 38 w 203"/>
                    <a:gd name="T53" fmla="*/ 114 h 155"/>
                    <a:gd name="T54" fmla="*/ 33 w 203"/>
                    <a:gd name="T55" fmla="*/ 98 h 155"/>
                    <a:gd name="T56" fmla="*/ 32 w 203"/>
                    <a:gd name="T57" fmla="*/ 87 h 155"/>
                    <a:gd name="T58" fmla="*/ 40 w 203"/>
                    <a:gd name="T59" fmla="*/ 76 h 155"/>
                    <a:gd name="T60" fmla="*/ 40 w 203"/>
                    <a:gd name="T61" fmla="*/ 66 h 155"/>
                    <a:gd name="T62" fmla="*/ 50 w 203"/>
                    <a:gd name="T63" fmla="*/ 47 h 155"/>
                    <a:gd name="T64" fmla="*/ 48 w 203"/>
                    <a:gd name="T65" fmla="*/ 36 h 155"/>
                    <a:gd name="T66" fmla="*/ 32 w 203"/>
                    <a:gd name="T67" fmla="*/ 37 h 155"/>
                    <a:gd name="T68" fmla="*/ 20 w 203"/>
                    <a:gd name="T69" fmla="*/ 36 h 155"/>
                    <a:gd name="T70" fmla="*/ 12 w 203"/>
                    <a:gd name="T71" fmla="*/ 35 h 155"/>
                    <a:gd name="T72" fmla="*/ 7 w 203"/>
                    <a:gd name="T73" fmla="*/ 35 h 155"/>
                    <a:gd name="T74" fmla="*/ 9 w 203"/>
                    <a:gd name="T75" fmla="*/ 28 h 155"/>
                    <a:gd name="T76" fmla="*/ 6 w 203"/>
                    <a:gd name="T77" fmla="*/ 25 h 155"/>
                    <a:gd name="T78" fmla="*/ 6 w 203"/>
                    <a:gd name="T79" fmla="*/ 22 h 155"/>
                    <a:gd name="T80" fmla="*/ 0 w 203"/>
                    <a:gd name="T81" fmla="*/ 14 h 1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3"/>
                    <a:gd name="T124" fmla="*/ 0 h 155"/>
                    <a:gd name="T125" fmla="*/ 203 w 203"/>
                    <a:gd name="T126" fmla="*/ 155 h 1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3" h="155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15" y="8"/>
                      </a:lnTo>
                      <a:lnTo>
                        <a:pt x="19" y="2"/>
                      </a:lnTo>
                      <a:lnTo>
                        <a:pt x="26" y="0"/>
                      </a:lnTo>
                      <a:lnTo>
                        <a:pt x="38" y="2"/>
                      </a:lnTo>
                      <a:lnTo>
                        <a:pt x="51" y="2"/>
                      </a:lnTo>
                      <a:lnTo>
                        <a:pt x="54" y="2"/>
                      </a:lnTo>
                      <a:lnTo>
                        <a:pt x="75" y="5"/>
                      </a:lnTo>
                      <a:lnTo>
                        <a:pt x="89" y="2"/>
                      </a:lnTo>
                      <a:lnTo>
                        <a:pt x="112" y="8"/>
                      </a:lnTo>
                      <a:lnTo>
                        <a:pt x="121" y="8"/>
                      </a:lnTo>
                      <a:lnTo>
                        <a:pt x="127" y="13"/>
                      </a:lnTo>
                      <a:lnTo>
                        <a:pt x="139" y="19"/>
                      </a:lnTo>
                      <a:lnTo>
                        <a:pt x="154" y="23"/>
                      </a:lnTo>
                      <a:lnTo>
                        <a:pt x="163" y="19"/>
                      </a:lnTo>
                      <a:lnTo>
                        <a:pt x="170" y="24"/>
                      </a:lnTo>
                      <a:lnTo>
                        <a:pt x="172" y="26"/>
                      </a:lnTo>
                      <a:lnTo>
                        <a:pt x="175" y="25"/>
                      </a:lnTo>
                      <a:lnTo>
                        <a:pt x="182" y="27"/>
                      </a:lnTo>
                      <a:lnTo>
                        <a:pt x="198" y="26"/>
                      </a:lnTo>
                      <a:lnTo>
                        <a:pt x="202" y="29"/>
                      </a:lnTo>
                      <a:lnTo>
                        <a:pt x="198" y="30"/>
                      </a:lnTo>
                      <a:lnTo>
                        <a:pt x="201" y="35"/>
                      </a:lnTo>
                      <a:lnTo>
                        <a:pt x="198" y="39"/>
                      </a:lnTo>
                      <a:lnTo>
                        <a:pt x="184" y="47"/>
                      </a:lnTo>
                      <a:lnTo>
                        <a:pt x="167" y="55"/>
                      </a:lnTo>
                      <a:lnTo>
                        <a:pt x="162" y="59"/>
                      </a:lnTo>
                      <a:lnTo>
                        <a:pt x="162" y="60"/>
                      </a:lnTo>
                      <a:lnTo>
                        <a:pt x="147" y="83"/>
                      </a:lnTo>
                      <a:lnTo>
                        <a:pt x="145" y="89"/>
                      </a:lnTo>
                      <a:lnTo>
                        <a:pt x="147" y="94"/>
                      </a:lnTo>
                      <a:lnTo>
                        <a:pt x="152" y="98"/>
                      </a:lnTo>
                      <a:lnTo>
                        <a:pt x="151" y="101"/>
                      </a:lnTo>
                      <a:lnTo>
                        <a:pt x="144" y="110"/>
                      </a:lnTo>
                      <a:lnTo>
                        <a:pt x="138" y="118"/>
                      </a:lnTo>
                      <a:lnTo>
                        <a:pt x="138" y="123"/>
                      </a:lnTo>
                      <a:lnTo>
                        <a:pt x="127" y="125"/>
                      </a:lnTo>
                      <a:lnTo>
                        <a:pt x="123" y="130"/>
                      </a:lnTo>
                      <a:lnTo>
                        <a:pt x="117" y="140"/>
                      </a:lnTo>
                      <a:lnTo>
                        <a:pt x="80" y="141"/>
                      </a:lnTo>
                      <a:lnTo>
                        <a:pt x="77" y="144"/>
                      </a:lnTo>
                      <a:lnTo>
                        <a:pt x="68" y="146"/>
                      </a:lnTo>
                      <a:lnTo>
                        <a:pt x="62" y="154"/>
                      </a:lnTo>
                      <a:lnTo>
                        <a:pt x="54" y="150"/>
                      </a:lnTo>
                      <a:lnTo>
                        <a:pt x="50" y="140"/>
                      </a:lnTo>
                      <a:lnTo>
                        <a:pt x="49" y="136"/>
                      </a:lnTo>
                      <a:lnTo>
                        <a:pt x="44" y="134"/>
                      </a:lnTo>
                      <a:lnTo>
                        <a:pt x="36" y="132"/>
                      </a:lnTo>
                      <a:lnTo>
                        <a:pt x="32" y="132"/>
                      </a:lnTo>
                      <a:lnTo>
                        <a:pt x="31" y="123"/>
                      </a:lnTo>
                      <a:lnTo>
                        <a:pt x="38" y="114"/>
                      </a:lnTo>
                      <a:lnTo>
                        <a:pt x="33" y="104"/>
                      </a:lnTo>
                      <a:lnTo>
                        <a:pt x="33" y="98"/>
                      </a:lnTo>
                      <a:lnTo>
                        <a:pt x="36" y="94"/>
                      </a:lnTo>
                      <a:lnTo>
                        <a:pt x="32" y="87"/>
                      </a:lnTo>
                      <a:lnTo>
                        <a:pt x="32" y="83"/>
                      </a:lnTo>
                      <a:lnTo>
                        <a:pt x="40" y="76"/>
                      </a:lnTo>
                      <a:lnTo>
                        <a:pt x="38" y="69"/>
                      </a:lnTo>
                      <a:lnTo>
                        <a:pt x="40" y="66"/>
                      </a:lnTo>
                      <a:lnTo>
                        <a:pt x="41" y="53"/>
                      </a:lnTo>
                      <a:lnTo>
                        <a:pt x="50" y="47"/>
                      </a:lnTo>
                      <a:lnTo>
                        <a:pt x="51" y="43"/>
                      </a:lnTo>
                      <a:lnTo>
                        <a:pt x="48" y="36"/>
                      </a:lnTo>
                      <a:lnTo>
                        <a:pt x="36" y="36"/>
                      </a:lnTo>
                      <a:lnTo>
                        <a:pt x="32" y="37"/>
                      </a:lnTo>
                      <a:lnTo>
                        <a:pt x="22" y="37"/>
                      </a:lnTo>
                      <a:lnTo>
                        <a:pt x="20" y="36"/>
                      </a:lnTo>
                      <a:lnTo>
                        <a:pt x="20" y="32"/>
                      </a:lnTo>
                      <a:lnTo>
                        <a:pt x="12" y="35"/>
                      </a:lnTo>
                      <a:lnTo>
                        <a:pt x="10" y="37"/>
                      </a:lnTo>
                      <a:lnTo>
                        <a:pt x="7" y="35"/>
                      </a:lnTo>
                      <a:lnTo>
                        <a:pt x="12" y="28"/>
                      </a:lnTo>
                      <a:lnTo>
                        <a:pt x="9" y="28"/>
                      </a:lnTo>
                      <a:lnTo>
                        <a:pt x="10" y="26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6" y="22"/>
                      </a:lnTo>
                      <a:lnTo>
                        <a:pt x="6" y="19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0" name="Freeform 280"/>
                <p:cNvSpPr>
                  <a:spLocks/>
                </p:cNvSpPr>
                <p:nvPr/>
              </p:nvSpPr>
              <p:spPr bwMode="auto">
                <a:xfrm>
                  <a:off x="3108" y="2207"/>
                  <a:ext cx="18" cy="17"/>
                </a:xfrm>
                <a:custGeom>
                  <a:avLst/>
                  <a:gdLst>
                    <a:gd name="T0" fmla="*/ 0 w 18"/>
                    <a:gd name="T1" fmla="*/ 10 h 17"/>
                    <a:gd name="T2" fmla="*/ 0 w 18"/>
                    <a:gd name="T3" fmla="*/ 10 h 17"/>
                    <a:gd name="T4" fmla="*/ 0 w 18"/>
                    <a:gd name="T5" fmla="*/ 12 h 17"/>
                    <a:gd name="T6" fmla="*/ 5 w 18"/>
                    <a:gd name="T7" fmla="*/ 10 h 17"/>
                    <a:gd name="T8" fmla="*/ 7 w 18"/>
                    <a:gd name="T9" fmla="*/ 13 h 17"/>
                    <a:gd name="T10" fmla="*/ 11 w 18"/>
                    <a:gd name="T11" fmla="*/ 16 h 17"/>
                    <a:gd name="T12" fmla="*/ 16 w 18"/>
                    <a:gd name="T13" fmla="*/ 12 h 17"/>
                    <a:gd name="T14" fmla="*/ 17 w 18"/>
                    <a:gd name="T15" fmla="*/ 8 h 17"/>
                    <a:gd name="T16" fmla="*/ 16 w 18"/>
                    <a:gd name="T17" fmla="*/ 7 h 17"/>
                    <a:gd name="T18" fmla="*/ 11 w 18"/>
                    <a:gd name="T19" fmla="*/ 7 h 17"/>
                    <a:gd name="T20" fmla="*/ 13 w 18"/>
                    <a:gd name="T21" fmla="*/ 0 h 17"/>
                    <a:gd name="T22" fmla="*/ 1 w 18"/>
                    <a:gd name="T23" fmla="*/ 7 h 17"/>
                    <a:gd name="T24" fmla="*/ 0 w 18"/>
                    <a:gd name="T25" fmla="*/ 10 h 17"/>
                    <a:gd name="T26" fmla="*/ 0 w 18"/>
                    <a:gd name="T27" fmla="*/ 1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17"/>
                    <a:gd name="T44" fmla="*/ 18 w 18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17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0"/>
                      </a:lnTo>
                      <a:lnTo>
                        <a:pt x="7" y="13"/>
                      </a:lnTo>
                      <a:lnTo>
                        <a:pt x="11" y="16"/>
                      </a:lnTo>
                      <a:lnTo>
                        <a:pt x="16" y="12"/>
                      </a:ln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1" y="7"/>
                      </a:lnTo>
                      <a:lnTo>
                        <a:pt x="13" y="0"/>
                      </a:lnTo>
                      <a:lnTo>
                        <a:pt x="1" y="7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36" name="Freeform 281"/>
              <p:cNvSpPr>
                <a:spLocks/>
              </p:cNvSpPr>
              <p:nvPr/>
            </p:nvSpPr>
            <p:spPr bwMode="auto">
              <a:xfrm>
                <a:off x="3244" y="1622"/>
                <a:ext cx="211" cy="276"/>
              </a:xfrm>
              <a:custGeom>
                <a:avLst/>
                <a:gdLst>
                  <a:gd name="T0" fmla="*/ 5 w 211"/>
                  <a:gd name="T1" fmla="*/ 215 h 276"/>
                  <a:gd name="T2" fmla="*/ 8 w 211"/>
                  <a:gd name="T3" fmla="*/ 217 h 276"/>
                  <a:gd name="T4" fmla="*/ 13 w 211"/>
                  <a:gd name="T5" fmla="*/ 226 h 276"/>
                  <a:gd name="T6" fmla="*/ 14 w 211"/>
                  <a:gd name="T7" fmla="*/ 235 h 276"/>
                  <a:gd name="T8" fmla="*/ 30 w 211"/>
                  <a:gd name="T9" fmla="*/ 254 h 276"/>
                  <a:gd name="T10" fmla="*/ 23 w 211"/>
                  <a:gd name="T11" fmla="*/ 258 h 276"/>
                  <a:gd name="T12" fmla="*/ 47 w 211"/>
                  <a:gd name="T13" fmla="*/ 273 h 276"/>
                  <a:gd name="T14" fmla="*/ 55 w 211"/>
                  <a:gd name="T15" fmla="*/ 260 h 276"/>
                  <a:gd name="T16" fmla="*/ 86 w 211"/>
                  <a:gd name="T17" fmla="*/ 246 h 276"/>
                  <a:gd name="T18" fmla="*/ 90 w 211"/>
                  <a:gd name="T19" fmla="*/ 227 h 276"/>
                  <a:gd name="T20" fmla="*/ 87 w 211"/>
                  <a:gd name="T21" fmla="*/ 213 h 276"/>
                  <a:gd name="T22" fmla="*/ 81 w 211"/>
                  <a:gd name="T23" fmla="*/ 209 h 276"/>
                  <a:gd name="T24" fmla="*/ 102 w 211"/>
                  <a:gd name="T25" fmla="*/ 203 h 276"/>
                  <a:gd name="T26" fmla="*/ 109 w 211"/>
                  <a:gd name="T27" fmla="*/ 201 h 276"/>
                  <a:gd name="T28" fmla="*/ 118 w 211"/>
                  <a:gd name="T29" fmla="*/ 197 h 276"/>
                  <a:gd name="T30" fmla="*/ 96 w 211"/>
                  <a:gd name="T31" fmla="*/ 195 h 276"/>
                  <a:gd name="T32" fmla="*/ 96 w 211"/>
                  <a:gd name="T33" fmla="*/ 190 h 276"/>
                  <a:gd name="T34" fmla="*/ 107 w 211"/>
                  <a:gd name="T35" fmla="*/ 190 h 276"/>
                  <a:gd name="T36" fmla="*/ 125 w 211"/>
                  <a:gd name="T37" fmla="*/ 187 h 276"/>
                  <a:gd name="T38" fmla="*/ 112 w 211"/>
                  <a:gd name="T39" fmla="*/ 173 h 276"/>
                  <a:gd name="T40" fmla="*/ 103 w 211"/>
                  <a:gd name="T41" fmla="*/ 169 h 276"/>
                  <a:gd name="T42" fmla="*/ 94 w 211"/>
                  <a:gd name="T43" fmla="*/ 175 h 276"/>
                  <a:gd name="T44" fmla="*/ 99 w 211"/>
                  <a:gd name="T45" fmla="*/ 167 h 276"/>
                  <a:gd name="T46" fmla="*/ 101 w 211"/>
                  <a:gd name="T47" fmla="*/ 149 h 276"/>
                  <a:gd name="T48" fmla="*/ 100 w 211"/>
                  <a:gd name="T49" fmla="*/ 130 h 276"/>
                  <a:gd name="T50" fmla="*/ 109 w 211"/>
                  <a:gd name="T51" fmla="*/ 125 h 276"/>
                  <a:gd name="T52" fmla="*/ 116 w 211"/>
                  <a:gd name="T53" fmla="*/ 120 h 276"/>
                  <a:gd name="T54" fmla="*/ 122 w 211"/>
                  <a:gd name="T55" fmla="*/ 116 h 276"/>
                  <a:gd name="T56" fmla="*/ 135 w 211"/>
                  <a:gd name="T57" fmla="*/ 111 h 276"/>
                  <a:gd name="T58" fmla="*/ 152 w 211"/>
                  <a:gd name="T59" fmla="*/ 106 h 276"/>
                  <a:gd name="T60" fmla="*/ 168 w 211"/>
                  <a:gd name="T61" fmla="*/ 94 h 276"/>
                  <a:gd name="T62" fmla="*/ 164 w 211"/>
                  <a:gd name="T63" fmla="*/ 85 h 276"/>
                  <a:gd name="T64" fmla="*/ 168 w 211"/>
                  <a:gd name="T65" fmla="*/ 74 h 276"/>
                  <a:gd name="T66" fmla="*/ 175 w 211"/>
                  <a:gd name="T67" fmla="*/ 70 h 276"/>
                  <a:gd name="T68" fmla="*/ 181 w 211"/>
                  <a:gd name="T69" fmla="*/ 67 h 276"/>
                  <a:gd name="T70" fmla="*/ 190 w 211"/>
                  <a:gd name="T71" fmla="*/ 63 h 276"/>
                  <a:gd name="T72" fmla="*/ 207 w 211"/>
                  <a:gd name="T73" fmla="*/ 65 h 276"/>
                  <a:gd name="T74" fmla="*/ 204 w 211"/>
                  <a:gd name="T75" fmla="*/ 54 h 276"/>
                  <a:gd name="T76" fmla="*/ 201 w 211"/>
                  <a:gd name="T77" fmla="*/ 38 h 276"/>
                  <a:gd name="T78" fmla="*/ 193 w 211"/>
                  <a:gd name="T79" fmla="*/ 14 h 276"/>
                  <a:gd name="T80" fmla="*/ 145 w 211"/>
                  <a:gd name="T81" fmla="*/ 1 h 276"/>
                  <a:gd name="T82" fmla="*/ 145 w 211"/>
                  <a:gd name="T83" fmla="*/ 13 h 276"/>
                  <a:gd name="T84" fmla="*/ 110 w 211"/>
                  <a:gd name="T85" fmla="*/ 21 h 276"/>
                  <a:gd name="T86" fmla="*/ 85 w 211"/>
                  <a:gd name="T87" fmla="*/ 32 h 276"/>
                  <a:gd name="T88" fmla="*/ 68 w 211"/>
                  <a:gd name="T89" fmla="*/ 58 h 276"/>
                  <a:gd name="T90" fmla="*/ 46 w 211"/>
                  <a:gd name="T91" fmla="*/ 89 h 276"/>
                  <a:gd name="T92" fmla="*/ 32 w 211"/>
                  <a:gd name="T93" fmla="*/ 101 h 276"/>
                  <a:gd name="T94" fmla="*/ 17 w 211"/>
                  <a:gd name="T95" fmla="*/ 129 h 276"/>
                  <a:gd name="T96" fmla="*/ 29 w 211"/>
                  <a:gd name="T97" fmla="*/ 155 h 276"/>
                  <a:gd name="T98" fmla="*/ 24 w 211"/>
                  <a:gd name="T99" fmla="*/ 171 h 276"/>
                  <a:gd name="T100" fmla="*/ 9 w 211"/>
                  <a:gd name="T101" fmla="*/ 190 h 276"/>
                  <a:gd name="T102" fmla="*/ 4 w 211"/>
                  <a:gd name="T103" fmla="*/ 201 h 276"/>
                  <a:gd name="T104" fmla="*/ 0 w 211"/>
                  <a:gd name="T105" fmla="*/ 201 h 2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1"/>
                  <a:gd name="T160" fmla="*/ 0 h 276"/>
                  <a:gd name="T161" fmla="*/ 211 w 211"/>
                  <a:gd name="T162" fmla="*/ 276 h 2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1" h="276">
                    <a:moveTo>
                      <a:pt x="0" y="201"/>
                    </a:moveTo>
                    <a:lnTo>
                      <a:pt x="0" y="201"/>
                    </a:lnTo>
                    <a:lnTo>
                      <a:pt x="2" y="213"/>
                    </a:lnTo>
                    <a:lnTo>
                      <a:pt x="5" y="215"/>
                    </a:lnTo>
                    <a:lnTo>
                      <a:pt x="5" y="217"/>
                    </a:lnTo>
                    <a:lnTo>
                      <a:pt x="7" y="213"/>
                    </a:lnTo>
                    <a:lnTo>
                      <a:pt x="9" y="215"/>
                    </a:lnTo>
                    <a:lnTo>
                      <a:pt x="8" y="217"/>
                    </a:lnTo>
                    <a:lnTo>
                      <a:pt x="12" y="217"/>
                    </a:lnTo>
                    <a:lnTo>
                      <a:pt x="5" y="220"/>
                    </a:lnTo>
                    <a:lnTo>
                      <a:pt x="13" y="221"/>
                    </a:lnTo>
                    <a:lnTo>
                      <a:pt x="13" y="226"/>
                    </a:lnTo>
                    <a:lnTo>
                      <a:pt x="15" y="225"/>
                    </a:lnTo>
                    <a:lnTo>
                      <a:pt x="16" y="227"/>
                    </a:lnTo>
                    <a:lnTo>
                      <a:pt x="14" y="229"/>
                    </a:lnTo>
                    <a:lnTo>
                      <a:pt x="14" y="235"/>
                    </a:lnTo>
                    <a:lnTo>
                      <a:pt x="16" y="235"/>
                    </a:lnTo>
                    <a:lnTo>
                      <a:pt x="20" y="243"/>
                    </a:lnTo>
                    <a:lnTo>
                      <a:pt x="30" y="252"/>
                    </a:lnTo>
                    <a:lnTo>
                      <a:pt x="30" y="254"/>
                    </a:lnTo>
                    <a:lnTo>
                      <a:pt x="25" y="254"/>
                    </a:lnTo>
                    <a:lnTo>
                      <a:pt x="28" y="258"/>
                    </a:lnTo>
                    <a:lnTo>
                      <a:pt x="23" y="257"/>
                    </a:lnTo>
                    <a:lnTo>
                      <a:pt x="23" y="258"/>
                    </a:lnTo>
                    <a:lnTo>
                      <a:pt x="30" y="270"/>
                    </a:lnTo>
                    <a:lnTo>
                      <a:pt x="30" y="275"/>
                    </a:lnTo>
                    <a:lnTo>
                      <a:pt x="34" y="275"/>
                    </a:lnTo>
                    <a:lnTo>
                      <a:pt x="47" y="273"/>
                    </a:lnTo>
                    <a:lnTo>
                      <a:pt x="50" y="275"/>
                    </a:lnTo>
                    <a:lnTo>
                      <a:pt x="52" y="270"/>
                    </a:lnTo>
                    <a:lnTo>
                      <a:pt x="52" y="266"/>
                    </a:lnTo>
                    <a:lnTo>
                      <a:pt x="55" y="260"/>
                    </a:lnTo>
                    <a:lnTo>
                      <a:pt x="57" y="262"/>
                    </a:lnTo>
                    <a:lnTo>
                      <a:pt x="62" y="258"/>
                    </a:lnTo>
                    <a:lnTo>
                      <a:pt x="78" y="259"/>
                    </a:lnTo>
                    <a:lnTo>
                      <a:pt x="86" y="246"/>
                    </a:lnTo>
                    <a:lnTo>
                      <a:pt x="87" y="239"/>
                    </a:lnTo>
                    <a:lnTo>
                      <a:pt x="90" y="234"/>
                    </a:lnTo>
                    <a:lnTo>
                      <a:pt x="89" y="229"/>
                    </a:lnTo>
                    <a:lnTo>
                      <a:pt x="90" y="227"/>
                    </a:lnTo>
                    <a:lnTo>
                      <a:pt x="88" y="223"/>
                    </a:lnTo>
                    <a:lnTo>
                      <a:pt x="91" y="223"/>
                    </a:lnTo>
                    <a:lnTo>
                      <a:pt x="91" y="215"/>
                    </a:lnTo>
                    <a:lnTo>
                      <a:pt x="87" y="213"/>
                    </a:lnTo>
                    <a:lnTo>
                      <a:pt x="92" y="213"/>
                    </a:lnTo>
                    <a:lnTo>
                      <a:pt x="92" y="212"/>
                    </a:lnTo>
                    <a:lnTo>
                      <a:pt x="90" y="209"/>
                    </a:lnTo>
                    <a:lnTo>
                      <a:pt x="81" y="209"/>
                    </a:lnTo>
                    <a:lnTo>
                      <a:pt x="94" y="209"/>
                    </a:lnTo>
                    <a:lnTo>
                      <a:pt x="96" y="208"/>
                    </a:lnTo>
                    <a:lnTo>
                      <a:pt x="99" y="208"/>
                    </a:lnTo>
                    <a:lnTo>
                      <a:pt x="102" y="203"/>
                    </a:lnTo>
                    <a:lnTo>
                      <a:pt x="105" y="201"/>
                    </a:lnTo>
                    <a:lnTo>
                      <a:pt x="107" y="201"/>
                    </a:lnTo>
                    <a:lnTo>
                      <a:pt x="109" y="201"/>
                    </a:lnTo>
                    <a:lnTo>
                      <a:pt x="116" y="200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19" y="197"/>
                    </a:lnTo>
                    <a:lnTo>
                      <a:pt x="118" y="195"/>
                    </a:lnTo>
                    <a:lnTo>
                      <a:pt x="100" y="197"/>
                    </a:lnTo>
                    <a:lnTo>
                      <a:pt x="96" y="195"/>
                    </a:lnTo>
                    <a:lnTo>
                      <a:pt x="90" y="190"/>
                    </a:lnTo>
                    <a:lnTo>
                      <a:pt x="86" y="190"/>
                    </a:lnTo>
                    <a:lnTo>
                      <a:pt x="89" y="190"/>
                    </a:lnTo>
                    <a:lnTo>
                      <a:pt x="96" y="190"/>
                    </a:lnTo>
                    <a:lnTo>
                      <a:pt x="99" y="190"/>
                    </a:lnTo>
                    <a:lnTo>
                      <a:pt x="100" y="190"/>
                    </a:lnTo>
                    <a:lnTo>
                      <a:pt x="106" y="190"/>
                    </a:lnTo>
                    <a:lnTo>
                      <a:pt x="107" y="190"/>
                    </a:lnTo>
                    <a:lnTo>
                      <a:pt x="108" y="194"/>
                    </a:lnTo>
                    <a:lnTo>
                      <a:pt x="109" y="195"/>
                    </a:lnTo>
                    <a:lnTo>
                      <a:pt x="118" y="190"/>
                    </a:lnTo>
                    <a:lnTo>
                      <a:pt x="125" y="187"/>
                    </a:lnTo>
                    <a:lnTo>
                      <a:pt x="125" y="183"/>
                    </a:lnTo>
                    <a:lnTo>
                      <a:pt x="116" y="177"/>
                    </a:lnTo>
                    <a:lnTo>
                      <a:pt x="118" y="176"/>
                    </a:lnTo>
                    <a:lnTo>
                      <a:pt x="112" y="173"/>
                    </a:lnTo>
                    <a:lnTo>
                      <a:pt x="110" y="171"/>
                    </a:lnTo>
                    <a:lnTo>
                      <a:pt x="107" y="171"/>
                    </a:lnTo>
                    <a:lnTo>
                      <a:pt x="105" y="169"/>
                    </a:lnTo>
                    <a:lnTo>
                      <a:pt x="103" y="169"/>
                    </a:lnTo>
                    <a:lnTo>
                      <a:pt x="99" y="176"/>
                    </a:lnTo>
                    <a:lnTo>
                      <a:pt x="94" y="179"/>
                    </a:lnTo>
                    <a:lnTo>
                      <a:pt x="85" y="179"/>
                    </a:lnTo>
                    <a:lnTo>
                      <a:pt x="94" y="175"/>
                    </a:lnTo>
                    <a:lnTo>
                      <a:pt x="100" y="171"/>
                    </a:lnTo>
                    <a:lnTo>
                      <a:pt x="100" y="170"/>
                    </a:lnTo>
                    <a:lnTo>
                      <a:pt x="100" y="169"/>
                    </a:lnTo>
                    <a:lnTo>
                      <a:pt x="99" y="167"/>
                    </a:lnTo>
                    <a:lnTo>
                      <a:pt x="99" y="164"/>
                    </a:lnTo>
                    <a:lnTo>
                      <a:pt x="96" y="150"/>
                    </a:lnTo>
                    <a:lnTo>
                      <a:pt x="97" y="146"/>
                    </a:lnTo>
                    <a:lnTo>
                      <a:pt x="101" y="149"/>
                    </a:lnTo>
                    <a:lnTo>
                      <a:pt x="100" y="145"/>
                    </a:lnTo>
                    <a:lnTo>
                      <a:pt x="104" y="135"/>
                    </a:lnTo>
                    <a:lnTo>
                      <a:pt x="100" y="134"/>
                    </a:lnTo>
                    <a:lnTo>
                      <a:pt x="100" y="130"/>
                    </a:lnTo>
                    <a:lnTo>
                      <a:pt x="107" y="133"/>
                    </a:lnTo>
                    <a:lnTo>
                      <a:pt x="109" y="129"/>
                    </a:lnTo>
                    <a:lnTo>
                      <a:pt x="109" y="121"/>
                    </a:lnTo>
                    <a:lnTo>
                      <a:pt x="109" y="125"/>
                    </a:lnTo>
                    <a:lnTo>
                      <a:pt x="111" y="127"/>
                    </a:lnTo>
                    <a:lnTo>
                      <a:pt x="115" y="124"/>
                    </a:lnTo>
                    <a:lnTo>
                      <a:pt x="116" y="125"/>
                    </a:lnTo>
                    <a:lnTo>
                      <a:pt x="116" y="120"/>
                    </a:lnTo>
                    <a:lnTo>
                      <a:pt x="115" y="120"/>
                    </a:lnTo>
                    <a:lnTo>
                      <a:pt x="116" y="120"/>
                    </a:lnTo>
                    <a:lnTo>
                      <a:pt x="122" y="119"/>
                    </a:lnTo>
                    <a:lnTo>
                      <a:pt x="122" y="116"/>
                    </a:lnTo>
                    <a:lnTo>
                      <a:pt x="124" y="116"/>
                    </a:lnTo>
                    <a:lnTo>
                      <a:pt x="125" y="114"/>
                    </a:lnTo>
                    <a:lnTo>
                      <a:pt x="131" y="114"/>
                    </a:lnTo>
                    <a:lnTo>
                      <a:pt x="135" y="111"/>
                    </a:lnTo>
                    <a:lnTo>
                      <a:pt x="138" y="112"/>
                    </a:lnTo>
                    <a:lnTo>
                      <a:pt x="145" y="108"/>
                    </a:lnTo>
                    <a:lnTo>
                      <a:pt x="147" y="108"/>
                    </a:lnTo>
                    <a:lnTo>
                      <a:pt x="152" y="106"/>
                    </a:lnTo>
                    <a:lnTo>
                      <a:pt x="154" y="103"/>
                    </a:lnTo>
                    <a:lnTo>
                      <a:pt x="166" y="92"/>
                    </a:lnTo>
                    <a:lnTo>
                      <a:pt x="168" y="92"/>
                    </a:lnTo>
                    <a:lnTo>
                      <a:pt x="168" y="94"/>
                    </a:lnTo>
                    <a:lnTo>
                      <a:pt x="169" y="92"/>
                    </a:lnTo>
                    <a:lnTo>
                      <a:pt x="169" y="90"/>
                    </a:lnTo>
                    <a:lnTo>
                      <a:pt x="164" y="89"/>
                    </a:lnTo>
                    <a:lnTo>
                      <a:pt x="164" y="85"/>
                    </a:lnTo>
                    <a:lnTo>
                      <a:pt x="164" y="84"/>
                    </a:lnTo>
                    <a:lnTo>
                      <a:pt x="168" y="83"/>
                    </a:lnTo>
                    <a:lnTo>
                      <a:pt x="169" y="77"/>
                    </a:lnTo>
                    <a:lnTo>
                      <a:pt x="168" y="74"/>
                    </a:lnTo>
                    <a:lnTo>
                      <a:pt x="171" y="72"/>
                    </a:lnTo>
                    <a:lnTo>
                      <a:pt x="171" y="71"/>
                    </a:lnTo>
                    <a:lnTo>
                      <a:pt x="175" y="71"/>
                    </a:lnTo>
                    <a:lnTo>
                      <a:pt x="175" y="70"/>
                    </a:lnTo>
                    <a:lnTo>
                      <a:pt x="178" y="70"/>
                    </a:lnTo>
                    <a:lnTo>
                      <a:pt x="175" y="67"/>
                    </a:lnTo>
                    <a:lnTo>
                      <a:pt x="182" y="69"/>
                    </a:lnTo>
                    <a:lnTo>
                      <a:pt x="181" y="67"/>
                    </a:lnTo>
                    <a:lnTo>
                      <a:pt x="182" y="63"/>
                    </a:lnTo>
                    <a:lnTo>
                      <a:pt x="183" y="63"/>
                    </a:lnTo>
                    <a:lnTo>
                      <a:pt x="188" y="65"/>
                    </a:lnTo>
                    <a:lnTo>
                      <a:pt x="190" y="63"/>
                    </a:lnTo>
                    <a:lnTo>
                      <a:pt x="196" y="65"/>
                    </a:lnTo>
                    <a:lnTo>
                      <a:pt x="197" y="65"/>
                    </a:lnTo>
                    <a:lnTo>
                      <a:pt x="203" y="65"/>
                    </a:lnTo>
                    <a:lnTo>
                      <a:pt x="207" y="65"/>
                    </a:lnTo>
                    <a:lnTo>
                      <a:pt x="210" y="65"/>
                    </a:lnTo>
                    <a:lnTo>
                      <a:pt x="210" y="62"/>
                    </a:lnTo>
                    <a:lnTo>
                      <a:pt x="204" y="58"/>
                    </a:lnTo>
                    <a:lnTo>
                      <a:pt x="204" y="54"/>
                    </a:lnTo>
                    <a:lnTo>
                      <a:pt x="207" y="48"/>
                    </a:lnTo>
                    <a:lnTo>
                      <a:pt x="209" y="45"/>
                    </a:lnTo>
                    <a:lnTo>
                      <a:pt x="202" y="41"/>
                    </a:lnTo>
                    <a:lnTo>
                      <a:pt x="201" y="38"/>
                    </a:lnTo>
                    <a:lnTo>
                      <a:pt x="203" y="33"/>
                    </a:lnTo>
                    <a:lnTo>
                      <a:pt x="201" y="29"/>
                    </a:lnTo>
                    <a:lnTo>
                      <a:pt x="202" y="21"/>
                    </a:lnTo>
                    <a:lnTo>
                      <a:pt x="193" y="14"/>
                    </a:lnTo>
                    <a:lnTo>
                      <a:pt x="188" y="12"/>
                    </a:lnTo>
                    <a:lnTo>
                      <a:pt x="176" y="11"/>
                    </a:lnTo>
                    <a:lnTo>
                      <a:pt x="154" y="0"/>
                    </a:lnTo>
                    <a:lnTo>
                      <a:pt x="145" y="1"/>
                    </a:lnTo>
                    <a:lnTo>
                      <a:pt x="147" y="2"/>
                    </a:lnTo>
                    <a:lnTo>
                      <a:pt x="144" y="7"/>
                    </a:lnTo>
                    <a:lnTo>
                      <a:pt x="146" y="11"/>
                    </a:lnTo>
                    <a:lnTo>
                      <a:pt x="145" y="13"/>
                    </a:lnTo>
                    <a:lnTo>
                      <a:pt x="116" y="11"/>
                    </a:lnTo>
                    <a:lnTo>
                      <a:pt x="115" y="12"/>
                    </a:lnTo>
                    <a:lnTo>
                      <a:pt x="115" y="17"/>
                    </a:lnTo>
                    <a:lnTo>
                      <a:pt x="110" y="21"/>
                    </a:lnTo>
                    <a:lnTo>
                      <a:pt x="103" y="19"/>
                    </a:lnTo>
                    <a:lnTo>
                      <a:pt x="92" y="23"/>
                    </a:lnTo>
                    <a:lnTo>
                      <a:pt x="90" y="27"/>
                    </a:lnTo>
                    <a:lnTo>
                      <a:pt x="85" y="32"/>
                    </a:lnTo>
                    <a:lnTo>
                      <a:pt x="88" y="36"/>
                    </a:lnTo>
                    <a:lnTo>
                      <a:pt x="88" y="41"/>
                    </a:lnTo>
                    <a:lnTo>
                      <a:pt x="72" y="48"/>
                    </a:lnTo>
                    <a:lnTo>
                      <a:pt x="68" y="58"/>
                    </a:lnTo>
                    <a:lnTo>
                      <a:pt x="57" y="58"/>
                    </a:lnTo>
                    <a:lnTo>
                      <a:pt x="57" y="69"/>
                    </a:lnTo>
                    <a:lnTo>
                      <a:pt x="56" y="76"/>
                    </a:lnTo>
                    <a:lnTo>
                      <a:pt x="46" y="89"/>
                    </a:lnTo>
                    <a:lnTo>
                      <a:pt x="52" y="92"/>
                    </a:lnTo>
                    <a:lnTo>
                      <a:pt x="51" y="98"/>
                    </a:lnTo>
                    <a:lnTo>
                      <a:pt x="48" y="101"/>
                    </a:lnTo>
                    <a:lnTo>
                      <a:pt x="32" y="101"/>
                    </a:lnTo>
                    <a:lnTo>
                      <a:pt x="20" y="108"/>
                    </a:lnTo>
                    <a:lnTo>
                      <a:pt x="17" y="112"/>
                    </a:lnTo>
                    <a:lnTo>
                      <a:pt x="21" y="120"/>
                    </a:lnTo>
                    <a:lnTo>
                      <a:pt x="17" y="129"/>
                    </a:lnTo>
                    <a:lnTo>
                      <a:pt x="19" y="135"/>
                    </a:lnTo>
                    <a:lnTo>
                      <a:pt x="19" y="146"/>
                    </a:lnTo>
                    <a:lnTo>
                      <a:pt x="28" y="150"/>
                    </a:lnTo>
                    <a:lnTo>
                      <a:pt x="29" y="155"/>
                    </a:lnTo>
                    <a:lnTo>
                      <a:pt x="28" y="157"/>
                    </a:lnTo>
                    <a:lnTo>
                      <a:pt x="19" y="161"/>
                    </a:lnTo>
                    <a:lnTo>
                      <a:pt x="22" y="164"/>
                    </a:lnTo>
                    <a:lnTo>
                      <a:pt x="24" y="171"/>
                    </a:lnTo>
                    <a:lnTo>
                      <a:pt x="22" y="176"/>
                    </a:lnTo>
                    <a:lnTo>
                      <a:pt x="22" y="179"/>
                    </a:lnTo>
                    <a:lnTo>
                      <a:pt x="14" y="184"/>
                    </a:lnTo>
                    <a:lnTo>
                      <a:pt x="9" y="190"/>
                    </a:lnTo>
                    <a:lnTo>
                      <a:pt x="13" y="197"/>
                    </a:lnTo>
                    <a:lnTo>
                      <a:pt x="9" y="201"/>
                    </a:lnTo>
                    <a:lnTo>
                      <a:pt x="5" y="203"/>
                    </a:lnTo>
                    <a:lnTo>
                      <a:pt x="4" y="201"/>
                    </a:lnTo>
                    <a:lnTo>
                      <a:pt x="3" y="205"/>
                    </a:lnTo>
                    <a:lnTo>
                      <a:pt x="3" y="201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7" name="Freeform 282"/>
              <p:cNvSpPr>
                <a:spLocks/>
              </p:cNvSpPr>
              <p:nvPr/>
            </p:nvSpPr>
            <p:spPr bwMode="auto">
              <a:xfrm>
                <a:off x="3163" y="2052"/>
                <a:ext cx="74" cy="38"/>
              </a:xfrm>
              <a:custGeom>
                <a:avLst/>
                <a:gdLst>
                  <a:gd name="T0" fmla="*/ 0 w 74"/>
                  <a:gd name="T1" fmla="*/ 32 h 38"/>
                  <a:gd name="T2" fmla="*/ 0 w 74"/>
                  <a:gd name="T3" fmla="*/ 32 h 38"/>
                  <a:gd name="T4" fmla="*/ 0 w 74"/>
                  <a:gd name="T5" fmla="*/ 25 h 38"/>
                  <a:gd name="T6" fmla="*/ 12 w 74"/>
                  <a:gd name="T7" fmla="*/ 13 h 38"/>
                  <a:gd name="T8" fmla="*/ 16 w 74"/>
                  <a:gd name="T9" fmla="*/ 8 h 38"/>
                  <a:gd name="T10" fmla="*/ 16 w 74"/>
                  <a:gd name="T11" fmla="*/ 6 h 38"/>
                  <a:gd name="T12" fmla="*/ 16 w 74"/>
                  <a:gd name="T13" fmla="*/ 4 h 38"/>
                  <a:gd name="T14" fmla="*/ 21 w 74"/>
                  <a:gd name="T15" fmla="*/ 5 h 38"/>
                  <a:gd name="T16" fmla="*/ 24 w 74"/>
                  <a:gd name="T17" fmla="*/ 1 h 38"/>
                  <a:gd name="T18" fmla="*/ 27 w 74"/>
                  <a:gd name="T19" fmla="*/ 4 h 38"/>
                  <a:gd name="T20" fmla="*/ 46 w 74"/>
                  <a:gd name="T21" fmla="*/ 0 h 38"/>
                  <a:gd name="T22" fmla="*/ 57 w 74"/>
                  <a:gd name="T23" fmla="*/ 5 h 38"/>
                  <a:gd name="T24" fmla="*/ 59 w 74"/>
                  <a:gd name="T25" fmla="*/ 7 h 38"/>
                  <a:gd name="T26" fmla="*/ 58 w 74"/>
                  <a:gd name="T27" fmla="*/ 12 h 38"/>
                  <a:gd name="T28" fmla="*/ 59 w 74"/>
                  <a:gd name="T29" fmla="*/ 14 h 38"/>
                  <a:gd name="T30" fmla="*/ 66 w 74"/>
                  <a:gd name="T31" fmla="*/ 17 h 38"/>
                  <a:gd name="T32" fmla="*/ 71 w 74"/>
                  <a:gd name="T33" fmla="*/ 16 h 38"/>
                  <a:gd name="T34" fmla="*/ 73 w 74"/>
                  <a:gd name="T35" fmla="*/ 17 h 38"/>
                  <a:gd name="T36" fmla="*/ 72 w 74"/>
                  <a:gd name="T37" fmla="*/ 20 h 38"/>
                  <a:gd name="T38" fmla="*/ 68 w 74"/>
                  <a:gd name="T39" fmla="*/ 22 h 38"/>
                  <a:gd name="T40" fmla="*/ 68 w 74"/>
                  <a:gd name="T41" fmla="*/ 29 h 38"/>
                  <a:gd name="T42" fmla="*/ 58 w 74"/>
                  <a:gd name="T43" fmla="*/ 28 h 38"/>
                  <a:gd name="T44" fmla="*/ 54 w 74"/>
                  <a:gd name="T45" fmla="*/ 25 h 38"/>
                  <a:gd name="T46" fmla="*/ 50 w 74"/>
                  <a:gd name="T47" fmla="*/ 37 h 38"/>
                  <a:gd name="T48" fmla="*/ 41 w 74"/>
                  <a:gd name="T49" fmla="*/ 32 h 38"/>
                  <a:gd name="T50" fmla="*/ 41 w 74"/>
                  <a:gd name="T51" fmla="*/ 27 h 38"/>
                  <a:gd name="T52" fmla="*/ 38 w 74"/>
                  <a:gd name="T53" fmla="*/ 28 h 38"/>
                  <a:gd name="T54" fmla="*/ 36 w 74"/>
                  <a:gd name="T55" fmla="*/ 32 h 38"/>
                  <a:gd name="T56" fmla="*/ 30 w 74"/>
                  <a:gd name="T57" fmla="*/ 37 h 38"/>
                  <a:gd name="T58" fmla="*/ 18 w 74"/>
                  <a:gd name="T59" fmla="*/ 37 h 38"/>
                  <a:gd name="T60" fmla="*/ 16 w 74"/>
                  <a:gd name="T61" fmla="*/ 37 h 38"/>
                  <a:gd name="T62" fmla="*/ 15 w 74"/>
                  <a:gd name="T63" fmla="*/ 34 h 38"/>
                  <a:gd name="T64" fmla="*/ 15 w 74"/>
                  <a:gd name="T65" fmla="*/ 28 h 38"/>
                  <a:gd name="T66" fmla="*/ 8 w 74"/>
                  <a:gd name="T67" fmla="*/ 27 h 38"/>
                  <a:gd name="T68" fmla="*/ 3 w 74"/>
                  <a:gd name="T69" fmla="*/ 32 h 38"/>
                  <a:gd name="T70" fmla="*/ 0 w 74"/>
                  <a:gd name="T71" fmla="*/ 32 h 38"/>
                  <a:gd name="T72" fmla="*/ 0 w 74"/>
                  <a:gd name="T73" fmla="*/ 32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0" y="32"/>
                    </a:moveTo>
                    <a:lnTo>
                      <a:pt x="0" y="32"/>
                    </a:lnTo>
                    <a:lnTo>
                      <a:pt x="0" y="25"/>
                    </a:lnTo>
                    <a:lnTo>
                      <a:pt x="12" y="13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1" y="5"/>
                    </a:lnTo>
                    <a:lnTo>
                      <a:pt x="24" y="1"/>
                    </a:lnTo>
                    <a:lnTo>
                      <a:pt x="27" y="4"/>
                    </a:lnTo>
                    <a:lnTo>
                      <a:pt x="46" y="0"/>
                    </a:lnTo>
                    <a:lnTo>
                      <a:pt x="57" y="5"/>
                    </a:lnTo>
                    <a:lnTo>
                      <a:pt x="59" y="7"/>
                    </a:lnTo>
                    <a:lnTo>
                      <a:pt x="58" y="12"/>
                    </a:lnTo>
                    <a:lnTo>
                      <a:pt x="59" y="14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2" y="20"/>
                    </a:lnTo>
                    <a:lnTo>
                      <a:pt x="68" y="22"/>
                    </a:lnTo>
                    <a:lnTo>
                      <a:pt x="68" y="29"/>
                    </a:lnTo>
                    <a:lnTo>
                      <a:pt x="58" y="28"/>
                    </a:lnTo>
                    <a:lnTo>
                      <a:pt x="54" y="25"/>
                    </a:lnTo>
                    <a:lnTo>
                      <a:pt x="50" y="37"/>
                    </a:lnTo>
                    <a:lnTo>
                      <a:pt x="41" y="32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6" y="32"/>
                    </a:lnTo>
                    <a:lnTo>
                      <a:pt x="30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5" y="34"/>
                    </a:lnTo>
                    <a:lnTo>
                      <a:pt x="15" y="28"/>
                    </a:lnTo>
                    <a:lnTo>
                      <a:pt x="8" y="27"/>
                    </a:lnTo>
                    <a:lnTo>
                      <a:pt x="3" y="32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38" name="Group 283"/>
              <p:cNvGrpSpPr>
                <a:grpSpLocks/>
              </p:cNvGrpSpPr>
              <p:nvPr/>
            </p:nvGrpSpPr>
            <p:grpSpPr bwMode="auto">
              <a:xfrm>
                <a:off x="2904" y="1831"/>
                <a:ext cx="195" cy="175"/>
                <a:chOff x="2904" y="1831"/>
                <a:chExt cx="195" cy="175"/>
              </a:xfrm>
            </p:grpSpPr>
            <p:sp>
              <p:nvSpPr>
                <p:cNvPr id="440" name="Freeform 284"/>
                <p:cNvSpPr>
                  <a:spLocks/>
                </p:cNvSpPr>
                <p:nvPr/>
              </p:nvSpPr>
              <p:spPr bwMode="auto">
                <a:xfrm>
                  <a:off x="2904" y="1900"/>
                  <a:ext cx="70" cy="78"/>
                </a:xfrm>
                <a:custGeom>
                  <a:avLst/>
                  <a:gdLst>
                    <a:gd name="T0" fmla="*/ 0 w 70"/>
                    <a:gd name="T1" fmla="*/ 63 h 78"/>
                    <a:gd name="T2" fmla="*/ 7 w 70"/>
                    <a:gd name="T3" fmla="*/ 60 h 78"/>
                    <a:gd name="T4" fmla="*/ 27 w 70"/>
                    <a:gd name="T5" fmla="*/ 53 h 78"/>
                    <a:gd name="T6" fmla="*/ 23 w 70"/>
                    <a:gd name="T7" fmla="*/ 50 h 78"/>
                    <a:gd name="T8" fmla="*/ 10 w 70"/>
                    <a:gd name="T9" fmla="*/ 55 h 78"/>
                    <a:gd name="T10" fmla="*/ 14 w 70"/>
                    <a:gd name="T11" fmla="*/ 46 h 78"/>
                    <a:gd name="T12" fmla="*/ 22 w 70"/>
                    <a:gd name="T13" fmla="*/ 40 h 78"/>
                    <a:gd name="T14" fmla="*/ 8 w 70"/>
                    <a:gd name="T15" fmla="*/ 37 h 78"/>
                    <a:gd name="T16" fmla="*/ 5 w 70"/>
                    <a:gd name="T17" fmla="*/ 35 h 78"/>
                    <a:gd name="T18" fmla="*/ 12 w 70"/>
                    <a:gd name="T19" fmla="*/ 29 h 78"/>
                    <a:gd name="T20" fmla="*/ 5 w 70"/>
                    <a:gd name="T21" fmla="*/ 26 h 78"/>
                    <a:gd name="T22" fmla="*/ 7 w 70"/>
                    <a:gd name="T23" fmla="*/ 23 h 78"/>
                    <a:gd name="T24" fmla="*/ 17 w 70"/>
                    <a:gd name="T25" fmla="*/ 19 h 78"/>
                    <a:gd name="T26" fmla="*/ 29 w 70"/>
                    <a:gd name="T27" fmla="*/ 20 h 78"/>
                    <a:gd name="T28" fmla="*/ 34 w 70"/>
                    <a:gd name="T29" fmla="*/ 16 h 78"/>
                    <a:gd name="T30" fmla="*/ 27 w 70"/>
                    <a:gd name="T31" fmla="*/ 12 h 78"/>
                    <a:gd name="T32" fmla="*/ 31 w 70"/>
                    <a:gd name="T33" fmla="*/ 8 h 78"/>
                    <a:gd name="T34" fmla="*/ 36 w 70"/>
                    <a:gd name="T35" fmla="*/ 2 h 78"/>
                    <a:gd name="T36" fmla="*/ 45 w 70"/>
                    <a:gd name="T37" fmla="*/ 6 h 78"/>
                    <a:gd name="T38" fmla="*/ 40 w 70"/>
                    <a:gd name="T39" fmla="*/ 12 h 78"/>
                    <a:gd name="T40" fmla="*/ 37 w 70"/>
                    <a:gd name="T41" fmla="*/ 16 h 78"/>
                    <a:gd name="T42" fmla="*/ 43 w 70"/>
                    <a:gd name="T43" fmla="*/ 22 h 78"/>
                    <a:gd name="T44" fmla="*/ 51 w 70"/>
                    <a:gd name="T45" fmla="*/ 18 h 78"/>
                    <a:gd name="T46" fmla="*/ 67 w 70"/>
                    <a:gd name="T47" fmla="*/ 19 h 78"/>
                    <a:gd name="T48" fmla="*/ 68 w 70"/>
                    <a:gd name="T49" fmla="*/ 25 h 78"/>
                    <a:gd name="T50" fmla="*/ 66 w 70"/>
                    <a:gd name="T51" fmla="*/ 29 h 78"/>
                    <a:gd name="T52" fmla="*/ 68 w 70"/>
                    <a:gd name="T53" fmla="*/ 38 h 78"/>
                    <a:gd name="T54" fmla="*/ 65 w 70"/>
                    <a:gd name="T55" fmla="*/ 58 h 78"/>
                    <a:gd name="T56" fmla="*/ 55 w 70"/>
                    <a:gd name="T57" fmla="*/ 62 h 78"/>
                    <a:gd name="T58" fmla="*/ 43 w 70"/>
                    <a:gd name="T59" fmla="*/ 68 h 78"/>
                    <a:gd name="T60" fmla="*/ 38 w 70"/>
                    <a:gd name="T61" fmla="*/ 68 h 78"/>
                    <a:gd name="T62" fmla="*/ 32 w 70"/>
                    <a:gd name="T63" fmla="*/ 68 h 78"/>
                    <a:gd name="T64" fmla="*/ 31 w 70"/>
                    <a:gd name="T65" fmla="*/ 74 h 78"/>
                    <a:gd name="T66" fmla="*/ 10 w 70"/>
                    <a:gd name="T67" fmla="*/ 77 h 78"/>
                    <a:gd name="T68" fmla="*/ 12 w 70"/>
                    <a:gd name="T69" fmla="*/ 74 h 78"/>
                    <a:gd name="T70" fmla="*/ 5 w 70"/>
                    <a:gd name="T71" fmla="*/ 74 h 78"/>
                    <a:gd name="T72" fmla="*/ 12 w 70"/>
                    <a:gd name="T73" fmla="*/ 68 h 78"/>
                    <a:gd name="T74" fmla="*/ 4 w 70"/>
                    <a:gd name="T75" fmla="*/ 68 h 78"/>
                    <a:gd name="T76" fmla="*/ 5 w 70"/>
                    <a:gd name="T77" fmla="*/ 66 h 78"/>
                    <a:gd name="T78" fmla="*/ 7 w 70"/>
                    <a:gd name="T79" fmla="*/ 62 h 78"/>
                    <a:gd name="T80" fmla="*/ 0 w 70"/>
                    <a:gd name="T81" fmla="*/ 63 h 7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"/>
                    <a:gd name="T124" fmla="*/ 0 h 78"/>
                    <a:gd name="T125" fmla="*/ 70 w 70"/>
                    <a:gd name="T126" fmla="*/ 78 h 7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" h="78">
                      <a:moveTo>
                        <a:pt x="0" y="63"/>
                      </a:moveTo>
                      <a:lnTo>
                        <a:pt x="0" y="63"/>
                      </a:lnTo>
                      <a:lnTo>
                        <a:pt x="1" y="62"/>
                      </a:lnTo>
                      <a:lnTo>
                        <a:pt x="7" y="60"/>
                      </a:lnTo>
                      <a:lnTo>
                        <a:pt x="12" y="55"/>
                      </a:lnTo>
                      <a:lnTo>
                        <a:pt x="27" y="53"/>
                      </a:lnTo>
                      <a:lnTo>
                        <a:pt x="23" y="53"/>
                      </a:lnTo>
                      <a:lnTo>
                        <a:pt x="23" y="50"/>
                      </a:lnTo>
                      <a:lnTo>
                        <a:pt x="20" y="53"/>
                      </a:lnTo>
                      <a:lnTo>
                        <a:pt x="10" y="55"/>
                      </a:lnTo>
                      <a:lnTo>
                        <a:pt x="13" y="51"/>
                      </a:lnTo>
                      <a:lnTo>
                        <a:pt x="14" y="46"/>
                      </a:lnTo>
                      <a:lnTo>
                        <a:pt x="23" y="43"/>
                      </a:lnTo>
                      <a:lnTo>
                        <a:pt x="22" y="40"/>
                      </a:lnTo>
                      <a:lnTo>
                        <a:pt x="8" y="38"/>
                      </a:lnTo>
                      <a:lnTo>
                        <a:pt x="8" y="37"/>
                      </a:lnTo>
                      <a:lnTo>
                        <a:pt x="5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7" y="29"/>
                      </a:lnTo>
                      <a:lnTo>
                        <a:pt x="5" y="26"/>
                      </a:ln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10" y="19"/>
                      </a:lnTo>
                      <a:lnTo>
                        <a:pt x="17" y="19"/>
                      </a:lnTo>
                      <a:lnTo>
                        <a:pt x="20" y="22"/>
                      </a:lnTo>
                      <a:lnTo>
                        <a:pt x="29" y="20"/>
                      </a:lnTo>
                      <a:lnTo>
                        <a:pt x="29" y="19"/>
                      </a:lnTo>
                      <a:lnTo>
                        <a:pt x="34" y="16"/>
                      </a:lnTo>
                      <a:lnTo>
                        <a:pt x="36" y="12"/>
                      </a:lnTo>
                      <a:lnTo>
                        <a:pt x="27" y="12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6" y="2"/>
                      </a:lnTo>
                      <a:lnTo>
                        <a:pt x="44" y="0"/>
                      </a:lnTo>
                      <a:lnTo>
                        <a:pt x="45" y="6"/>
                      </a:lnTo>
                      <a:lnTo>
                        <a:pt x="43" y="12"/>
                      </a:lnTo>
                      <a:lnTo>
                        <a:pt x="40" y="12"/>
                      </a:lnTo>
                      <a:lnTo>
                        <a:pt x="37" y="16"/>
                      </a:lnTo>
                      <a:lnTo>
                        <a:pt x="41" y="18"/>
                      </a:lnTo>
                      <a:lnTo>
                        <a:pt x="43" y="22"/>
                      </a:lnTo>
                      <a:lnTo>
                        <a:pt x="46" y="23"/>
                      </a:lnTo>
                      <a:lnTo>
                        <a:pt x="51" y="18"/>
                      </a:lnTo>
                      <a:lnTo>
                        <a:pt x="61" y="16"/>
                      </a:lnTo>
                      <a:lnTo>
                        <a:pt x="67" y="19"/>
                      </a:lnTo>
                      <a:lnTo>
                        <a:pt x="67" y="24"/>
                      </a:lnTo>
                      <a:lnTo>
                        <a:pt x="68" y="25"/>
                      </a:lnTo>
                      <a:lnTo>
                        <a:pt x="66" y="26"/>
                      </a:lnTo>
                      <a:lnTo>
                        <a:pt x="66" y="29"/>
                      </a:lnTo>
                      <a:lnTo>
                        <a:pt x="69" y="35"/>
                      </a:lnTo>
                      <a:lnTo>
                        <a:pt x="68" y="38"/>
                      </a:lnTo>
                      <a:lnTo>
                        <a:pt x="69" y="48"/>
                      </a:lnTo>
                      <a:lnTo>
                        <a:pt x="65" y="58"/>
                      </a:lnTo>
                      <a:lnTo>
                        <a:pt x="65" y="62"/>
                      </a:lnTo>
                      <a:lnTo>
                        <a:pt x="55" y="62"/>
                      </a:lnTo>
                      <a:lnTo>
                        <a:pt x="45" y="63"/>
                      </a:lnTo>
                      <a:lnTo>
                        <a:pt x="43" y="68"/>
                      </a:lnTo>
                      <a:lnTo>
                        <a:pt x="40" y="67"/>
                      </a:lnTo>
                      <a:lnTo>
                        <a:pt x="38" y="68"/>
                      </a:lnTo>
                      <a:lnTo>
                        <a:pt x="36" y="68"/>
                      </a:lnTo>
                      <a:lnTo>
                        <a:pt x="32" y="68"/>
                      </a:lnTo>
                      <a:lnTo>
                        <a:pt x="32" y="72"/>
                      </a:lnTo>
                      <a:lnTo>
                        <a:pt x="31" y="74"/>
                      </a:lnTo>
                      <a:lnTo>
                        <a:pt x="16" y="76"/>
                      </a:lnTo>
                      <a:lnTo>
                        <a:pt x="10" y="77"/>
                      </a:lnTo>
                      <a:lnTo>
                        <a:pt x="10" y="75"/>
                      </a:lnTo>
                      <a:lnTo>
                        <a:pt x="12" y="74"/>
                      </a:lnTo>
                      <a:lnTo>
                        <a:pt x="13" y="74"/>
                      </a:lnTo>
                      <a:lnTo>
                        <a:pt x="5" y="74"/>
                      </a:lnTo>
                      <a:lnTo>
                        <a:pt x="12" y="68"/>
                      </a:lnTo>
                      <a:lnTo>
                        <a:pt x="5" y="68"/>
                      </a:lnTo>
                      <a:lnTo>
                        <a:pt x="4" y="68"/>
                      </a:lnTo>
                      <a:lnTo>
                        <a:pt x="2" y="68"/>
                      </a:lnTo>
                      <a:lnTo>
                        <a:pt x="5" y="66"/>
                      </a:lnTo>
                      <a:lnTo>
                        <a:pt x="7" y="65"/>
                      </a:lnTo>
                      <a:lnTo>
                        <a:pt x="7" y="62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1" name="Freeform 285"/>
                <p:cNvSpPr>
                  <a:spLocks/>
                </p:cNvSpPr>
                <p:nvPr/>
              </p:nvSpPr>
              <p:spPr bwMode="auto">
                <a:xfrm>
                  <a:off x="2972" y="1831"/>
                  <a:ext cx="127" cy="175"/>
                </a:xfrm>
                <a:custGeom>
                  <a:avLst/>
                  <a:gdLst>
                    <a:gd name="T0" fmla="*/ 0 w 127"/>
                    <a:gd name="T1" fmla="*/ 39 h 175"/>
                    <a:gd name="T2" fmla="*/ 6 w 127"/>
                    <a:gd name="T3" fmla="*/ 45 h 175"/>
                    <a:gd name="T4" fmla="*/ 7 w 127"/>
                    <a:gd name="T5" fmla="*/ 53 h 175"/>
                    <a:gd name="T6" fmla="*/ 10 w 127"/>
                    <a:gd name="T7" fmla="*/ 59 h 175"/>
                    <a:gd name="T8" fmla="*/ 13 w 127"/>
                    <a:gd name="T9" fmla="*/ 59 h 175"/>
                    <a:gd name="T10" fmla="*/ 13 w 127"/>
                    <a:gd name="T11" fmla="*/ 57 h 175"/>
                    <a:gd name="T12" fmla="*/ 17 w 127"/>
                    <a:gd name="T13" fmla="*/ 53 h 175"/>
                    <a:gd name="T14" fmla="*/ 19 w 127"/>
                    <a:gd name="T15" fmla="*/ 59 h 175"/>
                    <a:gd name="T16" fmla="*/ 17 w 127"/>
                    <a:gd name="T17" fmla="*/ 76 h 175"/>
                    <a:gd name="T18" fmla="*/ 17 w 127"/>
                    <a:gd name="T19" fmla="*/ 81 h 175"/>
                    <a:gd name="T20" fmla="*/ 19 w 127"/>
                    <a:gd name="T21" fmla="*/ 78 h 175"/>
                    <a:gd name="T22" fmla="*/ 36 w 127"/>
                    <a:gd name="T23" fmla="*/ 78 h 175"/>
                    <a:gd name="T24" fmla="*/ 43 w 127"/>
                    <a:gd name="T25" fmla="*/ 78 h 175"/>
                    <a:gd name="T26" fmla="*/ 55 w 127"/>
                    <a:gd name="T27" fmla="*/ 91 h 175"/>
                    <a:gd name="T28" fmla="*/ 50 w 127"/>
                    <a:gd name="T29" fmla="*/ 104 h 175"/>
                    <a:gd name="T30" fmla="*/ 37 w 127"/>
                    <a:gd name="T31" fmla="*/ 107 h 175"/>
                    <a:gd name="T32" fmla="*/ 34 w 127"/>
                    <a:gd name="T33" fmla="*/ 117 h 175"/>
                    <a:gd name="T34" fmla="*/ 34 w 127"/>
                    <a:gd name="T35" fmla="*/ 129 h 175"/>
                    <a:gd name="T36" fmla="*/ 21 w 127"/>
                    <a:gd name="T37" fmla="*/ 143 h 175"/>
                    <a:gd name="T38" fmla="*/ 34 w 127"/>
                    <a:gd name="T39" fmla="*/ 144 h 175"/>
                    <a:gd name="T40" fmla="*/ 44 w 127"/>
                    <a:gd name="T41" fmla="*/ 149 h 175"/>
                    <a:gd name="T42" fmla="*/ 50 w 127"/>
                    <a:gd name="T43" fmla="*/ 149 h 175"/>
                    <a:gd name="T44" fmla="*/ 7 w 127"/>
                    <a:gd name="T45" fmla="*/ 172 h 175"/>
                    <a:gd name="T46" fmla="*/ 15 w 127"/>
                    <a:gd name="T47" fmla="*/ 174 h 175"/>
                    <a:gd name="T48" fmla="*/ 38 w 127"/>
                    <a:gd name="T49" fmla="*/ 170 h 175"/>
                    <a:gd name="T50" fmla="*/ 54 w 127"/>
                    <a:gd name="T51" fmla="*/ 160 h 175"/>
                    <a:gd name="T52" fmla="*/ 66 w 127"/>
                    <a:gd name="T53" fmla="*/ 163 h 175"/>
                    <a:gd name="T54" fmla="*/ 76 w 127"/>
                    <a:gd name="T55" fmla="*/ 160 h 175"/>
                    <a:gd name="T56" fmla="*/ 85 w 127"/>
                    <a:gd name="T57" fmla="*/ 160 h 175"/>
                    <a:gd name="T58" fmla="*/ 114 w 127"/>
                    <a:gd name="T59" fmla="*/ 156 h 175"/>
                    <a:gd name="T60" fmla="*/ 109 w 127"/>
                    <a:gd name="T61" fmla="*/ 149 h 175"/>
                    <a:gd name="T62" fmla="*/ 111 w 127"/>
                    <a:gd name="T63" fmla="*/ 144 h 175"/>
                    <a:gd name="T64" fmla="*/ 118 w 127"/>
                    <a:gd name="T65" fmla="*/ 137 h 175"/>
                    <a:gd name="T66" fmla="*/ 124 w 127"/>
                    <a:gd name="T67" fmla="*/ 131 h 175"/>
                    <a:gd name="T68" fmla="*/ 121 w 127"/>
                    <a:gd name="T69" fmla="*/ 119 h 175"/>
                    <a:gd name="T70" fmla="*/ 102 w 127"/>
                    <a:gd name="T71" fmla="*/ 120 h 175"/>
                    <a:gd name="T72" fmla="*/ 102 w 127"/>
                    <a:gd name="T73" fmla="*/ 107 h 175"/>
                    <a:gd name="T74" fmla="*/ 97 w 127"/>
                    <a:gd name="T75" fmla="*/ 103 h 175"/>
                    <a:gd name="T76" fmla="*/ 96 w 127"/>
                    <a:gd name="T77" fmla="*/ 95 h 175"/>
                    <a:gd name="T78" fmla="*/ 74 w 127"/>
                    <a:gd name="T79" fmla="*/ 71 h 175"/>
                    <a:gd name="T80" fmla="*/ 56 w 127"/>
                    <a:gd name="T81" fmla="*/ 53 h 175"/>
                    <a:gd name="T82" fmla="*/ 44 w 127"/>
                    <a:gd name="T83" fmla="*/ 51 h 175"/>
                    <a:gd name="T84" fmla="*/ 50 w 127"/>
                    <a:gd name="T85" fmla="*/ 45 h 175"/>
                    <a:gd name="T86" fmla="*/ 61 w 127"/>
                    <a:gd name="T87" fmla="*/ 37 h 175"/>
                    <a:gd name="T88" fmla="*/ 68 w 127"/>
                    <a:gd name="T89" fmla="*/ 20 h 175"/>
                    <a:gd name="T90" fmla="*/ 32 w 127"/>
                    <a:gd name="T91" fmla="*/ 21 h 175"/>
                    <a:gd name="T92" fmla="*/ 37 w 127"/>
                    <a:gd name="T93" fmla="*/ 17 h 175"/>
                    <a:gd name="T94" fmla="*/ 45 w 127"/>
                    <a:gd name="T95" fmla="*/ 6 h 175"/>
                    <a:gd name="T96" fmla="*/ 27 w 127"/>
                    <a:gd name="T97" fmla="*/ 3 h 175"/>
                    <a:gd name="T98" fmla="*/ 15 w 127"/>
                    <a:gd name="T99" fmla="*/ 10 h 175"/>
                    <a:gd name="T100" fmla="*/ 10 w 127"/>
                    <a:gd name="T101" fmla="*/ 12 h 175"/>
                    <a:gd name="T102" fmla="*/ 5 w 127"/>
                    <a:gd name="T103" fmla="*/ 20 h 175"/>
                    <a:gd name="T104" fmla="*/ 4 w 127"/>
                    <a:gd name="T105" fmla="*/ 28 h 175"/>
                    <a:gd name="T106" fmla="*/ 10 w 127"/>
                    <a:gd name="T107" fmla="*/ 30 h 175"/>
                    <a:gd name="T108" fmla="*/ 0 w 127"/>
                    <a:gd name="T109" fmla="*/ 38 h 17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7"/>
                    <a:gd name="T166" fmla="*/ 0 h 175"/>
                    <a:gd name="T167" fmla="*/ 127 w 127"/>
                    <a:gd name="T168" fmla="*/ 175 h 17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7" h="175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3" y="39"/>
                      </a:lnTo>
                      <a:lnTo>
                        <a:pt x="3" y="43"/>
                      </a:lnTo>
                      <a:lnTo>
                        <a:pt x="6" y="45"/>
                      </a:lnTo>
                      <a:lnTo>
                        <a:pt x="13" y="39"/>
                      </a:lnTo>
                      <a:lnTo>
                        <a:pt x="13" y="43"/>
                      </a:lnTo>
                      <a:lnTo>
                        <a:pt x="7" y="53"/>
                      </a:lnTo>
                      <a:lnTo>
                        <a:pt x="7" y="57"/>
                      </a:lnTo>
                      <a:lnTo>
                        <a:pt x="10" y="59"/>
                      </a:lnTo>
                      <a:lnTo>
                        <a:pt x="5" y="68"/>
                      </a:lnTo>
                      <a:lnTo>
                        <a:pt x="7" y="68"/>
                      </a:lnTo>
                      <a:lnTo>
                        <a:pt x="13" y="59"/>
                      </a:lnTo>
                      <a:lnTo>
                        <a:pt x="11" y="53"/>
                      </a:lnTo>
                      <a:lnTo>
                        <a:pt x="15" y="50"/>
                      </a:lnTo>
                      <a:lnTo>
                        <a:pt x="13" y="57"/>
                      </a:lnTo>
                      <a:lnTo>
                        <a:pt x="15" y="57"/>
                      </a:lnTo>
                      <a:lnTo>
                        <a:pt x="17" y="57"/>
                      </a:lnTo>
                      <a:lnTo>
                        <a:pt x="17" y="53"/>
                      </a:lnTo>
                      <a:lnTo>
                        <a:pt x="21" y="57"/>
                      </a:lnTo>
                      <a:lnTo>
                        <a:pt x="20" y="57"/>
                      </a:lnTo>
                      <a:lnTo>
                        <a:pt x="19" y="59"/>
                      </a:lnTo>
                      <a:lnTo>
                        <a:pt x="21" y="64"/>
                      </a:lnTo>
                      <a:lnTo>
                        <a:pt x="17" y="74"/>
                      </a:lnTo>
                      <a:lnTo>
                        <a:pt x="17" y="76"/>
                      </a:lnTo>
                      <a:lnTo>
                        <a:pt x="15" y="75"/>
                      </a:lnTo>
                      <a:lnTo>
                        <a:pt x="15" y="76"/>
                      </a:lnTo>
                      <a:lnTo>
                        <a:pt x="17" y="81"/>
                      </a:lnTo>
                      <a:lnTo>
                        <a:pt x="19" y="81"/>
                      </a:lnTo>
                      <a:lnTo>
                        <a:pt x="18" y="78"/>
                      </a:lnTo>
                      <a:lnTo>
                        <a:pt x="19" y="78"/>
                      </a:lnTo>
                      <a:lnTo>
                        <a:pt x="27" y="81"/>
                      </a:lnTo>
                      <a:lnTo>
                        <a:pt x="27" y="78"/>
                      </a:lnTo>
                      <a:lnTo>
                        <a:pt x="36" y="78"/>
                      </a:lnTo>
                      <a:lnTo>
                        <a:pt x="41" y="75"/>
                      </a:lnTo>
                      <a:lnTo>
                        <a:pt x="48" y="76"/>
                      </a:lnTo>
                      <a:lnTo>
                        <a:pt x="43" y="78"/>
                      </a:lnTo>
                      <a:lnTo>
                        <a:pt x="38" y="85"/>
                      </a:lnTo>
                      <a:lnTo>
                        <a:pt x="44" y="92"/>
                      </a:lnTo>
                      <a:lnTo>
                        <a:pt x="55" y="91"/>
                      </a:lnTo>
                      <a:lnTo>
                        <a:pt x="50" y="101"/>
                      </a:lnTo>
                      <a:lnTo>
                        <a:pt x="54" y="101"/>
                      </a:lnTo>
                      <a:lnTo>
                        <a:pt x="50" y="104"/>
                      </a:lnTo>
                      <a:lnTo>
                        <a:pt x="52" y="105"/>
                      </a:lnTo>
                      <a:lnTo>
                        <a:pt x="50" y="107"/>
                      </a:lnTo>
                      <a:lnTo>
                        <a:pt x="37" y="107"/>
                      </a:ln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34" y="117"/>
                      </a:lnTo>
                      <a:lnTo>
                        <a:pt x="34" y="122"/>
                      </a:lnTo>
                      <a:lnTo>
                        <a:pt x="36" y="125"/>
                      </a:lnTo>
                      <a:lnTo>
                        <a:pt x="34" y="129"/>
                      </a:lnTo>
                      <a:lnTo>
                        <a:pt x="14" y="137"/>
                      </a:lnTo>
                      <a:lnTo>
                        <a:pt x="17" y="143"/>
                      </a:lnTo>
                      <a:lnTo>
                        <a:pt x="21" y="143"/>
                      </a:lnTo>
                      <a:lnTo>
                        <a:pt x="27" y="137"/>
                      </a:lnTo>
                      <a:lnTo>
                        <a:pt x="29" y="144"/>
                      </a:lnTo>
                      <a:lnTo>
                        <a:pt x="34" y="144"/>
                      </a:lnTo>
                      <a:lnTo>
                        <a:pt x="37" y="143"/>
                      </a:lnTo>
                      <a:lnTo>
                        <a:pt x="41" y="149"/>
                      </a:lnTo>
                      <a:lnTo>
                        <a:pt x="44" y="149"/>
                      </a:lnTo>
                      <a:lnTo>
                        <a:pt x="58" y="141"/>
                      </a:lnTo>
                      <a:lnTo>
                        <a:pt x="58" y="143"/>
                      </a:lnTo>
                      <a:lnTo>
                        <a:pt x="50" y="149"/>
                      </a:lnTo>
                      <a:lnTo>
                        <a:pt x="34" y="151"/>
                      </a:lnTo>
                      <a:lnTo>
                        <a:pt x="26" y="159"/>
                      </a:lnTo>
                      <a:lnTo>
                        <a:pt x="7" y="172"/>
                      </a:lnTo>
                      <a:lnTo>
                        <a:pt x="7" y="174"/>
                      </a:lnTo>
                      <a:lnTo>
                        <a:pt x="10" y="173"/>
                      </a:lnTo>
                      <a:lnTo>
                        <a:pt x="15" y="174"/>
                      </a:lnTo>
                      <a:lnTo>
                        <a:pt x="21" y="169"/>
                      </a:lnTo>
                      <a:lnTo>
                        <a:pt x="34" y="169"/>
                      </a:lnTo>
                      <a:lnTo>
                        <a:pt x="38" y="170"/>
                      </a:lnTo>
                      <a:lnTo>
                        <a:pt x="41" y="169"/>
                      </a:lnTo>
                      <a:lnTo>
                        <a:pt x="41" y="163"/>
                      </a:lnTo>
                      <a:lnTo>
                        <a:pt x="54" y="160"/>
                      </a:lnTo>
                      <a:lnTo>
                        <a:pt x="58" y="165"/>
                      </a:lnTo>
                      <a:lnTo>
                        <a:pt x="61" y="163"/>
                      </a:lnTo>
                      <a:lnTo>
                        <a:pt x="66" y="163"/>
                      </a:lnTo>
                      <a:lnTo>
                        <a:pt x="65" y="163"/>
                      </a:lnTo>
                      <a:lnTo>
                        <a:pt x="73" y="163"/>
                      </a:lnTo>
                      <a:lnTo>
                        <a:pt x="76" y="160"/>
                      </a:lnTo>
                      <a:lnTo>
                        <a:pt x="76" y="157"/>
                      </a:lnTo>
                      <a:lnTo>
                        <a:pt x="82" y="158"/>
                      </a:lnTo>
                      <a:lnTo>
                        <a:pt x="85" y="160"/>
                      </a:lnTo>
                      <a:lnTo>
                        <a:pt x="96" y="158"/>
                      </a:lnTo>
                      <a:lnTo>
                        <a:pt x="99" y="160"/>
                      </a:lnTo>
                      <a:lnTo>
                        <a:pt x="114" y="156"/>
                      </a:lnTo>
                      <a:lnTo>
                        <a:pt x="119" y="151"/>
                      </a:lnTo>
                      <a:lnTo>
                        <a:pt x="120" y="149"/>
                      </a:lnTo>
                      <a:lnTo>
                        <a:pt x="109" y="149"/>
                      </a:lnTo>
                      <a:lnTo>
                        <a:pt x="109" y="146"/>
                      </a:lnTo>
                      <a:lnTo>
                        <a:pt x="106" y="145"/>
                      </a:lnTo>
                      <a:lnTo>
                        <a:pt x="111" y="144"/>
                      </a:lnTo>
                      <a:lnTo>
                        <a:pt x="112" y="143"/>
                      </a:lnTo>
                      <a:lnTo>
                        <a:pt x="110" y="141"/>
                      </a:lnTo>
                      <a:lnTo>
                        <a:pt x="118" y="137"/>
                      </a:lnTo>
                      <a:lnTo>
                        <a:pt x="118" y="135"/>
                      </a:lnTo>
                      <a:lnTo>
                        <a:pt x="121" y="134"/>
                      </a:lnTo>
                      <a:lnTo>
                        <a:pt x="124" y="131"/>
                      </a:lnTo>
                      <a:lnTo>
                        <a:pt x="126" y="125"/>
                      </a:lnTo>
                      <a:lnTo>
                        <a:pt x="124" y="120"/>
                      </a:lnTo>
                      <a:lnTo>
                        <a:pt x="121" y="119"/>
                      </a:lnTo>
                      <a:lnTo>
                        <a:pt x="118" y="115"/>
                      </a:lnTo>
                      <a:lnTo>
                        <a:pt x="106" y="117"/>
                      </a:lnTo>
                      <a:lnTo>
                        <a:pt x="102" y="120"/>
                      </a:lnTo>
                      <a:lnTo>
                        <a:pt x="97" y="119"/>
                      </a:lnTo>
                      <a:lnTo>
                        <a:pt x="102" y="112"/>
                      </a:lnTo>
                      <a:lnTo>
                        <a:pt x="102" y="107"/>
                      </a:lnTo>
                      <a:lnTo>
                        <a:pt x="94" y="101"/>
                      </a:lnTo>
                      <a:lnTo>
                        <a:pt x="95" y="101"/>
                      </a:lnTo>
                      <a:lnTo>
                        <a:pt x="97" y="103"/>
                      </a:lnTo>
                      <a:lnTo>
                        <a:pt x="101" y="103"/>
                      </a:lnTo>
                      <a:lnTo>
                        <a:pt x="100" y="101"/>
                      </a:lnTo>
                      <a:lnTo>
                        <a:pt x="96" y="95"/>
                      </a:lnTo>
                      <a:lnTo>
                        <a:pt x="89" y="84"/>
                      </a:lnTo>
                      <a:lnTo>
                        <a:pt x="78" y="81"/>
                      </a:lnTo>
                      <a:lnTo>
                        <a:pt x="74" y="71"/>
                      </a:lnTo>
                      <a:lnTo>
                        <a:pt x="72" y="62"/>
                      </a:lnTo>
                      <a:lnTo>
                        <a:pt x="64" y="57"/>
                      </a:lnTo>
                      <a:lnTo>
                        <a:pt x="56" y="53"/>
                      </a:lnTo>
                      <a:lnTo>
                        <a:pt x="50" y="57"/>
                      </a:lnTo>
                      <a:lnTo>
                        <a:pt x="44" y="54"/>
                      </a:lnTo>
                      <a:lnTo>
                        <a:pt x="44" y="51"/>
                      </a:lnTo>
                      <a:lnTo>
                        <a:pt x="48" y="50"/>
                      </a:lnTo>
                      <a:lnTo>
                        <a:pt x="56" y="49"/>
                      </a:lnTo>
                      <a:lnTo>
                        <a:pt x="50" y="45"/>
                      </a:lnTo>
                      <a:lnTo>
                        <a:pt x="54" y="45"/>
                      </a:lnTo>
                      <a:lnTo>
                        <a:pt x="58" y="40"/>
                      </a:lnTo>
                      <a:lnTo>
                        <a:pt x="61" y="37"/>
                      </a:lnTo>
                      <a:lnTo>
                        <a:pt x="64" y="31"/>
                      </a:lnTo>
                      <a:lnTo>
                        <a:pt x="68" y="26"/>
                      </a:lnTo>
                      <a:lnTo>
                        <a:pt x="68" y="20"/>
                      </a:lnTo>
                      <a:lnTo>
                        <a:pt x="43" y="20"/>
                      </a:lnTo>
                      <a:lnTo>
                        <a:pt x="34" y="22"/>
                      </a:lnTo>
                      <a:lnTo>
                        <a:pt x="32" y="21"/>
                      </a:lnTo>
                      <a:lnTo>
                        <a:pt x="34" y="20"/>
                      </a:lnTo>
                      <a:lnTo>
                        <a:pt x="29" y="20"/>
                      </a:lnTo>
                      <a:lnTo>
                        <a:pt x="37" y="17"/>
                      </a:lnTo>
                      <a:lnTo>
                        <a:pt x="33" y="17"/>
                      </a:lnTo>
                      <a:lnTo>
                        <a:pt x="34" y="15"/>
                      </a:lnTo>
                      <a:lnTo>
                        <a:pt x="45" y="6"/>
                      </a:lnTo>
                      <a:lnTo>
                        <a:pt x="48" y="1"/>
                      </a:lnTo>
                      <a:lnTo>
                        <a:pt x="43" y="0"/>
                      </a:lnTo>
                      <a:lnTo>
                        <a:pt x="27" y="3"/>
                      </a:lnTo>
                      <a:lnTo>
                        <a:pt x="17" y="2"/>
                      </a:lnTo>
                      <a:lnTo>
                        <a:pt x="15" y="6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0" y="12"/>
                      </a:lnTo>
                      <a:lnTo>
                        <a:pt x="14" y="15"/>
                      </a:lnTo>
                      <a:lnTo>
                        <a:pt x="5" y="18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4" y="22"/>
                      </a:lnTo>
                      <a:lnTo>
                        <a:pt x="4" y="28"/>
                      </a:lnTo>
                      <a:lnTo>
                        <a:pt x="10" y="26"/>
                      </a:lnTo>
                      <a:lnTo>
                        <a:pt x="7" y="30"/>
                      </a:lnTo>
                      <a:lnTo>
                        <a:pt x="10" y="30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2" name="Freeform 286"/>
                <p:cNvSpPr>
                  <a:spLocks/>
                </p:cNvSpPr>
                <p:nvPr/>
              </p:nvSpPr>
              <p:spPr bwMode="auto">
                <a:xfrm>
                  <a:off x="2941" y="1899"/>
                  <a:ext cx="41" cy="27"/>
                </a:xfrm>
                <a:custGeom>
                  <a:avLst/>
                  <a:gdLst>
                    <a:gd name="T0" fmla="*/ 0 w 41"/>
                    <a:gd name="T1" fmla="*/ 17 h 27"/>
                    <a:gd name="T2" fmla="*/ 0 w 41"/>
                    <a:gd name="T3" fmla="*/ 17 h 27"/>
                    <a:gd name="T4" fmla="*/ 3 w 41"/>
                    <a:gd name="T5" fmla="*/ 13 h 27"/>
                    <a:gd name="T6" fmla="*/ 3 w 41"/>
                    <a:gd name="T7" fmla="*/ 13 h 27"/>
                    <a:gd name="T8" fmla="*/ 6 w 41"/>
                    <a:gd name="T9" fmla="*/ 13 h 27"/>
                    <a:gd name="T10" fmla="*/ 8 w 41"/>
                    <a:gd name="T11" fmla="*/ 7 h 27"/>
                    <a:gd name="T12" fmla="*/ 9 w 41"/>
                    <a:gd name="T13" fmla="*/ 7 h 27"/>
                    <a:gd name="T14" fmla="*/ 9 w 41"/>
                    <a:gd name="T15" fmla="*/ 2 h 27"/>
                    <a:gd name="T16" fmla="*/ 12 w 41"/>
                    <a:gd name="T17" fmla="*/ 0 h 27"/>
                    <a:gd name="T18" fmla="*/ 16 w 41"/>
                    <a:gd name="T19" fmla="*/ 1 h 27"/>
                    <a:gd name="T20" fmla="*/ 14 w 41"/>
                    <a:gd name="T21" fmla="*/ 6 h 27"/>
                    <a:gd name="T22" fmla="*/ 26 w 41"/>
                    <a:gd name="T23" fmla="*/ 1 h 27"/>
                    <a:gd name="T24" fmla="*/ 31 w 41"/>
                    <a:gd name="T25" fmla="*/ 3 h 27"/>
                    <a:gd name="T26" fmla="*/ 35 w 41"/>
                    <a:gd name="T27" fmla="*/ 8 h 27"/>
                    <a:gd name="T28" fmla="*/ 35 w 41"/>
                    <a:gd name="T29" fmla="*/ 12 h 27"/>
                    <a:gd name="T30" fmla="*/ 34 w 41"/>
                    <a:gd name="T31" fmla="*/ 13 h 27"/>
                    <a:gd name="T32" fmla="*/ 37 w 41"/>
                    <a:gd name="T33" fmla="*/ 13 h 27"/>
                    <a:gd name="T34" fmla="*/ 40 w 41"/>
                    <a:gd name="T35" fmla="*/ 17 h 27"/>
                    <a:gd name="T36" fmla="*/ 38 w 41"/>
                    <a:gd name="T37" fmla="*/ 18 h 27"/>
                    <a:gd name="T38" fmla="*/ 37 w 41"/>
                    <a:gd name="T39" fmla="*/ 16 h 27"/>
                    <a:gd name="T40" fmla="*/ 38 w 41"/>
                    <a:gd name="T41" fmla="*/ 20 h 27"/>
                    <a:gd name="T42" fmla="*/ 37 w 41"/>
                    <a:gd name="T43" fmla="*/ 21 h 27"/>
                    <a:gd name="T44" fmla="*/ 34 w 41"/>
                    <a:gd name="T45" fmla="*/ 23 h 27"/>
                    <a:gd name="T46" fmla="*/ 34 w 41"/>
                    <a:gd name="T47" fmla="*/ 24 h 27"/>
                    <a:gd name="T48" fmla="*/ 31 w 41"/>
                    <a:gd name="T49" fmla="*/ 26 h 27"/>
                    <a:gd name="T50" fmla="*/ 30 w 41"/>
                    <a:gd name="T51" fmla="*/ 25 h 27"/>
                    <a:gd name="T52" fmla="*/ 30 w 41"/>
                    <a:gd name="T53" fmla="*/ 20 h 27"/>
                    <a:gd name="T54" fmla="*/ 24 w 41"/>
                    <a:gd name="T55" fmla="*/ 17 h 27"/>
                    <a:gd name="T56" fmla="*/ 14 w 41"/>
                    <a:gd name="T57" fmla="*/ 19 h 27"/>
                    <a:gd name="T58" fmla="*/ 9 w 41"/>
                    <a:gd name="T59" fmla="*/ 24 h 27"/>
                    <a:gd name="T60" fmla="*/ 6 w 41"/>
                    <a:gd name="T61" fmla="*/ 23 h 27"/>
                    <a:gd name="T62" fmla="*/ 4 w 41"/>
                    <a:gd name="T63" fmla="*/ 19 h 27"/>
                    <a:gd name="T64" fmla="*/ 0 w 41"/>
                    <a:gd name="T65" fmla="*/ 17 h 27"/>
                    <a:gd name="T66" fmla="*/ 0 w 41"/>
                    <a:gd name="T67" fmla="*/ 17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27"/>
                    <a:gd name="T104" fmla="*/ 41 w 41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2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8" y="7"/>
                      </a:lnTo>
                      <a:lnTo>
                        <a:pt x="9" y="7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4" y="6"/>
                      </a:lnTo>
                      <a:lnTo>
                        <a:pt x="26" y="1"/>
                      </a:lnTo>
                      <a:lnTo>
                        <a:pt x="31" y="3"/>
                      </a:lnTo>
                      <a:lnTo>
                        <a:pt x="35" y="8"/>
                      </a:lnTo>
                      <a:lnTo>
                        <a:pt x="35" y="12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0" y="17"/>
                      </a:lnTo>
                      <a:lnTo>
                        <a:pt x="38" y="18"/>
                      </a:lnTo>
                      <a:lnTo>
                        <a:pt x="37" y="16"/>
                      </a:lnTo>
                      <a:lnTo>
                        <a:pt x="38" y="20"/>
                      </a:lnTo>
                      <a:lnTo>
                        <a:pt x="37" y="21"/>
                      </a:lnTo>
                      <a:lnTo>
                        <a:pt x="34" y="23"/>
                      </a:lnTo>
                      <a:lnTo>
                        <a:pt x="34" y="24"/>
                      </a:lnTo>
                      <a:lnTo>
                        <a:pt x="31" y="26"/>
                      </a:lnTo>
                      <a:lnTo>
                        <a:pt x="30" y="25"/>
                      </a:lnTo>
                      <a:lnTo>
                        <a:pt x="30" y="20"/>
                      </a:lnTo>
                      <a:lnTo>
                        <a:pt x="24" y="17"/>
                      </a:lnTo>
                      <a:lnTo>
                        <a:pt x="14" y="19"/>
                      </a:lnTo>
                      <a:lnTo>
                        <a:pt x="9" y="24"/>
                      </a:lnTo>
                      <a:lnTo>
                        <a:pt x="6" y="23"/>
                      </a:lnTo>
                      <a:lnTo>
                        <a:pt x="4" y="19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3" name="Freeform 287"/>
                <p:cNvSpPr>
                  <a:spLocks/>
                </p:cNvSpPr>
                <p:nvPr/>
              </p:nvSpPr>
              <p:spPr bwMode="auto">
                <a:xfrm>
                  <a:off x="2955" y="1835"/>
                  <a:ext cx="18" cy="15"/>
                </a:xfrm>
                <a:custGeom>
                  <a:avLst/>
                  <a:gdLst>
                    <a:gd name="T0" fmla="*/ 0 w 18"/>
                    <a:gd name="T1" fmla="*/ 10 h 15"/>
                    <a:gd name="T2" fmla="*/ 0 w 18"/>
                    <a:gd name="T3" fmla="*/ 10 h 15"/>
                    <a:gd name="T4" fmla="*/ 0 w 18"/>
                    <a:gd name="T5" fmla="*/ 8 h 15"/>
                    <a:gd name="T6" fmla="*/ 1 w 18"/>
                    <a:gd name="T7" fmla="*/ 6 h 15"/>
                    <a:gd name="T8" fmla="*/ 6 w 18"/>
                    <a:gd name="T9" fmla="*/ 7 h 15"/>
                    <a:gd name="T10" fmla="*/ 6 w 18"/>
                    <a:gd name="T11" fmla="*/ 4 h 15"/>
                    <a:gd name="T12" fmla="*/ 16 w 18"/>
                    <a:gd name="T13" fmla="*/ 0 h 15"/>
                    <a:gd name="T14" fmla="*/ 16 w 18"/>
                    <a:gd name="T15" fmla="*/ 4 h 15"/>
                    <a:gd name="T16" fmla="*/ 17 w 18"/>
                    <a:gd name="T17" fmla="*/ 6 h 15"/>
                    <a:gd name="T18" fmla="*/ 12 w 18"/>
                    <a:gd name="T19" fmla="*/ 8 h 15"/>
                    <a:gd name="T20" fmla="*/ 14 w 18"/>
                    <a:gd name="T21" fmla="*/ 9 h 15"/>
                    <a:gd name="T22" fmla="*/ 12 w 18"/>
                    <a:gd name="T23" fmla="*/ 10 h 15"/>
                    <a:gd name="T24" fmla="*/ 8 w 18"/>
                    <a:gd name="T25" fmla="*/ 10 h 15"/>
                    <a:gd name="T26" fmla="*/ 1 w 18"/>
                    <a:gd name="T27" fmla="*/ 14 h 15"/>
                    <a:gd name="T28" fmla="*/ 0 w 18"/>
                    <a:gd name="T29" fmla="*/ 13 h 15"/>
                    <a:gd name="T30" fmla="*/ 2 w 18"/>
                    <a:gd name="T31" fmla="*/ 11 h 15"/>
                    <a:gd name="T32" fmla="*/ 0 w 18"/>
                    <a:gd name="T33" fmla="*/ 10 h 15"/>
                    <a:gd name="T34" fmla="*/ 0 w 18"/>
                    <a:gd name="T35" fmla="*/ 10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15"/>
                    <a:gd name="T56" fmla="*/ 18 w 18"/>
                    <a:gd name="T57" fmla="*/ 15 h 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1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6" y="7"/>
                      </a:lnTo>
                      <a:lnTo>
                        <a:pt x="6" y="4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17" y="6"/>
                      </a:lnTo>
                      <a:lnTo>
                        <a:pt x="12" y="8"/>
                      </a:lnTo>
                      <a:lnTo>
                        <a:pt x="14" y="9"/>
                      </a:lnTo>
                      <a:lnTo>
                        <a:pt x="12" y="10"/>
                      </a:lnTo>
                      <a:lnTo>
                        <a:pt x="8" y="10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4" name="Freeform 288"/>
                <p:cNvSpPr>
                  <a:spLocks/>
                </p:cNvSpPr>
                <p:nvPr/>
              </p:nvSpPr>
              <p:spPr bwMode="auto">
                <a:xfrm>
                  <a:off x="2962" y="1851"/>
                  <a:ext cx="16" cy="14"/>
                </a:xfrm>
                <a:custGeom>
                  <a:avLst/>
                  <a:gdLst>
                    <a:gd name="T0" fmla="*/ 0 w 16"/>
                    <a:gd name="T1" fmla="*/ 6 h 14"/>
                    <a:gd name="T2" fmla="*/ 0 w 16"/>
                    <a:gd name="T3" fmla="*/ 6 h 14"/>
                    <a:gd name="T4" fmla="*/ 2 w 16"/>
                    <a:gd name="T5" fmla="*/ 1 h 14"/>
                    <a:gd name="T6" fmla="*/ 7 w 16"/>
                    <a:gd name="T7" fmla="*/ 4 h 14"/>
                    <a:gd name="T8" fmla="*/ 8 w 16"/>
                    <a:gd name="T9" fmla="*/ 0 h 14"/>
                    <a:gd name="T10" fmla="*/ 10 w 16"/>
                    <a:gd name="T11" fmla="*/ 0 h 14"/>
                    <a:gd name="T12" fmla="*/ 11 w 16"/>
                    <a:gd name="T13" fmla="*/ 10 h 14"/>
                    <a:gd name="T14" fmla="*/ 15 w 16"/>
                    <a:gd name="T15" fmla="*/ 11 h 14"/>
                    <a:gd name="T16" fmla="*/ 14 w 16"/>
                    <a:gd name="T17" fmla="*/ 13 h 14"/>
                    <a:gd name="T18" fmla="*/ 13 w 16"/>
                    <a:gd name="T19" fmla="*/ 13 h 14"/>
                    <a:gd name="T20" fmla="*/ 13 w 16"/>
                    <a:gd name="T21" fmla="*/ 12 h 14"/>
                    <a:gd name="T22" fmla="*/ 8 w 16"/>
                    <a:gd name="T23" fmla="*/ 12 h 14"/>
                    <a:gd name="T24" fmla="*/ 3 w 16"/>
                    <a:gd name="T25" fmla="*/ 8 h 14"/>
                    <a:gd name="T26" fmla="*/ 0 w 16"/>
                    <a:gd name="T27" fmla="*/ 6 h 14"/>
                    <a:gd name="T28" fmla="*/ 0 w 16"/>
                    <a:gd name="T29" fmla="*/ 6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14"/>
                    <a:gd name="T47" fmla="*/ 16 w 16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1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4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1" y="10"/>
                      </a:lnTo>
                      <a:lnTo>
                        <a:pt x="15" y="11"/>
                      </a:lnTo>
                      <a:lnTo>
                        <a:pt x="14" y="13"/>
                      </a:ln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5" name="Freeform 289"/>
                <p:cNvSpPr>
                  <a:spLocks/>
                </p:cNvSpPr>
                <p:nvPr/>
              </p:nvSpPr>
              <p:spPr bwMode="auto">
                <a:xfrm>
                  <a:off x="2967" y="1888"/>
                  <a:ext cx="7" cy="5"/>
                </a:xfrm>
                <a:custGeom>
                  <a:avLst/>
                  <a:gdLst>
                    <a:gd name="T0" fmla="*/ 0 w 7"/>
                    <a:gd name="T1" fmla="*/ 2 h 5"/>
                    <a:gd name="T2" fmla="*/ 0 w 7"/>
                    <a:gd name="T3" fmla="*/ 2 h 5"/>
                    <a:gd name="T4" fmla="*/ 2 w 7"/>
                    <a:gd name="T5" fmla="*/ 2 h 5"/>
                    <a:gd name="T6" fmla="*/ 5 w 7"/>
                    <a:gd name="T7" fmla="*/ 0 h 5"/>
                    <a:gd name="T8" fmla="*/ 6 w 7"/>
                    <a:gd name="T9" fmla="*/ 2 h 5"/>
                    <a:gd name="T10" fmla="*/ 6 w 7"/>
                    <a:gd name="T11" fmla="*/ 4 h 5"/>
                    <a:gd name="T12" fmla="*/ 4 w 7"/>
                    <a:gd name="T13" fmla="*/ 4 h 5"/>
                    <a:gd name="T14" fmla="*/ 3 w 7"/>
                    <a:gd name="T15" fmla="*/ 2 h 5"/>
                    <a:gd name="T16" fmla="*/ 0 w 7"/>
                    <a:gd name="T17" fmla="*/ 2 h 5"/>
                    <a:gd name="T18" fmla="*/ 0 w 7"/>
                    <a:gd name="T19" fmla="*/ 2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5"/>
                    <a:gd name="T32" fmla="*/ 7 w 7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6" name="Freeform 290"/>
                <p:cNvSpPr>
                  <a:spLocks/>
                </p:cNvSpPr>
                <p:nvPr/>
              </p:nvSpPr>
              <p:spPr bwMode="auto">
                <a:xfrm>
                  <a:off x="2970" y="1871"/>
                  <a:ext cx="8" cy="10"/>
                </a:xfrm>
                <a:custGeom>
                  <a:avLst/>
                  <a:gdLst>
                    <a:gd name="T0" fmla="*/ 0 w 8"/>
                    <a:gd name="T1" fmla="*/ 8 h 10"/>
                    <a:gd name="T2" fmla="*/ 0 w 8"/>
                    <a:gd name="T3" fmla="*/ 8 h 10"/>
                    <a:gd name="T4" fmla="*/ 1 w 8"/>
                    <a:gd name="T5" fmla="*/ 9 h 10"/>
                    <a:gd name="T6" fmla="*/ 3 w 8"/>
                    <a:gd name="T7" fmla="*/ 9 h 10"/>
                    <a:gd name="T8" fmla="*/ 7 w 8"/>
                    <a:gd name="T9" fmla="*/ 8 h 10"/>
                    <a:gd name="T10" fmla="*/ 3 w 8"/>
                    <a:gd name="T11" fmla="*/ 0 h 10"/>
                    <a:gd name="T12" fmla="*/ 1 w 8"/>
                    <a:gd name="T13" fmla="*/ 3 h 10"/>
                    <a:gd name="T14" fmla="*/ 2 w 8"/>
                    <a:gd name="T15" fmla="*/ 5 h 10"/>
                    <a:gd name="T16" fmla="*/ 2 w 8"/>
                    <a:gd name="T17" fmla="*/ 8 h 10"/>
                    <a:gd name="T18" fmla="*/ 0 w 8"/>
                    <a:gd name="T19" fmla="*/ 8 h 10"/>
                    <a:gd name="T20" fmla="*/ 0 w 8"/>
                    <a:gd name="T21" fmla="*/ 8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0"/>
                    <a:gd name="T35" fmla="*/ 8 w 8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0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7" y="8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39" name="Freeform 291"/>
              <p:cNvSpPr>
                <a:spLocks/>
              </p:cNvSpPr>
              <p:nvPr/>
            </p:nvSpPr>
            <p:spPr bwMode="auto">
              <a:xfrm>
                <a:off x="3044" y="1791"/>
                <a:ext cx="7" cy="16"/>
              </a:xfrm>
              <a:custGeom>
                <a:avLst/>
                <a:gdLst>
                  <a:gd name="T0" fmla="*/ 0 w 7"/>
                  <a:gd name="T1" fmla="*/ 8 h 16"/>
                  <a:gd name="T2" fmla="*/ 0 w 7"/>
                  <a:gd name="T3" fmla="*/ 8 h 16"/>
                  <a:gd name="T4" fmla="*/ 2 w 7"/>
                  <a:gd name="T5" fmla="*/ 10 h 16"/>
                  <a:gd name="T6" fmla="*/ 4 w 7"/>
                  <a:gd name="T7" fmla="*/ 10 h 16"/>
                  <a:gd name="T8" fmla="*/ 4 w 7"/>
                  <a:gd name="T9" fmla="*/ 10 h 16"/>
                  <a:gd name="T10" fmla="*/ 3 w 7"/>
                  <a:gd name="T11" fmla="*/ 15 h 16"/>
                  <a:gd name="T12" fmla="*/ 5 w 7"/>
                  <a:gd name="T13" fmla="*/ 12 h 16"/>
                  <a:gd name="T14" fmla="*/ 6 w 7"/>
                  <a:gd name="T15" fmla="*/ 4 h 16"/>
                  <a:gd name="T16" fmla="*/ 4 w 7"/>
                  <a:gd name="T17" fmla="*/ 4 h 16"/>
                  <a:gd name="T18" fmla="*/ 4 w 7"/>
                  <a:gd name="T19" fmla="*/ 0 h 16"/>
                  <a:gd name="T20" fmla="*/ 1 w 7"/>
                  <a:gd name="T21" fmla="*/ 2 h 16"/>
                  <a:gd name="T22" fmla="*/ 2 w 7"/>
                  <a:gd name="T23" fmla="*/ 7 h 16"/>
                  <a:gd name="T24" fmla="*/ 0 w 7"/>
                  <a:gd name="T25" fmla="*/ 8 h 16"/>
                  <a:gd name="T26" fmla="*/ 0 w 7"/>
                  <a:gd name="T27" fmla="*/ 8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6"/>
                  <a:gd name="T44" fmla="*/ 7 w 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6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01" name="Text Box 292"/>
            <p:cNvSpPr txBox="1">
              <a:spLocks noChangeArrowheads="1"/>
            </p:cNvSpPr>
            <p:nvPr/>
          </p:nvSpPr>
          <p:spPr bwMode="auto">
            <a:xfrm>
              <a:off x="816" y="2112"/>
              <a:ext cx="52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rgbClr val="FFFFFF"/>
                </a:solidFill>
              </a:endParaRPr>
            </a:p>
          </p:txBody>
        </p:sp>
        <p:sp>
          <p:nvSpPr>
            <p:cNvPr id="402" name="Text Box 293"/>
            <p:cNvSpPr txBox="1">
              <a:spLocks noChangeArrowheads="1"/>
            </p:cNvSpPr>
            <p:nvPr/>
          </p:nvSpPr>
          <p:spPr bwMode="auto">
            <a:xfrm>
              <a:off x="3936" y="1655"/>
              <a:ext cx="52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Text Box 294"/>
            <p:cNvSpPr txBox="1">
              <a:spLocks noChangeArrowheads="1"/>
            </p:cNvSpPr>
            <p:nvPr/>
          </p:nvSpPr>
          <p:spPr bwMode="auto">
            <a:xfrm>
              <a:off x="1722" y="2927"/>
              <a:ext cx="52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Text Box 295"/>
            <p:cNvSpPr txBox="1">
              <a:spLocks noChangeArrowheads="1"/>
            </p:cNvSpPr>
            <p:nvPr/>
          </p:nvSpPr>
          <p:spPr bwMode="auto">
            <a:xfrm>
              <a:off x="3984" y="2183"/>
              <a:ext cx="528" cy="2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rgbClr val="FF0000"/>
                </a:solidFill>
              </a:endParaRPr>
            </a:p>
          </p:txBody>
        </p:sp>
        <p:sp>
          <p:nvSpPr>
            <p:cNvPr id="405" name="Text Box 296"/>
            <p:cNvSpPr txBox="1">
              <a:spLocks noChangeArrowheads="1"/>
            </p:cNvSpPr>
            <p:nvPr/>
          </p:nvSpPr>
          <p:spPr bwMode="auto">
            <a:xfrm>
              <a:off x="2640" y="1367"/>
              <a:ext cx="52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Text Box 297"/>
            <p:cNvSpPr txBox="1">
              <a:spLocks noChangeArrowheads="1"/>
            </p:cNvSpPr>
            <p:nvPr/>
          </p:nvSpPr>
          <p:spPr bwMode="auto">
            <a:xfrm>
              <a:off x="3552" y="2855"/>
              <a:ext cx="528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Line 298"/>
            <p:cNvSpPr>
              <a:spLocks noChangeShapeType="1"/>
            </p:cNvSpPr>
            <p:nvPr/>
          </p:nvSpPr>
          <p:spPr bwMode="auto">
            <a:xfrm flipH="1" flipV="1">
              <a:off x="3552" y="2615"/>
              <a:ext cx="96" cy="24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Text Box 299"/>
            <p:cNvSpPr txBox="1">
              <a:spLocks noChangeArrowheads="1"/>
            </p:cNvSpPr>
            <p:nvPr/>
          </p:nvSpPr>
          <p:spPr bwMode="auto">
            <a:xfrm>
              <a:off x="1968" y="2231"/>
              <a:ext cx="52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Line 300"/>
            <p:cNvSpPr>
              <a:spLocks noChangeShapeType="1"/>
            </p:cNvSpPr>
            <p:nvPr/>
          </p:nvSpPr>
          <p:spPr bwMode="auto">
            <a:xfrm>
              <a:off x="2304" y="2375"/>
              <a:ext cx="288" cy="48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Text Box 301"/>
            <p:cNvSpPr txBox="1">
              <a:spLocks noChangeArrowheads="1"/>
            </p:cNvSpPr>
            <p:nvPr/>
          </p:nvSpPr>
          <p:spPr bwMode="auto">
            <a:xfrm>
              <a:off x="2496" y="2855"/>
              <a:ext cx="52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Text Box 302"/>
            <p:cNvSpPr txBox="1">
              <a:spLocks noChangeArrowheads="1"/>
            </p:cNvSpPr>
            <p:nvPr/>
          </p:nvSpPr>
          <p:spPr bwMode="auto">
            <a:xfrm>
              <a:off x="2112" y="1751"/>
              <a:ext cx="480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Line 303"/>
            <p:cNvSpPr>
              <a:spLocks noChangeShapeType="1"/>
            </p:cNvSpPr>
            <p:nvPr/>
          </p:nvSpPr>
          <p:spPr bwMode="auto">
            <a:xfrm>
              <a:off x="2808" y="1619"/>
              <a:ext cx="192" cy="48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09" name="Rectangle 608"/>
          <p:cNvSpPr/>
          <p:nvPr/>
        </p:nvSpPr>
        <p:spPr>
          <a:xfrm>
            <a:off x="4159853" y="381000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Arial Unicode MS" pitchFamily="34" charset="-128"/>
              </a:rPr>
              <a:t>   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0" name="Rectangle 609"/>
          <p:cNvSpPr/>
          <p:nvPr/>
        </p:nvSpPr>
        <p:spPr>
          <a:xfrm>
            <a:off x="381000" y="122079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>
                <a:solidFill>
                  <a:srgbClr val="09213B">
                    <a:lumMod val="75000"/>
                    <a:lumOff val="25000"/>
                  </a:srgbClr>
                </a:solidFill>
                <a:latin typeface="Arial Unicode MS" pitchFamily="34" charset="-128"/>
                <a:ea typeface="+mj-ea"/>
                <a:cs typeface="+mj-cs"/>
              </a:rPr>
              <a:t>  </a:t>
            </a:r>
            <a:r>
              <a:rPr lang="en-US" sz="2400" b="1" kern="0" dirty="0">
                <a:solidFill>
                  <a:srgbClr val="500000"/>
                </a:solidFill>
                <a:latin typeface="Arial Black"/>
                <a:ea typeface="+mj-ea"/>
                <a:cs typeface="Arial Black"/>
              </a:rPr>
              <a:t>U.S. Agricultural Exports by Region</a:t>
            </a:r>
          </a:p>
          <a:p>
            <a:pPr algn="ctr"/>
            <a:r>
              <a:rPr lang="en-US" sz="1600" b="1" kern="0" dirty="0">
                <a:solidFill>
                  <a:srgbClr val="500000"/>
                </a:solidFill>
                <a:latin typeface="Arial Black"/>
                <a:ea typeface="+mj-ea"/>
                <a:cs typeface="Arial Black"/>
              </a:rPr>
              <a:t>Total $141 Billion FY 2013</a:t>
            </a:r>
            <a:endParaRPr lang="en-US" sz="1600" b="1" dirty="0">
              <a:solidFill>
                <a:srgbClr val="500000"/>
              </a:solidFill>
              <a:latin typeface="Arial Black"/>
              <a:cs typeface="Arial Black"/>
            </a:endParaRPr>
          </a:p>
        </p:txBody>
      </p:sp>
      <p:sp>
        <p:nvSpPr>
          <p:cNvPr id="618" name="Text Box 309"/>
          <p:cNvSpPr txBox="1">
            <a:spLocks noChangeArrowheads="1"/>
          </p:cNvSpPr>
          <p:nvPr/>
        </p:nvSpPr>
        <p:spPr bwMode="auto">
          <a:xfrm>
            <a:off x="3962400" y="3048000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$11.5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22" name="Text Box 306"/>
          <p:cNvSpPr txBox="1">
            <a:spLocks noChangeArrowheads="1"/>
          </p:cNvSpPr>
          <p:nvPr/>
        </p:nvSpPr>
        <p:spPr bwMode="auto">
          <a:xfrm>
            <a:off x="6285706" y="3621088"/>
            <a:ext cx="800894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$23.5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24" name="Text Box 306"/>
          <p:cNvSpPr txBox="1">
            <a:spLocks noChangeArrowheads="1"/>
          </p:cNvSpPr>
          <p:nvPr/>
        </p:nvSpPr>
        <p:spPr bwMode="auto">
          <a:xfrm>
            <a:off x="7772400" y="3581400"/>
            <a:ext cx="7715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$12.4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13" name="Text Box 326"/>
          <p:cNvSpPr txBox="1">
            <a:spLocks noChangeArrowheads="1"/>
          </p:cNvSpPr>
          <p:nvPr/>
        </p:nvSpPr>
        <p:spPr bwMode="auto">
          <a:xfrm>
            <a:off x="7210313" y="4489591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$10.3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12" name="Text Box 306"/>
          <p:cNvSpPr txBox="1">
            <a:spLocks noChangeArrowheads="1"/>
          </p:cNvSpPr>
          <p:nvPr/>
        </p:nvSpPr>
        <p:spPr bwMode="auto">
          <a:xfrm>
            <a:off x="2441575" y="4993706"/>
            <a:ext cx="6064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$7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14" name="Text Box 309"/>
          <p:cNvSpPr txBox="1">
            <a:spLocks noChangeArrowheads="1"/>
          </p:cNvSpPr>
          <p:nvPr/>
        </p:nvSpPr>
        <p:spPr bwMode="auto">
          <a:xfrm>
            <a:off x="1009650" y="2764833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$21.4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17" name="Text Box 309"/>
          <p:cNvSpPr txBox="1">
            <a:spLocks noChangeArrowheads="1"/>
          </p:cNvSpPr>
          <p:nvPr/>
        </p:nvSpPr>
        <p:spPr bwMode="auto">
          <a:xfrm>
            <a:off x="1268867" y="4020685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$17.9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 </a:t>
            </a:r>
          </a:p>
        </p:txBody>
      </p:sp>
      <p:sp>
        <p:nvSpPr>
          <p:cNvPr id="615" name="Text Box 326"/>
          <p:cNvSpPr txBox="1">
            <a:spLocks noChangeArrowheads="1"/>
          </p:cNvSpPr>
          <p:nvPr/>
        </p:nvSpPr>
        <p:spPr bwMode="auto">
          <a:xfrm>
            <a:off x="6229350" y="2493972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$1.3 b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19" name="Text Box 326"/>
          <p:cNvSpPr txBox="1">
            <a:spLocks noChangeArrowheads="1"/>
          </p:cNvSpPr>
          <p:nvPr/>
        </p:nvSpPr>
        <p:spPr bwMode="auto">
          <a:xfrm>
            <a:off x="8056562" y="5626278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$1.9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20" name="Text Box 306"/>
          <p:cNvSpPr txBox="1">
            <a:spLocks noChangeArrowheads="1"/>
          </p:cNvSpPr>
          <p:nvPr/>
        </p:nvSpPr>
        <p:spPr bwMode="auto">
          <a:xfrm>
            <a:off x="5111750" y="3839800"/>
            <a:ext cx="6064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$6.3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21" name="Text Box 306"/>
          <p:cNvSpPr txBox="1">
            <a:spLocks noChangeArrowheads="1"/>
          </p:cNvSpPr>
          <p:nvPr/>
        </p:nvSpPr>
        <p:spPr bwMode="auto">
          <a:xfrm>
            <a:off x="4517232" y="4611424"/>
            <a:ext cx="6064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$2.6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23" name="Text Box 306"/>
          <p:cNvSpPr txBox="1">
            <a:spLocks noChangeArrowheads="1"/>
          </p:cNvSpPr>
          <p:nvPr/>
        </p:nvSpPr>
        <p:spPr bwMode="auto">
          <a:xfrm>
            <a:off x="4173517" y="3875060"/>
            <a:ext cx="6064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$2.8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16" name="Rectangle 5"/>
          <p:cNvSpPr>
            <a:spLocks noChangeArrowheads="1"/>
          </p:cNvSpPr>
          <p:nvPr/>
        </p:nvSpPr>
        <p:spPr bwMode="auto">
          <a:xfrm>
            <a:off x="0" y="1021497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76055"/>
              </p:ext>
            </p:extLst>
          </p:nvPr>
        </p:nvGraphicFramePr>
        <p:xfrm>
          <a:off x="1188522" y="1700808"/>
          <a:ext cx="6709558" cy="3872309"/>
        </p:xfrm>
        <a:graphic>
          <a:graphicData uri="http://schemas.openxmlformats.org/drawingml/2006/table">
            <a:tbl>
              <a:tblPr/>
              <a:tblGrid>
                <a:gridCol w="2153986"/>
                <a:gridCol w="2277786"/>
                <a:gridCol w="2277786"/>
              </a:tblGrid>
              <a:tr h="68580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 </a:t>
                      </a:r>
                    </a:p>
                  </a:txBody>
                  <a:tcPr marL="19064" marR="19064" marT="9532" marB="9532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Share of projected growth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40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</a:t>
                      </a:r>
                    </a:p>
                  </a:txBody>
                  <a:tcPr marL="19064" marR="19064" marT="9532" marB="953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Consumption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Imports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340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Percent</a:t>
                      </a:r>
                      <a:endParaRPr lang="en-US" sz="2400" b="1" dirty="0"/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14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Cotton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95.1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99.8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268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 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 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4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Meats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81.2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92.3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42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 Beef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80.0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77.5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42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 Pork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86.8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103.0*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142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 Poultry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77.2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99.7</a:t>
                      </a:r>
                    </a:p>
                  </a:txBody>
                  <a:tcPr marL="19064" marR="19064" marT="9532" marB="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3701" y="57912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* Indicates that the level for developed countries is projected to decline.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Source: USDA, Economic Research Service using </a:t>
            </a:r>
            <a:r>
              <a:rPr lang="en-US" i="1" dirty="0">
                <a:solidFill>
                  <a:prstClr val="black"/>
                </a:solidFill>
              </a:rPr>
              <a:t>USDA Agricultural Projections to 2022</a:t>
            </a:r>
            <a:r>
              <a:rPr lang="en-US" dirty="0">
                <a:solidFill>
                  <a:prstClr val="black"/>
                </a:solidFill>
              </a:rPr>
              <a:t> and supporting data.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701" y="-444500"/>
            <a:ext cx="8686800" cy="236604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/>
            </a:r>
            <a:b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</a:b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Developing Countries 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D</a:t>
            </a: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ominate 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W</a:t>
            </a: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orld 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C</a:t>
            </a: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onsumption 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and I</a:t>
            </a: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mport Growth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, 2013-22</a:t>
            </a:r>
            <a:r>
              <a:rPr lang="en-US" sz="2800" b="1" dirty="0">
                <a:effectLst/>
              </a:rPr>
              <a:t/>
            </a:r>
            <a:br>
              <a:rPr lang="en-US" sz="2800" b="1" dirty="0">
                <a:effectLst/>
              </a:rPr>
            </a:br>
            <a:endParaRPr lang="en-US" sz="2800" b="1" dirty="0"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6270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49899"/>
              </p:ext>
            </p:extLst>
          </p:nvPr>
        </p:nvGraphicFramePr>
        <p:xfrm>
          <a:off x="1028948" y="1262932"/>
          <a:ext cx="7010894" cy="4197738"/>
        </p:xfrm>
        <a:graphic>
          <a:graphicData uri="http://schemas.openxmlformats.org/drawingml/2006/table">
            <a:tbl>
              <a:tblPr/>
              <a:tblGrid>
                <a:gridCol w="2617040"/>
                <a:gridCol w="2196927"/>
                <a:gridCol w="2196927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 </a:t>
                      </a:r>
                    </a:p>
                  </a:txBody>
                  <a:tcPr marL="49656" marR="49656" marT="24828" marB="24828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Share of projected growth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 </a:t>
                      </a:r>
                    </a:p>
                  </a:txBody>
                  <a:tcPr marL="49656" marR="49656" marT="24828" marB="2482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Consumption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Imports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24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 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Percent</a:t>
                      </a:r>
                      <a:endParaRPr lang="en-US" sz="2400" b="1" dirty="0"/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24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Grains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87.9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94.0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246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 Wheat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81.1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92.8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246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 Rice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99.6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97.9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246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 Corn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82.4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93.7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246">
                <a:tc>
                  <a:txBody>
                    <a:bodyPr/>
                    <a:lstStyle/>
                    <a:p>
                      <a:pPr algn="l"/>
                      <a:r>
                        <a:rPr lang="en-US" sz="2400" b="1"/>
                        <a:t>  Sorghum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117.1*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365.0*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24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  Barley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56.7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91.7</a:t>
                      </a:r>
                    </a:p>
                  </a:txBody>
                  <a:tcPr marL="49656" marR="49656" marT="24828" marB="24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7821" y="5661248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* Indicates that the level for developed countries is projected to decline.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Source: USDA, Economic Research Service using </a:t>
            </a:r>
            <a:r>
              <a:rPr lang="en-US" i="1" dirty="0">
                <a:solidFill>
                  <a:prstClr val="black"/>
                </a:solidFill>
              </a:rPr>
              <a:t>USDA Agricultural Projections to 2022</a:t>
            </a:r>
            <a:r>
              <a:rPr lang="en-US" dirty="0">
                <a:solidFill>
                  <a:prstClr val="black"/>
                </a:solidFill>
              </a:rPr>
              <a:t> and supporting data.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24832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3701" y="-444500"/>
            <a:ext cx="8686800" cy="236604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/>
            </a:r>
            <a:b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</a:b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Developing Countries 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D</a:t>
            </a: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ominate 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W</a:t>
            </a: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orld 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C</a:t>
            </a: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onsumption 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and I</a:t>
            </a:r>
            <a:r>
              <a:rPr lang="en-US" sz="2800" b="1" dirty="0" smtClean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mport Growth</a:t>
            </a:r>
            <a:r>
              <a:rPr lang="en-US" sz="2800" b="1" dirty="0">
                <a:solidFill>
                  <a:srgbClr val="500000"/>
                </a:solidFill>
                <a:effectLst/>
                <a:latin typeface="Arial Black"/>
                <a:cs typeface="Arial Black"/>
              </a:rPr>
              <a:t>, 2013-22</a:t>
            </a:r>
            <a:r>
              <a:rPr lang="en-US" sz="2800" b="1" dirty="0">
                <a:effectLst/>
              </a:rPr>
              <a:t/>
            </a:r>
            <a:br>
              <a:rPr lang="en-US" sz="2800" b="1" dirty="0">
                <a:effectLst/>
              </a:rPr>
            </a:br>
            <a:endParaRPr lang="en-US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65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" y="1700808"/>
            <a:ext cx="7448550" cy="429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7508" y="229858"/>
            <a:ext cx="7594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00000"/>
                </a:solidFill>
                <a:latin typeface="Arial Black"/>
                <a:cs typeface="Arial Black"/>
              </a:rPr>
              <a:t>It is Where the Increase in Population </a:t>
            </a:r>
          </a:p>
          <a:p>
            <a:pPr algn="ctr"/>
            <a:r>
              <a:rPr lang="en-US" sz="2800" b="1" dirty="0">
                <a:solidFill>
                  <a:srgbClr val="500000"/>
                </a:solidFill>
                <a:latin typeface="Arial Black"/>
                <a:cs typeface="Arial Black"/>
              </a:rPr>
              <a:t>Will Occur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48841"/>
            <a:ext cx="1648536" cy="38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4832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9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73" y="0"/>
            <a:ext cx="9232473" cy="64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8425"/>
            <a:ext cx="7600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37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Outline</a:t>
            </a:r>
            <a:endParaRPr lang="en-US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790700"/>
            <a:ext cx="8229600" cy="4525963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Arial Black"/>
                <a:cs typeface="Arial Black"/>
              </a:rPr>
              <a:t>2014 Farm Bill Title III, Trade</a:t>
            </a: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Arial Black"/>
                <a:cs typeface="Arial Black"/>
              </a:rPr>
              <a:t>U.S</a:t>
            </a:r>
            <a:r>
              <a:rPr lang="en-US" sz="2800" b="1" dirty="0" smtClean="0">
                <a:latin typeface="Arial Black"/>
                <a:cs typeface="Arial Black"/>
              </a:rPr>
              <a:t>. Agricultural Trade </a:t>
            </a:r>
            <a:r>
              <a:rPr lang="en-US" sz="2800" b="1" dirty="0" smtClean="0">
                <a:latin typeface="Arial Black"/>
                <a:cs typeface="Arial Black"/>
              </a:rPr>
              <a:t>Trends</a:t>
            </a: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Arial Black"/>
                <a:cs typeface="Arial Black"/>
              </a:rPr>
              <a:t>Importance of TTIP and TPP FTAs</a:t>
            </a:r>
            <a:endParaRPr lang="en-US" sz="2800" b="1" dirty="0" smtClean="0">
              <a:latin typeface="Arial Black"/>
              <a:cs typeface="Arial Black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Arial Black"/>
                <a:cs typeface="Arial Black"/>
              </a:rPr>
              <a:t>Growth trends</a:t>
            </a:r>
            <a:endParaRPr lang="en-US" sz="2800" b="1" dirty="0" smtClean="0">
              <a:latin typeface="Arial Black"/>
              <a:cs typeface="Arial Black"/>
            </a:endParaRPr>
          </a:p>
          <a:p>
            <a:pPr lvl="1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1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Conclusions</a:t>
            </a:r>
            <a:endParaRPr lang="en-US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Little change from previous Bill</a:t>
            </a:r>
          </a:p>
          <a:p>
            <a:endParaRPr lang="en-US" sz="11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Globalization </a:t>
            </a:r>
            <a:r>
              <a:rPr lang="en-US" sz="2400" dirty="0">
                <a:latin typeface="Arial Black"/>
                <a:cs typeface="Arial Black"/>
              </a:rPr>
              <a:t>through FTAs are in full speed so the US need to be </a:t>
            </a:r>
            <a:r>
              <a:rPr lang="en-US" sz="2400" dirty="0" smtClean="0">
                <a:latin typeface="Arial Black"/>
                <a:cs typeface="Arial Black"/>
              </a:rPr>
              <a:t>engaged</a:t>
            </a:r>
            <a:endParaRPr lang="en-US" sz="1100" dirty="0">
              <a:latin typeface="Arial Black"/>
              <a:cs typeface="Arial Black"/>
            </a:endParaRPr>
          </a:p>
          <a:p>
            <a:endParaRPr lang="en-US" sz="1100" dirty="0">
              <a:latin typeface="Arial Black"/>
              <a:cs typeface="Arial Black"/>
            </a:endParaRPr>
          </a:p>
          <a:p>
            <a:r>
              <a:rPr lang="en-US" sz="2400" dirty="0">
                <a:latin typeface="Arial Black"/>
                <a:cs typeface="Arial Black"/>
              </a:rPr>
              <a:t>Lots of opportunities and challenges, issues with japan on tariffs, GMOs issues with EU, etc</a:t>
            </a:r>
            <a:r>
              <a:rPr lang="en-US" sz="2400" dirty="0" smtClean="0">
                <a:latin typeface="Arial Black"/>
                <a:cs typeface="Arial Black"/>
              </a:rPr>
              <a:t>.</a:t>
            </a:r>
          </a:p>
          <a:p>
            <a:endParaRPr lang="en-US" sz="12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Trade opportunities with developing countries </a:t>
            </a:r>
            <a:endParaRPr lang="en-US" sz="2400" dirty="0" smtClean="0">
              <a:latin typeface="Arial Black"/>
              <a:cs typeface="Arial Black"/>
            </a:endParaRPr>
          </a:p>
          <a:p>
            <a:endParaRPr lang="en-US" sz="1100" dirty="0">
              <a:latin typeface="Arial Black"/>
              <a:cs typeface="Arial Black"/>
            </a:endParaRPr>
          </a:p>
          <a:p>
            <a:r>
              <a:rPr lang="en-US" sz="2400" dirty="0">
                <a:latin typeface="Arial Black"/>
                <a:cs typeface="Arial Black"/>
              </a:rPr>
              <a:t>Trade agreements promote economic well being economic stability promotes political </a:t>
            </a:r>
            <a:r>
              <a:rPr lang="en-US" sz="2400" dirty="0" smtClean="0">
                <a:latin typeface="Arial Black"/>
                <a:cs typeface="Arial Black"/>
              </a:rPr>
              <a:t>stability</a:t>
            </a:r>
          </a:p>
          <a:p>
            <a:endParaRPr lang="en-US" sz="1100" dirty="0" smtClean="0">
              <a:latin typeface="Arial Black"/>
              <a:cs typeface="Arial Black"/>
            </a:endParaRPr>
          </a:p>
          <a:p>
            <a:pPr lvl="1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6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512175" cy="368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Thank you…</a:t>
            </a:r>
            <a:r>
              <a:rPr 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en-US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02" y="3298928"/>
            <a:ext cx="5215451" cy="19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33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2014 Farm Bill, Trade</a:t>
            </a:r>
            <a:endParaRPr lang="en-US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Reauthorizes all international food aid programs, including largest, Food for Peace Title II (Emergency and nonemergency food aid)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F4P to improve nutritional quality of food aid and not disrupt local markets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Repeals the annual amount </a:t>
            </a:r>
            <a:r>
              <a:rPr lang="en-US" sz="2400" dirty="0" smtClean="0">
                <a:latin typeface="Arial Black" panose="020B0A04020102020204" pitchFamily="34" charset="0"/>
              </a:rPr>
              <a:t>“safe box” for targets: not less than 20% and no more than 30% for nonemergency food aid with minimum of $350 million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Reauthorizes the CCC and three export market promotion programs</a:t>
            </a:r>
            <a:endParaRPr lang="en-US" sz="2400" dirty="0">
              <a:latin typeface="Arial Black" panose="020B0A04020102020204" pitchFamily="34" charset="0"/>
            </a:endParaRP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6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2014 Farm Bill, Trade</a:t>
            </a:r>
            <a:endParaRPr lang="en-US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Value of U.S. </a:t>
            </a:r>
            <a:r>
              <a:rPr lang="en-US" sz="2400" dirty="0" err="1" smtClean="0">
                <a:latin typeface="Arial Black" panose="020B0A04020102020204" pitchFamily="34" charset="0"/>
              </a:rPr>
              <a:t>ag</a:t>
            </a:r>
            <a:r>
              <a:rPr lang="en-US" sz="2400" dirty="0" smtClean="0">
                <a:latin typeface="Arial Black" panose="020B0A04020102020204" pitchFamily="34" charset="0"/>
              </a:rPr>
              <a:t>. exports to benefit from export credit guarantees remains at $5.5 billion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Gives flexibility to the Secretary of Ag. to make changes to the export credit guarantees to meet terms with Brazil on the WTO cotton case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$200 million for </a:t>
            </a:r>
            <a:r>
              <a:rPr lang="en-US" sz="2400" dirty="0">
                <a:latin typeface="Arial Black" panose="020B0A04020102020204" pitchFamily="34" charset="0"/>
              </a:rPr>
              <a:t>Market Access </a:t>
            </a:r>
            <a:r>
              <a:rPr lang="en-US" sz="2400" dirty="0" smtClean="0">
                <a:latin typeface="Arial Black" panose="020B0A04020102020204" pitchFamily="34" charset="0"/>
              </a:rPr>
              <a:t>Program and $34.5 million for Foreign Market Development Program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Provision </a:t>
            </a:r>
            <a:r>
              <a:rPr lang="en-US" sz="2400" dirty="0">
                <a:latin typeface="Arial Black" panose="020B0A04020102020204" pitchFamily="34" charset="0"/>
              </a:rPr>
              <a:t>to reorganize international trade functions under new Undersecretary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3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122671"/>
              </p:ext>
            </p:extLst>
          </p:nvPr>
        </p:nvGraphicFramePr>
        <p:xfrm>
          <a:off x="381000" y="228600"/>
          <a:ext cx="499146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94293" y="-381000"/>
            <a:ext cx="4180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u="sng" dirty="0">
              <a:solidFill>
                <a:prstClr val="black"/>
              </a:solidFill>
            </a:endParaRPr>
          </a:p>
          <a:p>
            <a:pPr algn="ctr"/>
            <a:r>
              <a:rPr lang="en-US" sz="2000" b="1" i="1" u="sng" dirty="0">
                <a:solidFill>
                  <a:srgbClr val="500000"/>
                </a:solidFill>
                <a:latin typeface="Arial Black"/>
                <a:cs typeface="Arial Black"/>
              </a:rPr>
              <a:t>Global Markets</a:t>
            </a:r>
          </a:p>
          <a:p>
            <a:pPr algn="ctr"/>
            <a:r>
              <a:rPr lang="en-US" sz="2000" b="1" i="1" u="sng" dirty="0">
                <a:solidFill>
                  <a:srgbClr val="500000"/>
                </a:solidFill>
                <a:latin typeface="Arial Black"/>
                <a:cs typeface="Arial Black"/>
              </a:rPr>
              <a:t>Are Important</a:t>
            </a:r>
          </a:p>
          <a:p>
            <a:pPr algn="ctr"/>
            <a:r>
              <a:rPr lang="en-US" sz="2000" b="1" i="1" u="sng" dirty="0">
                <a:solidFill>
                  <a:srgbClr val="500000"/>
                </a:solidFill>
                <a:latin typeface="Arial Black"/>
                <a:cs typeface="Arial Black"/>
              </a:rPr>
              <a:t>For Most US  Commodities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93" y="4156037"/>
            <a:ext cx="4062413" cy="251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417761"/>
            <a:ext cx="3741114" cy="258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804667" cy="283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653423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/>
              <a:t>Mickey </a:t>
            </a:r>
            <a:r>
              <a:rPr lang="en-US" sz="1200" dirty="0" err="1" smtClean="0"/>
              <a:t>Paggi</a:t>
            </a:r>
            <a:r>
              <a:rPr lang="en-US" sz="1200" dirty="0" smtClean="0"/>
              <a:t>, CSU-Fresno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006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U.S. Trade</a:t>
            </a:r>
            <a:endParaRPr lang="en-US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The United States has been Engaged in Negotiating Multilateral, Bilateral and Regional free trade agreements (FTAs) since the 1960s.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The US signed pacts with Israel and Canada in the 1980’s.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In 1994, the Canadian-U.S. accord expanded to include Mexico, creating the North American Free Trade Agreement (NAFTA).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Twelve other FTAs with 17 countries followed, each providing additional opportunities for the U.S. economy and the agricultural sector. 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9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U.S. Trade</a:t>
            </a:r>
            <a:endParaRPr lang="en-US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2014 Farm Bill provision to reorganize international trade functions under new Undersecretary</a:t>
            </a:r>
            <a:endParaRPr lang="en-US" sz="2800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Backed by major farm groups</a:t>
            </a:r>
            <a:endParaRPr lang="en-US" sz="2800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Exports have increased from $29 billion in 1978 to $</a:t>
            </a:r>
            <a:r>
              <a:rPr lang="en-US" sz="2800" dirty="0" smtClean="0">
                <a:latin typeface="Arial Black" panose="020B0A04020102020204" pitchFamily="34" charset="0"/>
              </a:rPr>
              <a:t>141 </a:t>
            </a:r>
            <a:r>
              <a:rPr lang="en-US" sz="2800" dirty="0" smtClean="0">
                <a:latin typeface="Arial Black" panose="020B0A04020102020204" pitchFamily="34" charset="0"/>
              </a:rPr>
              <a:t>billion in </a:t>
            </a:r>
            <a:r>
              <a:rPr lang="en-US" sz="2800" dirty="0" smtClean="0">
                <a:latin typeface="Arial Black" panose="020B0A04020102020204" pitchFamily="34" charset="0"/>
              </a:rPr>
              <a:t>2013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2"/>
          <p:cNvGrpSpPr>
            <a:grpSpLocks/>
          </p:cNvGrpSpPr>
          <p:nvPr/>
        </p:nvGrpSpPr>
        <p:grpSpPr bwMode="auto">
          <a:xfrm>
            <a:off x="0" y="1492250"/>
            <a:ext cx="8953500" cy="5149850"/>
            <a:chOff x="48" y="1152"/>
            <a:chExt cx="5640" cy="2741"/>
          </a:xfrm>
        </p:grpSpPr>
        <p:sp>
          <p:nvSpPr>
            <p:cNvPr id="308" name="Freeform 3"/>
            <p:cNvSpPr>
              <a:spLocks/>
            </p:cNvSpPr>
            <p:nvPr/>
          </p:nvSpPr>
          <p:spPr bwMode="auto">
            <a:xfrm>
              <a:off x="1631" y="2629"/>
              <a:ext cx="25" cy="9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2 w 25"/>
                <a:gd name="T5" fmla="*/ 8 h 9"/>
                <a:gd name="T6" fmla="*/ 24 w 25"/>
                <a:gd name="T7" fmla="*/ 4 h 9"/>
                <a:gd name="T8" fmla="*/ 0 w 25"/>
                <a:gd name="T9" fmla="*/ 0 h 9"/>
                <a:gd name="T10" fmla="*/ 0 w 2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9"/>
                <a:gd name="T20" fmla="*/ 25 w 2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9">
                  <a:moveTo>
                    <a:pt x="0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4" y="4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" name="Freeform 4"/>
            <p:cNvSpPr>
              <a:spLocks/>
            </p:cNvSpPr>
            <p:nvPr/>
          </p:nvSpPr>
          <p:spPr bwMode="auto">
            <a:xfrm>
              <a:off x="3639" y="2290"/>
              <a:ext cx="222" cy="160"/>
            </a:xfrm>
            <a:custGeom>
              <a:avLst/>
              <a:gdLst>
                <a:gd name="T0" fmla="*/ 0 w 222"/>
                <a:gd name="T1" fmla="*/ 76 h 160"/>
                <a:gd name="T2" fmla="*/ 0 w 222"/>
                <a:gd name="T3" fmla="*/ 76 h 160"/>
                <a:gd name="T4" fmla="*/ 1 w 222"/>
                <a:gd name="T5" fmla="*/ 117 h 160"/>
                <a:gd name="T6" fmla="*/ 17 w 222"/>
                <a:gd name="T7" fmla="*/ 130 h 160"/>
                <a:gd name="T8" fmla="*/ 5 w 222"/>
                <a:gd name="T9" fmla="*/ 151 h 160"/>
                <a:gd name="T10" fmla="*/ 29 w 222"/>
                <a:gd name="T11" fmla="*/ 159 h 160"/>
                <a:gd name="T12" fmla="*/ 87 w 222"/>
                <a:gd name="T13" fmla="*/ 151 h 160"/>
                <a:gd name="T14" fmla="*/ 98 w 222"/>
                <a:gd name="T15" fmla="*/ 128 h 160"/>
                <a:gd name="T16" fmla="*/ 136 w 222"/>
                <a:gd name="T17" fmla="*/ 115 h 160"/>
                <a:gd name="T18" fmla="*/ 141 w 222"/>
                <a:gd name="T19" fmla="*/ 95 h 160"/>
                <a:gd name="T20" fmla="*/ 153 w 222"/>
                <a:gd name="T21" fmla="*/ 90 h 160"/>
                <a:gd name="T22" fmla="*/ 148 w 222"/>
                <a:gd name="T23" fmla="*/ 80 h 160"/>
                <a:gd name="T24" fmla="*/ 162 w 222"/>
                <a:gd name="T25" fmla="*/ 79 h 160"/>
                <a:gd name="T26" fmla="*/ 172 w 222"/>
                <a:gd name="T27" fmla="*/ 59 h 160"/>
                <a:gd name="T28" fmla="*/ 167 w 222"/>
                <a:gd name="T29" fmla="*/ 40 h 160"/>
                <a:gd name="T30" fmla="*/ 220 w 222"/>
                <a:gd name="T31" fmla="*/ 26 h 160"/>
                <a:gd name="T32" fmla="*/ 221 w 222"/>
                <a:gd name="T33" fmla="*/ 22 h 160"/>
                <a:gd name="T34" fmla="*/ 202 w 222"/>
                <a:gd name="T35" fmla="*/ 18 h 160"/>
                <a:gd name="T36" fmla="*/ 174 w 222"/>
                <a:gd name="T37" fmla="*/ 31 h 160"/>
                <a:gd name="T38" fmla="*/ 161 w 222"/>
                <a:gd name="T39" fmla="*/ 0 h 160"/>
                <a:gd name="T40" fmla="*/ 137 w 222"/>
                <a:gd name="T41" fmla="*/ 24 h 160"/>
                <a:gd name="T42" fmla="*/ 69 w 222"/>
                <a:gd name="T43" fmla="*/ 22 h 160"/>
                <a:gd name="T44" fmla="*/ 34 w 222"/>
                <a:gd name="T45" fmla="*/ 58 h 160"/>
                <a:gd name="T46" fmla="*/ 10 w 222"/>
                <a:gd name="T47" fmla="*/ 46 h 160"/>
                <a:gd name="T48" fmla="*/ 0 w 222"/>
                <a:gd name="T49" fmla="*/ 76 h 160"/>
                <a:gd name="T50" fmla="*/ 0 w 222"/>
                <a:gd name="T51" fmla="*/ 76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160"/>
                <a:gd name="T80" fmla="*/ 222 w 222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160">
                  <a:moveTo>
                    <a:pt x="0" y="76"/>
                  </a:moveTo>
                  <a:lnTo>
                    <a:pt x="0" y="76"/>
                  </a:lnTo>
                  <a:lnTo>
                    <a:pt x="1" y="117"/>
                  </a:lnTo>
                  <a:lnTo>
                    <a:pt x="17" y="130"/>
                  </a:lnTo>
                  <a:lnTo>
                    <a:pt x="5" y="151"/>
                  </a:lnTo>
                  <a:lnTo>
                    <a:pt x="29" y="159"/>
                  </a:lnTo>
                  <a:lnTo>
                    <a:pt x="87" y="151"/>
                  </a:lnTo>
                  <a:lnTo>
                    <a:pt x="98" y="128"/>
                  </a:lnTo>
                  <a:lnTo>
                    <a:pt x="136" y="115"/>
                  </a:lnTo>
                  <a:lnTo>
                    <a:pt x="141" y="95"/>
                  </a:lnTo>
                  <a:lnTo>
                    <a:pt x="153" y="90"/>
                  </a:lnTo>
                  <a:lnTo>
                    <a:pt x="148" y="80"/>
                  </a:lnTo>
                  <a:lnTo>
                    <a:pt x="162" y="79"/>
                  </a:lnTo>
                  <a:lnTo>
                    <a:pt x="172" y="59"/>
                  </a:lnTo>
                  <a:lnTo>
                    <a:pt x="167" y="40"/>
                  </a:lnTo>
                  <a:lnTo>
                    <a:pt x="220" y="26"/>
                  </a:lnTo>
                  <a:lnTo>
                    <a:pt x="221" y="22"/>
                  </a:lnTo>
                  <a:lnTo>
                    <a:pt x="202" y="18"/>
                  </a:lnTo>
                  <a:lnTo>
                    <a:pt x="174" y="31"/>
                  </a:lnTo>
                  <a:lnTo>
                    <a:pt x="161" y="0"/>
                  </a:lnTo>
                  <a:lnTo>
                    <a:pt x="137" y="24"/>
                  </a:lnTo>
                  <a:lnTo>
                    <a:pt x="69" y="22"/>
                  </a:lnTo>
                  <a:lnTo>
                    <a:pt x="34" y="58"/>
                  </a:lnTo>
                  <a:lnTo>
                    <a:pt x="10" y="46"/>
                  </a:lnTo>
                  <a:lnTo>
                    <a:pt x="0" y="76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" name="Freeform 5"/>
            <p:cNvSpPr>
              <a:spLocks/>
            </p:cNvSpPr>
            <p:nvPr/>
          </p:nvSpPr>
          <p:spPr bwMode="auto">
            <a:xfrm>
              <a:off x="2552" y="2317"/>
              <a:ext cx="319" cy="305"/>
            </a:xfrm>
            <a:custGeom>
              <a:avLst/>
              <a:gdLst>
                <a:gd name="T0" fmla="*/ 0 w 319"/>
                <a:gd name="T1" fmla="*/ 162 h 305"/>
                <a:gd name="T2" fmla="*/ 0 w 319"/>
                <a:gd name="T3" fmla="*/ 162 h 305"/>
                <a:gd name="T4" fmla="*/ 1 w 319"/>
                <a:gd name="T5" fmla="*/ 168 h 305"/>
                <a:gd name="T6" fmla="*/ 59 w 319"/>
                <a:gd name="T7" fmla="*/ 206 h 305"/>
                <a:gd name="T8" fmla="*/ 185 w 319"/>
                <a:gd name="T9" fmla="*/ 290 h 305"/>
                <a:gd name="T10" fmla="*/ 187 w 319"/>
                <a:gd name="T11" fmla="*/ 304 h 305"/>
                <a:gd name="T12" fmla="*/ 199 w 319"/>
                <a:gd name="T13" fmla="*/ 302 h 305"/>
                <a:gd name="T14" fmla="*/ 223 w 319"/>
                <a:gd name="T15" fmla="*/ 295 h 305"/>
                <a:gd name="T16" fmla="*/ 318 w 319"/>
                <a:gd name="T17" fmla="*/ 230 h 305"/>
                <a:gd name="T18" fmla="*/ 282 w 319"/>
                <a:gd name="T19" fmla="*/ 187 h 305"/>
                <a:gd name="T20" fmla="*/ 282 w 319"/>
                <a:gd name="T21" fmla="*/ 117 h 305"/>
                <a:gd name="T22" fmla="*/ 278 w 319"/>
                <a:gd name="T23" fmla="*/ 85 h 305"/>
                <a:gd name="T24" fmla="*/ 251 w 319"/>
                <a:gd name="T25" fmla="*/ 54 h 305"/>
                <a:gd name="T26" fmla="*/ 265 w 319"/>
                <a:gd name="T27" fmla="*/ 43 h 305"/>
                <a:gd name="T28" fmla="*/ 272 w 319"/>
                <a:gd name="T29" fmla="*/ 0 h 305"/>
                <a:gd name="T30" fmla="*/ 159 w 319"/>
                <a:gd name="T31" fmla="*/ 7 h 305"/>
                <a:gd name="T32" fmla="*/ 101 w 319"/>
                <a:gd name="T33" fmla="*/ 32 h 305"/>
                <a:gd name="T34" fmla="*/ 116 w 319"/>
                <a:gd name="T35" fmla="*/ 84 h 305"/>
                <a:gd name="T36" fmla="*/ 90 w 319"/>
                <a:gd name="T37" fmla="*/ 85 h 305"/>
                <a:gd name="T38" fmla="*/ 77 w 319"/>
                <a:gd name="T39" fmla="*/ 91 h 305"/>
                <a:gd name="T40" fmla="*/ 79 w 319"/>
                <a:gd name="T41" fmla="*/ 105 h 305"/>
                <a:gd name="T42" fmla="*/ 8 w 319"/>
                <a:gd name="T43" fmla="*/ 136 h 305"/>
                <a:gd name="T44" fmla="*/ 0 w 319"/>
                <a:gd name="T45" fmla="*/ 162 h 305"/>
                <a:gd name="T46" fmla="*/ 0 w 319"/>
                <a:gd name="T47" fmla="*/ 162 h 3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9"/>
                <a:gd name="T73" fmla="*/ 0 h 305"/>
                <a:gd name="T74" fmla="*/ 319 w 319"/>
                <a:gd name="T75" fmla="*/ 305 h 3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9" h="305">
                  <a:moveTo>
                    <a:pt x="0" y="162"/>
                  </a:moveTo>
                  <a:lnTo>
                    <a:pt x="0" y="162"/>
                  </a:lnTo>
                  <a:lnTo>
                    <a:pt x="1" y="168"/>
                  </a:lnTo>
                  <a:lnTo>
                    <a:pt x="59" y="206"/>
                  </a:lnTo>
                  <a:lnTo>
                    <a:pt x="185" y="290"/>
                  </a:lnTo>
                  <a:lnTo>
                    <a:pt x="187" y="304"/>
                  </a:lnTo>
                  <a:lnTo>
                    <a:pt x="199" y="302"/>
                  </a:lnTo>
                  <a:lnTo>
                    <a:pt x="223" y="295"/>
                  </a:lnTo>
                  <a:lnTo>
                    <a:pt x="318" y="230"/>
                  </a:lnTo>
                  <a:lnTo>
                    <a:pt x="282" y="187"/>
                  </a:lnTo>
                  <a:lnTo>
                    <a:pt x="282" y="117"/>
                  </a:lnTo>
                  <a:lnTo>
                    <a:pt x="278" y="85"/>
                  </a:lnTo>
                  <a:lnTo>
                    <a:pt x="251" y="54"/>
                  </a:lnTo>
                  <a:lnTo>
                    <a:pt x="265" y="43"/>
                  </a:lnTo>
                  <a:lnTo>
                    <a:pt x="272" y="0"/>
                  </a:lnTo>
                  <a:lnTo>
                    <a:pt x="159" y="7"/>
                  </a:lnTo>
                  <a:lnTo>
                    <a:pt x="101" y="32"/>
                  </a:lnTo>
                  <a:lnTo>
                    <a:pt x="116" y="84"/>
                  </a:lnTo>
                  <a:lnTo>
                    <a:pt x="90" y="85"/>
                  </a:lnTo>
                  <a:lnTo>
                    <a:pt x="77" y="91"/>
                  </a:lnTo>
                  <a:lnTo>
                    <a:pt x="79" y="105"/>
                  </a:lnTo>
                  <a:lnTo>
                    <a:pt x="8" y="136"/>
                  </a:lnTo>
                  <a:lnTo>
                    <a:pt x="0" y="162"/>
                  </a:lnTo>
                </a:path>
              </a:pathLst>
            </a:custGeom>
            <a:solidFill>
              <a:srgbClr val="FF9933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11" name="Group 6"/>
            <p:cNvGrpSpPr>
              <a:grpSpLocks/>
            </p:cNvGrpSpPr>
            <p:nvPr/>
          </p:nvGrpSpPr>
          <p:grpSpPr bwMode="auto">
            <a:xfrm>
              <a:off x="1535" y="3265"/>
              <a:ext cx="310" cy="611"/>
              <a:chOff x="1913" y="3214"/>
              <a:chExt cx="310" cy="611"/>
            </a:xfrm>
          </p:grpSpPr>
          <p:sp>
            <p:nvSpPr>
              <p:cNvPr id="607" name="Freeform 7"/>
              <p:cNvSpPr>
                <a:spLocks/>
              </p:cNvSpPr>
              <p:nvPr/>
            </p:nvSpPr>
            <p:spPr bwMode="auto">
              <a:xfrm>
                <a:off x="1913" y="3214"/>
                <a:ext cx="310" cy="555"/>
              </a:xfrm>
              <a:custGeom>
                <a:avLst/>
                <a:gdLst>
                  <a:gd name="T0" fmla="*/ 0 w 310"/>
                  <a:gd name="T1" fmla="*/ 512 h 555"/>
                  <a:gd name="T2" fmla="*/ 0 w 310"/>
                  <a:gd name="T3" fmla="*/ 512 h 555"/>
                  <a:gd name="T4" fmla="*/ 3 w 310"/>
                  <a:gd name="T5" fmla="*/ 524 h 555"/>
                  <a:gd name="T6" fmla="*/ 16 w 310"/>
                  <a:gd name="T7" fmla="*/ 520 h 555"/>
                  <a:gd name="T8" fmla="*/ 21 w 310"/>
                  <a:gd name="T9" fmla="*/ 548 h 555"/>
                  <a:gd name="T10" fmla="*/ 78 w 310"/>
                  <a:gd name="T11" fmla="*/ 554 h 555"/>
                  <a:gd name="T12" fmla="*/ 62 w 310"/>
                  <a:gd name="T13" fmla="*/ 540 h 555"/>
                  <a:gd name="T14" fmla="*/ 74 w 310"/>
                  <a:gd name="T15" fmla="*/ 502 h 555"/>
                  <a:gd name="T16" fmla="*/ 85 w 310"/>
                  <a:gd name="T17" fmla="*/ 509 h 555"/>
                  <a:gd name="T18" fmla="*/ 120 w 310"/>
                  <a:gd name="T19" fmla="*/ 457 h 555"/>
                  <a:gd name="T20" fmla="*/ 93 w 310"/>
                  <a:gd name="T21" fmla="*/ 427 h 555"/>
                  <a:gd name="T22" fmla="*/ 123 w 310"/>
                  <a:gd name="T23" fmla="*/ 409 h 555"/>
                  <a:gd name="T24" fmla="*/ 128 w 310"/>
                  <a:gd name="T25" fmla="*/ 382 h 555"/>
                  <a:gd name="T26" fmla="*/ 142 w 310"/>
                  <a:gd name="T27" fmla="*/ 369 h 555"/>
                  <a:gd name="T28" fmla="*/ 130 w 310"/>
                  <a:gd name="T29" fmla="*/ 364 h 555"/>
                  <a:gd name="T30" fmla="*/ 153 w 310"/>
                  <a:gd name="T31" fmla="*/ 364 h 555"/>
                  <a:gd name="T32" fmla="*/ 151 w 310"/>
                  <a:gd name="T33" fmla="*/ 351 h 555"/>
                  <a:gd name="T34" fmla="*/ 140 w 310"/>
                  <a:gd name="T35" fmla="*/ 360 h 555"/>
                  <a:gd name="T36" fmla="*/ 130 w 310"/>
                  <a:gd name="T37" fmla="*/ 351 h 555"/>
                  <a:gd name="T38" fmla="*/ 129 w 310"/>
                  <a:gd name="T39" fmla="*/ 331 h 555"/>
                  <a:gd name="T40" fmla="*/ 171 w 310"/>
                  <a:gd name="T41" fmla="*/ 332 h 555"/>
                  <a:gd name="T42" fmla="*/ 175 w 310"/>
                  <a:gd name="T43" fmla="*/ 292 h 555"/>
                  <a:gd name="T44" fmla="*/ 241 w 310"/>
                  <a:gd name="T45" fmla="*/ 286 h 555"/>
                  <a:gd name="T46" fmla="*/ 260 w 310"/>
                  <a:gd name="T47" fmla="*/ 257 h 555"/>
                  <a:gd name="T48" fmla="*/ 234 w 310"/>
                  <a:gd name="T49" fmla="*/ 206 h 555"/>
                  <a:gd name="T50" fmla="*/ 248 w 310"/>
                  <a:gd name="T51" fmla="*/ 141 h 555"/>
                  <a:gd name="T52" fmla="*/ 309 w 310"/>
                  <a:gd name="T53" fmla="*/ 88 h 555"/>
                  <a:gd name="T54" fmla="*/ 306 w 310"/>
                  <a:gd name="T55" fmla="*/ 64 h 555"/>
                  <a:gd name="T56" fmla="*/ 294 w 310"/>
                  <a:gd name="T57" fmla="*/ 63 h 555"/>
                  <a:gd name="T58" fmla="*/ 278 w 310"/>
                  <a:gd name="T59" fmla="*/ 92 h 555"/>
                  <a:gd name="T60" fmla="*/ 235 w 310"/>
                  <a:gd name="T61" fmla="*/ 90 h 555"/>
                  <a:gd name="T62" fmla="*/ 244 w 310"/>
                  <a:gd name="T63" fmla="*/ 58 h 555"/>
                  <a:gd name="T64" fmla="*/ 169 w 310"/>
                  <a:gd name="T65" fmla="*/ 9 h 555"/>
                  <a:gd name="T66" fmla="*/ 144 w 310"/>
                  <a:gd name="T67" fmla="*/ 5 h 555"/>
                  <a:gd name="T68" fmla="*/ 142 w 310"/>
                  <a:gd name="T69" fmla="*/ 15 h 555"/>
                  <a:gd name="T70" fmla="*/ 113 w 310"/>
                  <a:gd name="T71" fmla="*/ 0 h 555"/>
                  <a:gd name="T72" fmla="*/ 96 w 310"/>
                  <a:gd name="T73" fmla="*/ 18 h 555"/>
                  <a:gd name="T74" fmla="*/ 94 w 310"/>
                  <a:gd name="T75" fmla="*/ 38 h 555"/>
                  <a:gd name="T76" fmla="*/ 77 w 310"/>
                  <a:gd name="T77" fmla="*/ 46 h 555"/>
                  <a:gd name="T78" fmla="*/ 78 w 310"/>
                  <a:gd name="T79" fmla="*/ 84 h 555"/>
                  <a:gd name="T80" fmla="*/ 59 w 310"/>
                  <a:gd name="T81" fmla="*/ 106 h 555"/>
                  <a:gd name="T82" fmla="*/ 44 w 310"/>
                  <a:gd name="T83" fmla="*/ 159 h 555"/>
                  <a:gd name="T84" fmla="*/ 55 w 310"/>
                  <a:gd name="T85" fmla="*/ 211 h 555"/>
                  <a:gd name="T86" fmla="*/ 35 w 310"/>
                  <a:gd name="T87" fmla="*/ 254 h 555"/>
                  <a:gd name="T88" fmla="*/ 21 w 310"/>
                  <a:gd name="T89" fmla="*/ 362 h 555"/>
                  <a:gd name="T90" fmla="*/ 32 w 310"/>
                  <a:gd name="T91" fmla="*/ 401 h 555"/>
                  <a:gd name="T92" fmla="*/ 21 w 310"/>
                  <a:gd name="T93" fmla="*/ 404 h 555"/>
                  <a:gd name="T94" fmla="*/ 26 w 310"/>
                  <a:gd name="T95" fmla="*/ 439 h 555"/>
                  <a:gd name="T96" fmla="*/ 0 w 310"/>
                  <a:gd name="T97" fmla="*/ 512 h 555"/>
                  <a:gd name="T98" fmla="*/ 0 w 310"/>
                  <a:gd name="T99" fmla="*/ 512 h 5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0"/>
                  <a:gd name="T151" fmla="*/ 0 h 555"/>
                  <a:gd name="T152" fmla="*/ 310 w 310"/>
                  <a:gd name="T153" fmla="*/ 555 h 5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0" h="555">
                    <a:moveTo>
                      <a:pt x="0" y="512"/>
                    </a:moveTo>
                    <a:lnTo>
                      <a:pt x="0" y="512"/>
                    </a:lnTo>
                    <a:lnTo>
                      <a:pt x="3" y="524"/>
                    </a:lnTo>
                    <a:lnTo>
                      <a:pt x="16" y="520"/>
                    </a:lnTo>
                    <a:lnTo>
                      <a:pt x="21" y="548"/>
                    </a:lnTo>
                    <a:lnTo>
                      <a:pt x="78" y="554"/>
                    </a:lnTo>
                    <a:lnTo>
                      <a:pt x="62" y="540"/>
                    </a:lnTo>
                    <a:lnTo>
                      <a:pt x="74" y="502"/>
                    </a:lnTo>
                    <a:lnTo>
                      <a:pt x="85" y="509"/>
                    </a:lnTo>
                    <a:lnTo>
                      <a:pt x="120" y="457"/>
                    </a:lnTo>
                    <a:lnTo>
                      <a:pt x="93" y="427"/>
                    </a:lnTo>
                    <a:lnTo>
                      <a:pt x="123" y="409"/>
                    </a:lnTo>
                    <a:lnTo>
                      <a:pt x="128" y="382"/>
                    </a:lnTo>
                    <a:lnTo>
                      <a:pt x="142" y="369"/>
                    </a:lnTo>
                    <a:lnTo>
                      <a:pt x="130" y="364"/>
                    </a:lnTo>
                    <a:lnTo>
                      <a:pt x="153" y="364"/>
                    </a:lnTo>
                    <a:lnTo>
                      <a:pt x="151" y="351"/>
                    </a:lnTo>
                    <a:lnTo>
                      <a:pt x="140" y="360"/>
                    </a:lnTo>
                    <a:lnTo>
                      <a:pt x="130" y="351"/>
                    </a:lnTo>
                    <a:lnTo>
                      <a:pt x="129" y="331"/>
                    </a:lnTo>
                    <a:lnTo>
                      <a:pt x="171" y="332"/>
                    </a:lnTo>
                    <a:lnTo>
                      <a:pt x="175" y="292"/>
                    </a:lnTo>
                    <a:lnTo>
                      <a:pt x="241" y="286"/>
                    </a:lnTo>
                    <a:lnTo>
                      <a:pt x="260" y="257"/>
                    </a:lnTo>
                    <a:lnTo>
                      <a:pt x="234" y="206"/>
                    </a:lnTo>
                    <a:lnTo>
                      <a:pt x="248" y="141"/>
                    </a:lnTo>
                    <a:lnTo>
                      <a:pt x="309" y="88"/>
                    </a:lnTo>
                    <a:lnTo>
                      <a:pt x="306" y="64"/>
                    </a:lnTo>
                    <a:lnTo>
                      <a:pt x="294" y="63"/>
                    </a:lnTo>
                    <a:lnTo>
                      <a:pt x="278" y="92"/>
                    </a:lnTo>
                    <a:lnTo>
                      <a:pt x="235" y="90"/>
                    </a:lnTo>
                    <a:lnTo>
                      <a:pt x="244" y="58"/>
                    </a:lnTo>
                    <a:lnTo>
                      <a:pt x="169" y="9"/>
                    </a:lnTo>
                    <a:lnTo>
                      <a:pt x="144" y="5"/>
                    </a:lnTo>
                    <a:lnTo>
                      <a:pt x="142" y="15"/>
                    </a:lnTo>
                    <a:lnTo>
                      <a:pt x="113" y="0"/>
                    </a:lnTo>
                    <a:lnTo>
                      <a:pt x="96" y="18"/>
                    </a:lnTo>
                    <a:lnTo>
                      <a:pt x="94" y="38"/>
                    </a:lnTo>
                    <a:lnTo>
                      <a:pt x="77" y="46"/>
                    </a:lnTo>
                    <a:lnTo>
                      <a:pt x="78" y="84"/>
                    </a:lnTo>
                    <a:lnTo>
                      <a:pt x="59" y="106"/>
                    </a:lnTo>
                    <a:lnTo>
                      <a:pt x="44" y="159"/>
                    </a:lnTo>
                    <a:lnTo>
                      <a:pt x="55" y="211"/>
                    </a:lnTo>
                    <a:lnTo>
                      <a:pt x="35" y="254"/>
                    </a:lnTo>
                    <a:lnTo>
                      <a:pt x="21" y="362"/>
                    </a:lnTo>
                    <a:lnTo>
                      <a:pt x="32" y="401"/>
                    </a:lnTo>
                    <a:lnTo>
                      <a:pt x="21" y="404"/>
                    </a:lnTo>
                    <a:lnTo>
                      <a:pt x="26" y="439"/>
                    </a:lnTo>
                    <a:lnTo>
                      <a:pt x="0" y="512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8" name="Freeform 8"/>
              <p:cNvSpPr>
                <a:spLocks/>
              </p:cNvSpPr>
              <p:nvPr/>
            </p:nvSpPr>
            <p:spPr bwMode="auto">
              <a:xfrm>
                <a:off x="1987" y="3776"/>
                <a:ext cx="56" cy="49"/>
              </a:xfrm>
              <a:custGeom>
                <a:avLst/>
                <a:gdLst>
                  <a:gd name="T0" fmla="*/ 0 w 56"/>
                  <a:gd name="T1" fmla="*/ 0 h 49"/>
                  <a:gd name="T2" fmla="*/ 0 w 56"/>
                  <a:gd name="T3" fmla="*/ 0 h 49"/>
                  <a:gd name="T4" fmla="*/ 1 w 56"/>
                  <a:gd name="T5" fmla="*/ 48 h 49"/>
                  <a:gd name="T6" fmla="*/ 55 w 56"/>
                  <a:gd name="T7" fmla="*/ 43 h 49"/>
                  <a:gd name="T8" fmla="*/ 12 w 56"/>
                  <a:gd name="T9" fmla="*/ 23 h 49"/>
                  <a:gd name="T10" fmla="*/ 0 w 56"/>
                  <a:gd name="T11" fmla="*/ 0 h 49"/>
                  <a:gd name="T12" fmla="*/ 0 w 56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49"/>
                  <a:gd name="T23" fmla="*/ 56 w 56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49">
                    <a:moveTo>
                      <a:pt x="0" y="0"/>
                    </a:moveTo>
                    <a:lnTo>
                      <a:pt x="0" y="0"/>
                    </a:lnTo>
                    <a:lnTo>
                      <a:pt x="1" y="48"/>
                    </a:lnTo>
                    <a:lnTo>
                      <a:pt x="55" y="43"/>
                    </a:lnTo>
                    <a:lnTo>
                      <a:pt x="12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12" name="Group 9"/>
            <p:cNvGrpSpPr>
              <a:grpSpLocks/>
            </p:cNvGrpSpPr>
            <p:nvPr/>
          </p:nvGrpSpPr>
          <p:grpSpPr bwMode="auto">
            <a:xfrm>
              <a:off x="4463" y="3088"/>
              <a:ext cx="636" cy="558"/>
              <a:chOff x="4841" y="3037"/>
              <a:chExt cx="636" cy="558"/>
            </a:xfrm>
          </p:grpSpPr>
          <p:sp>
            <p:nvSpPr>
              <p:cNvPr id="605" name="Freeform 10"/>
              <p:cNvSpPr>
                <a:spLocks/>
              </p:cNvSpPr>
              <p:nvPr/>
            </p:nvSpPr>
            <p:spPr bwMode="auto">
              <a:xfrm>
                <a:off x="4841" y="3037"/>
                <a:ext cx="636" cy="477"/>
              </a:xfrm>
              <a:custGeom>
                <a:avLst/>
                <a:gdLst>
                  <a:gd name="T0" fmla="*/ 0 w 636"/>
                  <a:gd name="T1" fmla="*/ 251 h 477"/>
                  <a:gd name="T2" fmla="*/ 4 w 636"/>
                  <a:gd name="T3" fmla="*/ 240 h 477"/>
                  <a:gd name="T4" fmla="*/ 4 w 636"/>
                  <a:gd name="T5" fmla="*/ 221 h 477"/>
                  <a:gd name="T6" fmla="*/ 16 w 636"/>
                  <a:gd name="T7" fmla="*/ 190 h 477"/>
                  <a:gd name="T8" fmla="*/ 121 w 636"/>
                  <a:gd name="T9" fmla="*/ 142 h 477"/>
                  <a:gd name="T10" fmla="*/ 143 w 636"/>
                  <a:gd name="T11" fmla="*/ 102 h 477"/>
                  <a:gd name="T12" fmla="*/ 162 w 636"/>
                  <a:gd name="T13" fmla="*/ 109 h 477"/>
                  <a:gd name="T14" fmla="*/ 177 w 636"/>
                  <a:gd name="T15" fmla="*/ 92 h 477"/>
                  <a:gd name="T16" fmla="*/ 201 w 636"/>
                  <a:gd name="T17" fmla="*/ 54 h 477"/>
                  <a:gd name="T18" fmla="*/ 232 w 636"/>
                  <a:gd name="T19" fmla="*/ 78 h 477"/>
                  <a:gd name="T20" fmla="*/ 260 w 636"/>
                  <a:gd name="T21" fmla="*/ 73 h 477"/>
                  <a:gd name="T22" fmla="*/ 268 w 636"/>
                  <a:gd name="T23" fmla="*/ 32 h 477"/>
                  <a:gd name="T24" fmla="*/ 296 w 636"/>
                  <a:gd name="T25" fmla="*/ 7 h 477"/>
                  <a:gd name="T26" fmla="*/ 352 w 636"/>
                  <a:gd name="T27" fmla="*/ 68 h 477"/>
                  <a:gd name="T28" fmla="*/ 441 w 636"/>
                  <a:gd name="T29" fmla="*/ 95 h 477"/>
                  <a:gd name="T30" fmla="*/ 466 w 636"/>
                  <a:gd name="T31" fmla="*/ 0 h 477"/>
                  <a:gd name="T32" fmla="*/ 506 w 636"/>
                  <a:gd name="T33" fmla="*/ 68 h 477"/>
                  <a:gd name="T34" fmla="*/ 561 w 636"/>
                  <a:gd name="T35" fmla="*/ 154 h 477"/>
                  <a:gd name="T36" fmla="*/ 589 w 636"/>
                  <a:gd name="T37" fmla="*/ 188 h 477"/>
                  <a:gd name="T38" fmla="*/ 624 w 636"/>
                  <a:gd name="T39" fmla="*/ 235 h 477"/>
                  <a:gd name="T40" fmla="*/ 627 w 636"/>
                  <a:gd name="T41" fmla="*/ 334 h 477"/>
                  <a:gd name="T42" fmla="*/ 579 w 636"/>
                  <a:gd name="T43" fmla="*/ 447 h 477"/>
                  <a:gd name="T44" fmla="*/ 522 w 636"/>
                  <a:gd name="T45" fmla="*/ 467 h 477"/>
                  <a:gd name="T46" fmla="*/ 500 w 636"/>
                  <a:gd name="T47" fmla="*/ 452 h 477"/>
                  <a:gd name="T48" fmla="*/ 446 w 636"/>
                  <a:gd name="T49" fmla="*/ 462 h 477"/>
                  <a:gd name="T50" fmla="*/ 411 w 636"/>
                  <a:gd name="T51" fmla="*/ 408 h 477"/>
                  <a:gd name="T52" fmla="*/ 392 w 636"/>
                  <a:gd name="T53" fmla="*/ 389 h 477"/>
                  <a:gd name="T54" fmla="*/ 373 w 636"/>
                  <a:gd name="T55" fmla="*/ 405 h 477"/>
                  <a:gd name="T56" fmla="*/ 359 w 636"/>
                  <a:gd name="T57" fmla="*/ 402 h 477"/>
                  <a:gd name="T58" fmla="*/ 332 w 636"/>
                  <a:gd name="T59" fmla="*/ 359 h 477"/>
                  <a:gd name="T60" fmla="*/ 201 w 636"/>
                  <a:gd name="T61" fmla="*/ 354 h 477"/>
                  <a:gd name="T62" fmla="*/ 108 w 636"/>
                  <a:gd name="T63" fmla="*/ 382 h 477"/>
                  <a:gd name="T64" fmla="*/ 31 w 636"/>
                  <a:gd name="T65" fmla="*/ 388 h 477"/>
                  <a:gd name="T66" fmla="*/ 0 w 636"/>
                  <a:gd name="T67" fmla="*/ 251 h 4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6"/>
                  <a:gd name="T103" fmla="*/ 0 h 477"/>
                  <a:gd name="T104" fmla="*/ 636 w 636"/>
                  <a:gd name="T105" fmla="*/ 477 h 4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6" h="477">
                    <a:moveTo>
                      <a:pt x="0" y="251"/>
                    </a:moveTo>
                    <a:lnTo>
                      <a:pt x="0" y="251"/>
                    </a:lnTo>
                    <a:lnTo>
                      <a:pt x="11" y="255"/>
                    </a:lnTo>
                    <a:lnTo>
                      <a:pt x="4" y="240"/>
                    </a:lnTo>
                    <a:lnTo>
                      <a:pt x="16" y="248"/>
                    </a:lnTo>
                    <a:lnTo>
                      <a:pt x="4" y="221"/>
                    </a:lnTo>
                    <a:lnTo>
                      <a:pt x="12" y="179"/>
                    </a:lnTo>
                    <a:lnTo>
                      <a:pt x="16" y="190"/>
                    </a:lnTo>
                    <a:lnTo>
                      <a:pt x="55" y="157"/>
                    </a:lnTo>
                    <a:lnTo>
                      <a:pt x="121" y="142"/>
                    </a:lnTo>
                    <a:lnTo>
                      <a:pt x="144" y="117"/>
                    </a:lnTo>
                    <a:lnTo>
                      <a:pt x="143" y="102"/>
                    </a:lnTo>
                    <a:lnTo>
                      <a:pt x="152" y="90"/>
                    </a:lnTo>
                    <a:lnTo>
                      <a:pt x="162" y="109"/>
                    </a:lnTo>
                    <a:lnTo>
                      <a:pt x="162" y="88"/>
                    </a:lnTo>
                    <a:lnTo>
                      <a:pt x="177" y="92"/>
                    </a:lnTo>
                    <a:lnTo>
                      <a:pt x="178" y="77"/>
                    </a:lnTo>
                    <a:lnTo>
                      <a:pt x="201" y="54"/>
                    </a:lnTo>
                    <a:lnTo>
                      <a:pt x="227" y="55"/>
                    </a:lnTo>
                    <a:lnTo>
                      <a:pt x="232" y="78"/>
                    </a:lnTo>
                    <a:lnTo>
                      <a:pt x="241" y="65"/>
                    </a:lnTo>
                    <a:lnTo>
                      <a:pt x="260" y="73"/>
                    </a:lnTo>
                    <a:lnTo>
                      <a:pt x="253" y="57"/>
                    </a:lnTo>
                    <a:lnTo>
                      <a:pt x="268" y="32"/>
                    </a:lnTo>
                    <a:lnTo>
                      <a:pt x="306" y="23"/>
                    </a:lnTo>
                    <a:lnTo>
                      <a:pt x="296" y="7"/>
                    </a:lnTo>
                    <a:lnTo>
                      <a:pt x="367" y="27"/>
                    </a:lnTo>
                    <a:lnTo>
                      <a:pt x="352" y="68"/>
                    </a:lnTo>
                    <a:lnTo>
                      <a:pt x="424" y="113"/>
                    </a:lnTo>
                    <a:lnTo>
                      <a:pt x="441" y="95"/>
                    </a:lnTo>
                    <a:lnTo>
                      <a:pt x="449" y="22"/>
                    </a:lnTo>
                    <a:lnTo>
                      <a:pt x="466" y="0"/>
                    </a:lnTo>
                    <a:lnTo>
                      <a:pt x="481" y="56"/>
                    </a:lnTo>
                    <a:lnTo>
                      <a:pt x="506" y="68"/>
                    </a:lnTo>
                    <a:lnTo>
                      <a:pt x="522" y="133"/>
                    </a:lnTo>
                    <a:lnTo>
                      <a:pt x="561" y="154"/>
                    </a:lnTo>
                    <a:lnTo>
                      <a:pt x="575" y="190"/>
                    </a:lnTo>
                    <a:lnTo>
                      <a:pt x="589" y="188"/>
                    </a:lnTo>
                    <a:lnTo>
                      <a:pt x="592" y="207"/>
                    </a:lnTo>
                    <a:lnTo>
                      <a:pt x="624" y="235"/>
                    </a:lnTo>
                    <a:lnTo>
                      <a:pt x="635" y="285"/>
                    </a:lnTo>
                    <a:lnTo>
                      <a:pt x="627" y="334"/>
                    </a:lnTo>
                    <a:lnTo>
                      <a:pt x="599" y="375"/>
                    </a:lnTo>
                    <a:lnTo>
                      <a:pt x="579" y="447"/>
                    </a:lnTo>
                    <a:lnTo>
                      <a:pt x="544" y="455"/>
                    </a:lnTo>
                    <a:lnTo>
                      <a:pt x="522" y="467"/>
                    </a:lnTo>
                    <a:lnTo>
                      <a:pt x="523" y="476"/>
                    </a:lnTo>
                    <a:lnTo>
                      <a:pt x="500" y="452"/>
                    </a:lnTo>
                    <a:lnTo>
                      <a:pt x="476" y="470"/>
                    </a:lnTo>
                    <a:lnTo>
                      <a:pt x="446" y="462"/>
                    </a:lnTo>
                    <a:lnTo>
                      <a:pt x="422" y="444"/>
                    </a:lnTo>
                    <a:lnTo>
                      <a:pt x="411" y="408"/>
                    </a:lnTo>
                    <a:lnTo>
                      <a:pt x="393" y="412"/>
                    </a:lnTo>
                    <a:lnTo>
                      <a:pt x="392" y="389"/>
                    </a:lnTo>
                    <a:lnTo>
                      <a:pt x="387" y="404"/>
                    </a:lnTo>
                    <a:lnTo>
                      <a:pt x="373" y="405"/>
                    </a:lnTo>
                    <a:lnTo>
                      <a:pt x="387" y="358"/>
                    </a:lnTo>
                    <a:lnTo>
                      <a:pt x="359" y="402"/>
                    </a:lnTo>
                    <a:lnTo>
                      <a:pt x="346" y="393"/>
                    </a:lnTo>
                    <a:lnTo>
                      <a:pt x="332" y="359"/>
                    </a:lnTo>
                    <a:lnTo>
                      <a:pt x="285" y="339"/>
                    </a:lnTo>
                    <a:lnTo>
                      <a:pt x="201" y="354"/>
                    </a:lnTo>
                    <a:lnTo>
                      <a:pt x="166" y="380"/>
                    </a:lnTo>
                    <a:lnTo>
                      <a:pt x="108" y="382"/>
                    </a:lnTo>
                    <a:lnTo>
                      <a:pt x="75" y="404"/>
                    </a:lnTo>
                    <a:lnTo>
                      <a:pt x="31" y="388"/>
                    </a:lnTo>
                    <a:lnTo>
                      <a:pt x="40" y="342"/>
                    </a:lnTo>
                    <a:lnTo>
                      <a:pt x="0" y="251"/>
                    </a:lnTo>
                  </a:path>
                </a:pathLst>
              </a:custGeom>
              <a:solidFill>
                <a:schemeClr val="accent1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6" name="Freeform 11"/>
              <p:cNvSpPr>
                <a:spLocks/>
              </p:cNvSpPr>
              <p:nvPr/>
            </p:nvSpPr>
            <p:spPr bwMode="auto">
              <a:xfrm>
                <a:off x="5339" y="3541"/>
                <a:ext cx="55" cy="54"/>
              </a:xfrm>
              <a:custGeom>
                <a:avLst/>
                <a:gdLst>
                  <a:gd name="T0" fmla="*/ 0 w 55"/>
                  <a:gd name="T1" fmla="*/ 9 h 54"/>
                  <a:gd name="T2" fmla="*/ 0 w 55"/>
                  <a:gd name="T3" fmla="*/ 9 h 54"/>
                  <a:gd name="T4" fmla="*/ 0 w 55"/>
                  <a:gd name="T5" fmla="*/ 0 h 54"/>
                  <a:gd name="T6" fmla="*/ 28 w 55"/>
                  <a:gd name="T7" fmla="*/ 7 h 54"/>
                  <a:gd name="T8" fmla="*/ 49 w 55"/>
                  <a:gd name="T9" fmla="*/ 1 h 54"/>
                  <a:gd name="T10" fmla="*/ 54 w 55"/>
                  <a:gd name="T11" fmla="*/ 14 h 54"/>
                  <a:gd name="T12" fmla="*/ 54 w 55"/>
                  <a:gd name="T13" fmla="*/ 30 h 54"/>
                  <a:gd name="T14" fmla="*/ 34 w 55"/>
                  <a:gd name="T15" fmla="*/ 53 h 54"/>
                  <a:gd name="T16" fmla="*/ 19 w 55"/>
                  <a:gd name="T17" fmla="*/ 52 h 54"/>
                  <a:gd name="T18" fmla="*/ 0 w 55"/>
                  <a:gd name="T19" fmla="*/ 9 h 54"/>
                  <a:gd name="T20" fmla="*/ 0 w 55"/>
                  <a:gd name="T21" fmla="*/ 9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54"/>
                  <a:gd name="T35" fmla="*/ 55 w 55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54">
                    <a:moveTo>
                      <a:pt x="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49" y="1"/>
                    </a:lnTo>
                    <a:lnTo>
                      <a:pt x="54" y="14"/>
                    </a:lnTo>
                    <a:lnTo>
                      <a:pt x="54" y="30"/>
                    </a:lnTo>
                    <a:lnTo>
                      <a:pt x="34" y="53"/>
                    </a:lnTo>
                    <a:lnTo>
                      <a:pt x="19" y="52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CC99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13" name="Freeform 12"/>
            <p:cNvSpPr>
              <a:spLocks/>
            </p:cNvSpPr>
            <p:nvPr/>
          </p:nvSpPr>
          <p:spPr bwMode="auto">
            <a:xfrm>
              <a:off x="4066" y="2497"/>
              <a:ext cx="76" cy="94"/>
            </a:xfrm>
            <a:custGeom>
              <a:avLst/>
              <a:gdLst>
                <a:gd name="T0" fmla="*/ 0 w 76"/>
                <a:gd name="T1" fmla="*/ 28 h 94"/>
                <a:gd name="T2" fmla="*/ 0 w 76"/>
                <a:gd name="T3" fmla="*/ 28 h 94"/>
                <a:gd name="T4" fmla="*/ 11 w 76"/>
                <a:gd name="T5" fmla="*/ 38 h 94"/>
                <a:gd name="T6" fmla="*/ 16 w 76"/>
                <a:gd name="T7" fmla="*/ 81 h 94"/>
                <a:gd name="T8" fmla="*/ 36 w 76"/>
                <a:gd name="T9" fmla="*/ 78 h 94"/>
                <a:gd name="T10" fmla="*/ 46 w 76"/>
                <a:gd name="T11" fmla="*/ 60 h 94"/>
                <a:gd name="T12" fmla="*/ 60 w 76"/>
                <a:gd name="T13" fmla="*/ 64 h 94"/>
                <a:gd name="T14" fmla="*/ 69 w 76"/>
                <a:gd name="T15" fmla="*/ 93 h 94"/>
                <a:gd name="T16" fmla="*/ 75 w 76"/>
                <a:gd name="T17" fmla="*/ 76 h 94"/>
                <a:gd name="T18" fmla="*/ 67 w 76"/>
                <a:gd name="T19" fmla="*/ 46 h 94"/>
                <a:gd name="T20" fmla="*/ 60 w 76"/>
                <a:gd name="T21" fmla="*/ 58 h 94"/>
                <a:gd name="T22" fmla="*/ 50 w 76"/>
                <a:gd name="T23" fmla="*/ 43 h 94"/>
                <a:gd name="T24" fmla="*/ 68 w 76"/>
                <a:gd name="T25" fmla="*/ 24 h 94"/>
                <a:gd name="T26" fmla="*/ 33 w 76"/>
                <a:gd name="T27" fmla="*/ 22 h 94"/>
                <a:gd name="T28" fmla="*/ 10 w 76"/>
                <a:gd name="T29" fmla="*/ 0 h 94"/>
                <a:gd name="T30" fmla="*/ 3 w 76"/>
                <a:gd name="T31" fmla="*/ 12 h 94"/>
                <a:gd name="T32" fmla="*/ 12 w 76"/>
                <a:gd name="T33" fmla="*/ 22 h 94"/>
                <a:gd name="T34" fmla="*/ 0 w 76"/>
                <a:gd name="T35" fmla="*/ 28 h 94"/>
                <a:gd name="T36" fmla="*/ 0 w 76"/>
                <a:gd name="T37" fmla="*/ 28 h 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94"/>
                <a:gd name="T59" fmla="*/ 76 w 76"/>
                <a:gd name="T60" fmla="*/ 94 h 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94">
                  <a:moveTo>
                    <a:pt x="0" y="28"/>
                  </a:moveTo>
                  <a:lnTo>
                    <a:pt x="0" y="28"/>
                  </a:lnTo>
                  <a:lnTo>
                    <a:pt x="11" y="38"/>
                  </a:lnTo>
                  <a:lnTo>
                    <a:pt x="16" y="81"/>
                  </a:lnTo>
                  <a:lnTo>
                    <a:pt x="36" y="78"/>
                  </a:lnTo>
                  <a:lnTo>
                    <a:pt x="46" y="60"/>
                  </a:lnTo>
                  <a:lnTo>
                    <a:pt x="60" y="64"/>
                  </a:lnTo>
                  <a:lnTo>
                    <a:pt x="69" y="93"/>
                  </a:lnTo>
                  <a:lnTo>
                    <a:pt x="75" y="76"/>
                  </a:lnTo>
                  <a:lnTo>
                    <a:pt x="67" y="46"/>
                  </a:lnTo>
                  <a:lnTo>
                    <a:pt x="60" y="58"/>
                  </a:lnTo>
                  <a:lnTo>
                    <a:pt x="50" y="43"/>
                  </a:lnTo>
                  <a:lnTo>
                    <a:pt x="68" y="24"/>
                  </a:lnTo>
                  <a:lnTo>
                    <a:pt x="33" y="22"/>
                  </a:lnTo>
                  <a:lnTo>
                    <a:pt x="10" y="0"/>
                  </a:lnTo>
                  <a:lnTo>
                    <a:pt x="3" y="12"/>
                  </a:lnTo>
                  <a:lnTo>
                    <a:pt x="12" y="22"/>
                  </a:lnTo>
                  <a:lnTo>
                    <a:pt x="0" y="28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4" name="Freeform 13"/>
            <p:cNvSpPr>
              <a:spLocks/>
            </p:cNvSpPr>
            <p:nvPr/>
          </p:nvSpPr>
          <p:spPr bwMode="auto">
            <a:xfrm>
              <a:off x="4082" y="2468"/>
              <a:ext cx="50" cy="28"/>
            </a:xfrm>
            <a:custGeom>
              <a:avLst/>
              <a:gdLst>
                <a:gd name="T0" fmla="*/ 0 w 50"/>
                <a:gd name="T1" fmla="*/ 16 h 28"/>
                <a:gd name="T2" fmla="*/ 0 w 50"/>
                <a:gd name="T3" fmla="*/ 16 h 28"/>
                <a:gd name="T4" fmla="*/ 7 w 50"/>
                <a:gd name="T5" fmla="*/ 27 h 28"/>
                <a:gd name="T6" fmla="*/ 49 w 50"/>
                <a:gd name="T7" fmla="*/ 22 h 28"/>
                <a:gd name="T8" fmla="*/ 46 w 50"/>
                <a:gd name="T9" fmla="*/ 8 h 28"/>
                <a:gd name="T10" fmla="*/ 16 w 50"/>
                <a:gd name="T11" fmla="*/ 0 h 28"/>
                <a:gd name="T12" fmla="*/ 0 w 50"/>
                <a:gd name="T13" fmla="*/ 16 h 28"/>
                <a:gd name="T14" fmla="*/ 0 w 50"/>
                <a:gd name="T15" fmla="*/ 16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28"/>
                <a:gd name="T26" fmla="*/ 50 w 5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28">
                  <a:moveTo>
                    <a:pt x="0" y="16"/>
                  </a:moveTo>
                  <a:lnTo>
                    <a:pt x="0" y="16"/>
                  </a:lnTo>
                  <a:lnTo>
                    <a:pt x="7" y="27"/>
                  </a:lnTo>
                  <a:lnTo>
                    <a:pt x="49" y="22"/>
                  </a:lnTo>
                  <a:lnTo>
                    <a:pt x="46" y="8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5" name="Freeform 14"/>
            <p:cNvSpPr>
              <a:spLocks/>
            </p:cNvSpPr>
            <p:nvPr/>
          </p:nvSpPr>
          <p:spPr bwMode="auto">
            <a:xfrm>
              <a:off x="1592" y="3071"/>
              <a:ext cx="190" cy="213"/>
            </a:xfrm>
            <a:custGeom>
              <a:avLst/>
              <a:gdLst>
                <a:gd name="T0" fmla="*/ 0 w 190"/>
                <a:gd name="T1" fmla="*/ 21 h 213"/>
                <a:gd name="T2" fmla="*/ 0 w 190"/>
                <a:gd name="T3" fmla="*/ 21 h 213"/>
                <a:gd name="T4" fmla="*/ 15 w 190"/>
                <a:gd name="T5" fmla="*/ 44 h 213"/>
                <a:gd name="T6" fmla="*/ 5 w 190"/>
                <a:gd name="T7" fmla="*/ 92 h 213"/>
                <a:gd name="T8" fmla="*/ 15 w 190"/>
                <a:gd name="T9" fmla="*/ 97 h 213"/>
                <a:gd name="T10" fmla="*/ 10 w 190"/>
                <a:gd name="T11" fmla="*/ 104 h 213"/>
                <a:gd name="T12" fmla="*/ 2 w 190"/>
                <a:gd name="T13" fmla="*/ 124 h 213"/>
                <a:gd name="T14" fmla="*/ 18 w 190"/>
                <a:gd name="T15" fmla="*/ 153 h 213"/>
                <a:gd name="T16" fmla="*/ 28 w 190"/>
                <a:gd name="T17" fmla="*/ 211 h 213"/>
                <a:gd name="T18" fmla="*/ 39 w 190"/>
                <a:gd name="T19" fmla="*/ 212 h 213"/>
                <a:gd name="T20" fmla="*/ 56 w 190"/>
                <a:gd name="T21" fmla="*/ 194 h 213"/>
                <a:gd name="T22" fmla="*/ 85 w 190"/>
                <a:gd name="T23" fmla="*/ 209 h 213"/>
                <a:gd name="T24" fmla="*/ 87 w 190"/>
                <a:gd name="T25" fmla="*/ 199 h 213"/>
                <a:gd name="T26" fmla="*/ 112 w 190"/>
                <a:gd name="T27" fmla="*/ 203 h 213"/>
                <a:gd name="T28" fmla="*/ 121 w 190"/>
                <a:gd name="T29" fmla="*/ 160 h 213"/>
                <a:gd name="T30" fmla="*/ 167 w 190"/>
                <a:gd name="T31" fmla="*/ 153 h 213"/>
                <a:gd name="T32" fmla="*/ 183 w 190"/>
                <a:gd name="T33" fmla="*/ 167 h 213"/>
                <a:gd name="T34" fmla="*/ 189 w 190"/>
                <a:gd name="T35" fmla="*/ 135 h 213"/>
                <a:gd name="T36" fmla="*/ 178 w 190"/>
                <a:gd name="T37" fmla="*/ 107 h 213"/>
                <a:gd name="T38" fmla="*/ 152 w 190"/>
                <a:gd name="T39" fmla="*/ 105 h 213"/>
                <a:gd name="T40" fmla="*/ 141 w 190"/>
                <a:gd name="T41" fmla="*/ 63 h 213"/>
                <a:gd name="T42" fmla="*/ 71 w 190"/>
                <a:gd name="T43" fmla="*/ 35 h 213"/>
                <a:gd name="T44" fmla="*/ 67 w 190"/>
                <a:gd name="T45" fmla="*/ 0 h 213"/>
                <a:gd name="T46" fmla="*/ 20 w 190"/>
                <a:gd name="T47" fmla="*/ 22 h 213"/>
                <a:gd name="T48" fmla="*/ 0 w 190"/>
                <a:gd name="T49" fmla="*/ 21 h 213"/>
                <a:gd name="T50" fmla="*/ 0 w 190"/>
                <a:gd name="T51" fmla="*/ 21 h 2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13"/>
                <a:gd name="T80" fmla="*/ 190 w 190"/>
                <a:gd name="T81" fmla="*/ 213 h 2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13">
                  <a:moveTo>
                    <a:pt x="0" y="21"/>
                  </a:moveTo>
                  <a:lnTo>
                    <a:pt x="0" y="21"/>
                  </a:lnTo>
                  <a:lnTo>
                    <a:pt x="15" y="44"/>
                  </a:lnTo>
                  <a:lnTo>
                    <a:pt x="5" y="92"/>
                  </a:lnTo>
                  <a:lnTo>
                    <a:pt x="15" y="97"/>
                  </a:lnTo>
                  <a:lnTo>
                    <a:pt x="10" y="104"/>
                  </a:lnTo>
                  <a:lnTo>
                    <a:pt x="2" y="124"/>
                  </a:lnTo>
                  <a:lnTo>
                    <a:pt x="18" y="153"/>
                  </a:lnTo>
                  <a:lnTo>
                    <a:pt x="28" y="211"/>
                  </a:lnTo>
                  <a:lnTo>
                    <a:pt x="39" y="212"/>
                  </a:lnTo>
                  <a:lnTo>
                    <a:pt x="56" y="194"/>
                  </a:lnTo>
                  <a:lnTo>
                    <a:pt x="85" y="209"/>
                  </a:lnTo>
                  <a:lnTo>
                    <a:pt x="87" y="199"/>
                  </a:lnTo>
                  <a:lnTo>
                    <a:pt x="112" y="203"/>
                  </a:lnTo>
                  <a:lnTo>
                    <a:pt x="121" y="160"/>
                  </a:lnTo>
                  <a:lnTo>
                    <a:pt x="167" y="153"/>
                  </a:lnTo>
                  <a:lnTo>
                    <a:pt x="183" y="167"/>
                  </a:lnTo>
                  <a:lnTo>
                    <a:pt x="189" y="135"/>
                  </a:lnTo>
                  <a:lnTo>
                    <a:pt x="178" y="107"/>
                  </a:lnTo>
                  <a:lnTo>
                    <a:pt x="152" y="105"/>
                  </a:lnTo>
                  <a:lnTo>
                    <a:pt x="141" y="63"/>
                  </a:lnTo>
                  <a:lnTo>
                    <a:pt x="71" y="35"/>
                  </a:lnTo>
                  <a:lnTo>
                    <a:pt x="67" y="0"/>
                  </a:lnTo>
                  <a:lnTo>
                    <a:pt x="20" y="22"/>
                  </a:lnTo>
                  <a:lnTo>
                    <a:pt x="0" y="21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6" name="Freeform 15"/>
            <p:cNvSpPr>
              <a:spLocks/>
            </p:cNvSpPr>
            <p:nvPr/>
          </p:nvSpPr>
          <p:spPr bwMode="auto">
            <a:xfrm>
              <a:off x="1527" y="2841"/>
              <a:ext cx="614" cy="626"/>
            </a:xfrm>
            <a:custGeom>
              <a:avLst/>
              <a:gdLst>
                <a:gd name="T0" fmla="*/ 0 w 614"/>
                <a:gd name="T1" fmla="*/ 197 h 626"/>
                <a:gd name="T2" fmla="*/ 35 w 614"/>
                <a:gd name="T3" fmla="*/ 236 h 626"/>
                <a:gd name="T4" fmla="*/ 52 w 614"/>
                <a:gd name="T5" fmla="*/ 251 h 626"/>
                <a:gd name="T6" fmla="*/ 85 w 614"/>
                <a:gd name="T7" fmla="*/ 252 h 626"/>
                <a:gd name="T8" fmla="*/ 136 w 614"/>
                <a:gd name="T9" fmla="*/ 265 h 626"/>
                <a:gd name="T10" fmla="*/ 217 w 614"/>
                <a:gd name="T11" fmla="*/ 335 h 626"/>
                <a:gd name="T12" fmla="*/ 254 w 614"/>
                <a:gd name="T13" fmla="*/ 365 h 626"/>
                <a:gd name="T14" fmla="*/ 252 w 614"/>
                <a:gd name="T15" fmla="*/ 429 h 626"/>
                <a:gd name="T16" fmla="*/ 288 w 614"/>
                <a:gd name="T17" fmla="*/ 456 h 626"/>
                <a:gd name="T18" fmla="*/ 302 w 614"/>
                <a:gd name="T19" fmla="*/ 487 h 626"/>
                <a:gd name="T20" fmla="*/ 317 w 614"/>
                <a:gd name="T21" fmla="*/ 512 h 626"/>
                <a:gd name="T22" fmla="*/ 267 w 614"/>
                <a:gd name="T23" fmla="*/ 562 h 626"/>
                <a:gd name="T24" fmla="*/ 324 w 614"/>
                <a:gd name="T25" fmla="*/ 608 h 626"/>
                <a:gd name="T26" fmla="*/ 395 w 614"/>
                <a:gd name="T27" fmla="*/ 532 h 626"/>
                <a:gd name="T28" fmla="*/ 460 w 614"/>
                <a:gd name="T29" fmla="*/ 442 h 626"/>
                <a:gd name="T30" fmla="*/ 513 w 614"/>
                <a:gd name="T31" fmla="*/ 427 h 626"/>
                <a:gd name="T32" fmla="*/ 548 w 614"/>
                <a:gd name="T33" fmla="*/ 286 h 626"/>
                <a:gd name="T34" fmla="*/ 613 w 614"/>
                <a:gd name="T35" fmla="*/ 191 h 626"/>
                <a:gd name="T36" fmla="*/ 579 w 614"/>
                <a:gd name="T37" fmla="*/ 158 h 626"/>
                <a:gd name="T38" fmla="*/ 462 w 614"/>
                <a:gd name="T39" fmla="*/ 121 h 626"/>
                <a:gd name="T40" fmla="*/ 421 w 614"/>
                <a:gd name="T41" fmla="*/ 90 h 626"/>
                <a:gd name="T42" fmla="*/ 385 w 614"/>
                <a:gd name="T43" fmla="*/ 118 h 626"/>
                <a:gd name="T44" fmla="*/ 352 w 614"/>
                <a:gd name="T45" fmla="*/ 113 h 626"/>
                <a:gd name="T46" fmla="*/ 353 w 614"/>
                <a:gd name="T47" fmla="*/ 86 h 626"/>
                <a:gd name="T48" fmla="*/ 351 w 614"/>
                <a:gd name="T49" fmla="*/ 17 h 626"/>
                <a:gd name="T50" fmla="*/ 306 w 614"/>
                <a:gd name="T51" fmla="*/ 45 h 626"/>
                <a:gd name="T52" fmla="*/ 228 w 614"/>
                <a:gd name="T53" fmla="*/ 56 h 626"/>
                <a:gd name="T54" fmla="*/ 223 w 614"/>
                <a:gd name="T55" fmla="*/ 10 h 626"/>
                <a:gd name="T56" fmla="*/ 170 w 614"/>
                <a:gd name="T57" fmla="*/ 18 h 626"/>
                <a:gd name="T58" fmla="*/ 151 w 614"/>
                <a:gd name="T59" fmla="*/ 42 h 626"/>
                <a:gd name="T60" fmla="*/ 128 w 614"/>
                <a:gd name="T61" fmla="*/ 67 h 626"/>
                <a:gd name="T62" fmla="*/ 101 w 614"/>
                <a:gd name="T63" fmla="*/ 49 h 626"/>
                <a:gd name="T64" fmla="*/ 75 w 614"/>
                <a:gd name="T65" fmla="*/ 71 h 626"/>
                <a:gd name="T66" fmla="*/ 69 w 614"/>
                <a:gd name="T67" fmla="*/ 100 h 626"/>
                <a:gd name="T68" fmla="*/ 22 w 614"/>
                <a:gd name="T69" fmla="*/ 161 h 626"/>
                <a:gd name="T70" fmla="*/ 0 w 614"/>
                <a:gd name="T71" fmla="*/ 197 h 6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4"/>
                <a:gd name="T109" fmla="*/ 0 h 626"/>
                <a:gd name="T110" fmla="*/ 614 w 614"/>
                <a:gd name="T111" fmla="*/ 626 h 6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4" h="626">
                  <a:moveTo>
                    <a:pt x="0" y="197"/>
                  </a:moveTo>
                  <a:lnTo>
                    <a:pt x="0" y="197"/>
                  </a:lnTo>
                  <a:lnTo>
                    <a:pt x="14" y="226"/>
                  </a:lnTo>
                  <a:lnTo>
                    <a:pt x="35" y="236"/>
                  </a:lnTo>
                  <a:lnTo>
                    <a:pt x="52" y="225"/>
                  </a:lnTo>
                  <a:lnTo>
                    <a:pt x="52" y="251"/>
                  </a:lnTo>
                  <a:lnTo>
                    <a:pt x="65" y="251"/>
                  </a:lnTo>
                  <a:lnTo>
                    <a:pt x="85" y="252"/>
                  </a:lnTo>
                  <a:lnTo>
                    <a:pt x="132" y="230"/>
                  </a:lnTo>
                  <a:lnTo>
                    <a:pt x="136" y="265"/>
                  </a:lnTo>
                  <a:lnTo>
                    <a:pt x="206" y="293"/>
                  </a:lnTo>
                  <a:lnTo>
                    <a:pt x="217" y="335"/>
                  </a:lnTo>
                  <a:lnTo>
                    <a:pt x="243" y="337"/>
                  </a:lnTo>
                  <a:lnTo>
                    <a:pt x="254" y="365"/>
                  </a:lnTo>
                  <a:lnTo>
                    <a:pt x="248" y="397"/>
                  </a:lnTo>
                  <a:lnTo>
                    <a:pt x="252" y="429"/>
                  </a:lnTo>
                  <a:lnTo>
                    <a:pt x="284" y="434"/>
                  </a:lnTo>
                  <a:lnTo>
                    <a:pt x="288" y="456"/>
                  </a:lnTo>
                  <a:lnTo>
                    <a:pt x="305" y="460"/>
                  </a:lnTo>
                  <a:lnTo>
                    <a:pt x="302" y="487"/>
                  </a:lnTo>
                  <a:lnTo>
                    <a:pt x="314" y="488"/>
                  </a:lnTo>
                  <a:lnTo>
                    <a:pt x="317" y="512"/>
                  </a:lnTo>
                  <a:lnTo>
                    <a:pt x="256" y="565"/>
                  </a:lnTo>
                  <a:lnTo>
                    <a:pt x="267" y="562"/>
                  </a:lnTo>
                  <a:lnTo>
                    <a:pt x="314" y="595"/>
                  </a:lnTo>
                  <a:lnTo>
                    <a:pt x="324" y="608"/>
                  </a:lnTo>
                  <a:lnTo>
                    <a:pt x="320" y="625"/>
                  </a:lnTo>
                  <a:lnTo>
                    <a:pt x="395" y="532"/>
                  </a:lnTo>
                  <a:lnTo>
                    <a:pt x="400" y="485"/>
                  </a:lnTo>
                  <a:lnTo>
                    <a:pt x="460" y="442"/>
                  </a:lnTo>
                  <a:lnTo>
                    <a:pt x="497" y="442"/>
                  </a:lnTo>
                  <a:lnTo>
                    <a:pt x="513" y="427"/>
                  </a:lnTo>
                  <a:lnTo>
                    <a:pt x="544" y="356"/>
                  </a:lnTo>
                  <a:lnTo>
                    <a:pt x="548" y="286"/>
                  </a:lnTo>
                  <a:lnTo>
                    <a:pt x="607" y="220"/>
                  </a:lnTo>
                  <a:lnTo>
                    <a:pt x="613" y="191"/>
                  </a:lnTo>
                  <a:lnTo>
                    <a:pt x="603" y="162"/>
                  </a:lnTo>
                  <a:lnTo>
                    <a:pt x="579" y="158"/>
                  </a:lnTo>
                  <a:lnTo>
                    <a:pt x="539" y="128"/>
                  </a:lnTo>
                  <a:lnTo>
                    <a:pt x="462" y="121"/>
                  </a:lnTo>
                  <a:lnTo>
                    <a:pt x="455" y="104"/>
                  </a:lnTo>
                  <a:lnTo>
                    <a:pt x="421" y="90"/>
                  </a:lnTo>
                  <a:lnTo>
                    <a:pt x="406" y="91"/>
                  </a:lnTo>
                  <a:lnTo>
                    <a:pt x="385" y="118"/>
                  </a:lnTo>
                  <a:lnTo>
                    <a:pt x="385" y="108"/>
                  </a:lnTo>
                  <a:lnTo>
                    <a:pt x="352" y="113"/>
                  </a:lnTo>
                  <a:lnTo>
                    <a:pt x="365" y="107"/>
                  </a:lnTo>
                  <a:lnTo>
                    <a:pt x="353" y="86"/>
                  </a:lnTo>
                  <a:lnTo>
                    <a:pt x="377" y="56"/>
                  </a:lnTo>
                  <a:lnTo>
                    <a:pt x="351" y="17"/>
                  </a:lnTo>
                  <a:lnTo>
                    <a:pt x="328" y="47"/>
                  </a:lnTo>
                  <a:lnTo>
                    <a:pt x="306" y="45"/>
                  </a:lnTo>
                  <a:lnTo>
                    <a:pt x="273" y="50"/>
                  </a:lnTo>
                  <a:lnTo>
                    <a:pt x="228" y="56"/>
                  </a:lnTo>
                  <a:lnTo>
                    <a:pt x="220" y="40"/>
                  </a:lnTo>
                  <a:lnTo>
                    <a:pt x="223" y="10"/>
                  </a:lnTo>
                  <a:lnTo>
                    <a:pt x="209" y="0"/>
                  </a:lnTo>
                  <a:lnTo>
                    <a:pt x="170" y="18"/>
                  </a:lnTo>
                  <a:lnTo>
                    <a:pt x="143" y="13"/>
                  </a:lnTo>
                  <a:lnTo>
                    <a:pt x="151" y="42"/>
                  </a:lnTo>
                  <a:lnTo>
                    <a:pt x="166" y="46"/>
                  </a:lnTo>
                  <a:lnTo>
                    <a:pt x="128" y="67"/>
                  </a:lnTo>
                  <a:lnTo>
                    <a:pt x="110" y="60"/>
                  </a:lnTo>
                  <a:lnTo>
                    <a:pt x="101" y="49"/>
                  </a:lnTo>
                  <a:lnTo>
                    <a:pt x="64" y="54"/>
                  </a:lnTo>
                  <a:lnTo>
                    <a:pt x="75" y="71"/>
                  </a:lnTo>
                  <a:lnTo>
                    <a:pt x="60" y="72"/>
                  </a:lnTo>
                  <a:lnTo>
                    <a:pt x="69" y="100"/>
                  </a:lnTo>
                  <a:lnTo>
                    <a:pt x="62" y="145"/>
                  </a:lnTo>
                  <a:lnTo>
                    <a:pt x="22" y="161"/>
                  </a:lnTo>
                  <a:lnTo>
                    <a:pt x="0" y="197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7" name="Freeform 16"/>
            <p:cNvSpPr>
              <a:spLocks/>
            </p:cNvSpPr>
            <p:nvPr/>
          </p:nvSpPr>
          <p:spPr bwMode="auto">
            <a:xfrm>
              <a:off x="1286" y="2629"/>
              <a:ext cx="14" cy="42"/>
            </a:xfrm>
            <a:custGeom>
              <a:avLst/>
              <a:gdLst>
                <a:gd name="T0" fmla="*/ 0 w 14"/>
                <a:gd name="T1" fmla="*/ 9 h 42"/>
                <a:gd name="T2" fmla="*/ 0 w 14"/>
                <a:gd name="T3" fmla="*/ 9 h 42"/>
                <a:gd name="T4" fmla="*/ 5 w 14"/>
                <a:gd name="T5" fmla="*/ 41 h 42"/>
                <a:gd name="T6" fmla="*/ 13 w 14"/>
                <a:gd name="T7" fmla="*/ 0 h 42"/>
                <a:gd name="T8" fmla="*/ 0 w 14"/>
                <a:gd name="T9" fmla="*/ 9 h 42"/>
                <a:gd name="T10" fmla="*/ 0 w 14"/>
                <a:gd name="T11" fmla="*/ 9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42"/>
                <a:gd name="T20" fmla="*/ 14 w 14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42">
                  <a:moveTo>
                    <a:pt x="0" y="9"/>
                  </a:moveTo>
                  <a:lnTo>
                    <a:pt x="0" y="9"/>
                  </a:lnTo>
                  <a:lnTo>
                    <a:pt x="5" y="41"/>
                  </a:lnTo>
                  <a:lnTo>
                    <a:pt x="13" y="0"/>
                  </a:lnTo>
                  <a:lnTo>
                    <a:pt x="0" y="9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8" name="Freeform 17"/>
            <p:cNvSpPr>
              <a:spLocks/>
            </p:cNvSpPr>
            <p:nvPr/>
          </p:nvSpPr>
          <p:spPr bwMode="auto">
            <a:xfrm>
              <a:off x="4478" y="2842"/>
              <a:ext cx="19" cy="17"/>
            </a:xfrm>
            <a:custGeom>
              <a:avLst/>
              <a:gdLst>
                <a:gd name="T0" fmla="*/ 0 w 19"/>
                <a:gd name="T1" fmla="*/ 7 h 17"/>
                <a:gd name="T2" fmla="*/ 0 w 19"/>
                <a:gd name="T3" fmla="*/ 7 h 17"/>
                <a:gd name="T4" fmla="*/ 9 w 19"/>
                <a:gd name="T5" fmla="*/ 16 h 17"/>
                <a:gd name="T6" fmla="*/ 18 w 19"/>
                <a:gd name="T7" fmla="*/ 0 h 17"/>
                <a:gd name="T8" fmla="*/ 0 w 19"/>
                <a:gd name="T9" fmla="*/ 7 h 17"/>
                <a:gd name="T10" fmla="*/ 0 w 19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0" y="7"/>
                  </a:moveTo>
                  <a:lnTo>
                    <a:pt x="0" y="7"/>
                  </a:lnTo>
                  <a:lnTo>
                    <a:pt x="9" y="16"/>
                  </a:lnTo>
                  <a:lnTo>
                    <a:pt x="18" y="0"/>
                  </a:lnTo>
                  <a:lnTo>
                    <a:pt x="0" y="7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9" name="Freeform 18"/>
            <p:cNvSpPr>
              <a:spLocks/>
            </p:cNvSpPr>
            <p:nvPr/>
          </p:nvSpPr>
          <p:spPr bwMode="auto">
            <a:xfrm>
              <a:off x="4135" y="2471"/>
              <a:ext cx="142" cy="292"/>
            </a:xfrm>
            <a:custGeom>
              <a:avLst/>
              <a:gdLst>
                <a:gd name="T0" fmla="*/ 0 w 142"/>
                <a:gd name="T1" fmla="*/ 119 h 292"/>
                <a:gd name="T2" fmla="*/ 0 w 142"/>
                <a:gd name="T3" fmla="*/ 119 h 292"/>
                <a:gd name="T4" fmla="*/ 6 w 142"/>
                <a:gd name="T5" fmla="*/ 102 h 292"/>
                <a:gd name="T6" fmla="*/ 47 w 142"/>
                <a:gd name="T7" fmla="*/ 27 h 292"/>
                <a:gd name="T8" fmla="*/ 75 w 142"/>
                <a:gd name="T9" fmla="*/ 17 h 292"/>
                <a:gd name="T10" fmla="*/ 81 w 142"/>
                <a:gd name="T11" fmla="*/ 0 h 292"/>
                <a:gd name="T12" fmla="*/ 101 w 142"/>
                <a:gd name="T13" fmla="*/ 10 h 292"/>
                <a:gd name="T14" fmla="*/ 102 w 142"/>
                <a:gd name="T15" fmla="*/ 24 h 292"/>
                <a:gd name="T16" fmla="*/ 85 w 142"/>
                <a:gd name="T17" fmla="*/ 71 h 292"/>
                <a:gd name="T18" fmla="*/ 103 w 142"/>
                <a:gd name="T19" fmla="*/ 67 h 292"/>
                <a:gd name="T20" fmla="*/ 112 w 142"/>
                <a:gd name="T21" fmla="*/ 99 h 292"/>
                <a:gd name="T22" fmla="*/ 141 w 142"/>
                <a:gd name="T23" fmla="*/ 107 h 292"/>
                <a:gd name="T24" fmla="*/ 127 w 142"/>
                <a:gd name="T25" fmla="*/ 122 h 292"/>
                <a:gd name="T26" fmla="*/ 93 w 142"/>
                <a:gd name="T27" fmla="*/ 141 h 292"/>
                <a:gd name="T28" fmla="*/ 85 w 142"/>
                <a:gd name="T29" fmla="*/ 160 h 292"/>
                <a:gd name="T30" fmla="*/ 103 w 142"/>
                <a:gd name="T31" fmla="*/ 196 h 292"/>
                <a:gd name="T32" fmla="*/ 96 w 142"/>
                <a:gd name="T33" fmla="*/ 216 h 292"/>
                <a:gd name="T34" fmla="*/ 118 w 142"/>
                <a:gd name="T35" fmla="*/ 263 h 292"/>
                <a:gd name="T36" fmla="*/ 102 w 142"/>
                <a:gd name="T37" fmla="*/ 291 h 292"/>
                <a:gd name="T38" fmla="*/ 85 w 142"/>
                <a:gd name="T39" fmla="*/ 191 h 292"/>
                <a:gd name="T40" fmla="*/ 72 w 142"/>
                <a:gd name="T41" fmla="*/ 176 h 292"/>
                <a:gd name="T42" fmla="*/ 49 w 142"/>
                <a:gd name="T43" fmla="*/ 202 h 292"/>
                <a:gd name="T44" fmla="*/ 32 w 142"/>
                <a:gd name="T45" fmla="*/ 197 h 292"/>
                <a:gd name="T46" fmla="*/ 35 w 142"/>
                <a:gd name="T47" fmla="*/ 161 h 292"/>
                <a:gd name="T48" fmla="*/ 0 w 142"/>
                <a:gd name="T49" fmla="*/ 119 h 292"/>
                <a:gd name="T50" fmla="*/ 0 w 142"/>
                <a:gd name="T51" fmla="*/ 119 h 2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2"/>
                <a:gd name="T79" fmla="*/ 0 h 292"/>
                <a:gd name="T80" fmla="*/ 142 w 142"/>
                <a:gd name="T81" fmla="*/ 292 h 2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2" h="292">
                  <a:moveTo>
                    <a:pt x="0" y="119"/>
                  </a:moveTo>
                  <a:lnTo>
                    <a:pt x="0" y="119"/>
                  </a:lnTo>
                  <a:lnTo>
                    <a:pt x="6" y="102"/>
                  </a:lnTo>
                  <a:lnTo>
                    <a:pt x="47" y="27"/>
                  </a:lnTo>
                  <a:lnTo>
                    <a:pt x="75" y="17"/>
                  </a:lnTo>
                  <a:lnTo>
                    <a:pt x="81" y="0"/>
                  </a:lnTo>
                  <a:lnTo>
                    <a:pt x="101" y="10"/>
                  </a:lnTo>
                  <a:lnTo>
                    <a:pt x="102" y="24"/>
                  </a:lnTo>
                  <a:lnTo>
                    <a:pt x="85" y="71"/>
                  </a:lnTo>
                  <a:lnTo>
                    <a:pt x="103" y="67"/>
                  </a:lnTo>
                  <a:lnTo>
                    <a:pt x="112" y="99"/>
                  </a:lnTo>
                  <a:lnTo>
                    <a:pt x="141" y="107"/>
                  </a:lnTo>
                  <a:lnTo>
                    <a:pt x="127" y="122"/>
                  </a:lnTo>
                  <a:lnTo>
                    <a:pt x="93" y="141"/>
                  </a:lnTo>
                  <a:lnTo>
                    <a:pt x="85" y="160"/>
                  </a:lnTo>
                  <a:lnTo>
                    <a:pt x="103" y="196"/>
                  </a:lnTo>
                  <a:lnTo>
                    <a:pt x="96" y="216"/>
                  </a:lnTo>
                  <a:lnTo>
                    <a:pt x="118" y="263"/>
                  </a:lnTo>
                  <a:lnTo>
                    <a:pt x="102" y="291"/>
                  </a:lnTo>
                  <a:lnTo>
                    <a:pt x="85" y="191"/>
                  </a:lnTo>
                  <a:lnTo>
                    <a:pt x="72" y="176"/>
                  </a:lnTo>
                  <a:lnTo>
                    <a:pt x="49" y="202"/>
                  </a:lnTo>
                  <a:lnTo>
                    <a:pt x="32" y="197"/>
                  </a:lnTo>
                  <a:lnTo>
                    <a:pt x="35" y="161"/>
                  </a:lnTo>
                  <a:lnTo>
                    <a:pt x="0" y="119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0" name="Freeform 19"/>
            <p:cNvSpPr>
              <a:spLocks/>
            </p:cNvSpPr>
            <p:nvPr/>
          </p:nvSpPr>
          <p:spPr bwMode="auto">
            <a:xfrm>
              <a:off x="4297" y="2690"/>
              <a:ext cx="80" cy="68"/>
            </a:xfrm>
            <a:custGeom>
              <a:avLst/>
              <a:gdLst>
                <a:gd name="T0" fmla="*/ 0 w 80"/>
                <a:gd name="T1" fmla="*/ 14 h 68"/>
                <a:gd name="T2" fmla="*/ 0 w 80"/>
                <a:gd name="T3" fmla="*/ 14 h 68"/>
                <a:gd name="T4" fmla="*/ 6 w 80"/>
                <a:gd name="T5" fmla="*/ 47 h 68"/>
                <a:gd name="T6" fmla="*/ 16 w 80"/>
                <a:gd name="T7" fmla="*/ 64 h 68"/>
                <a:gd name="T8" fmla="*/ 32 w 80"/>
                <a:gd name="T9" fmla="*/ 67 h 68"/>
                <a:gd name="T10" fmla="*/ 79 w 80"/>
                <a:gd name="T11" fmla="*/ 36 h 68"/>
                <a:gd name="T12" fmla="*/ 77 w 80"/>
                <a:gd name="T13" fmla="*/ 0 h 68"/>
                <a:gd name="T14" fmla="*/ 42 w 80"/>
                <a:gd name="T15" fmla="*/ 6 h 68"/>
                <a:gd name="T16" fmla="*/ 11 w 80"/>
                <a:gd name="T17" fmla="*/ 4 h 68"/>
                <a:gd name="T18" fmla="*/ 0 w 80"/>
                <a:gd name="T19" fmla="*/ 14 h 68"/>
                <a:gd name="T20" fmla="*/ 0 w 80"/>
                <a:gd name="T21" fmla="*/ 14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8"/>
                <a:gd name="T35" fmla="*/ 80 w 80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8">
                  <a:moveTo>
                    <a:pt x="0" y="14"/>
                  </a:moveTo>
                  <a:lnTo>
                    <a:pt x="0" y="14"/>
                  </a:lnTo>
                  <a:lnTo>
                    <a:pt x="6" y="47"/>
                  </a:lnTo>
                  <a:lnTo>
                    <a:pt x="16" y="64"/>
                  </a:lnTo>
                  <a:lnTo>
                    <a:pt x="32" y="67"/>
                  </a:lnTo>
                  <a:lnTo>
                    <a:pt x="79" y="36"/>
                  </a:lnTo>
                  <a:lnTo>
                    <a:pt x="77" y="0"/>
                  </a:lnTo>
                  <a:lnTo>
                    <a:pt x="42" y="6"/>
                  </a:lnTo>
                  <a:lnTo>
                    <a:pt x="11" y="4"/>
                  </a:lnTo>
                  <a:lnTo>
                    <a:pt x="0" y="14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21" name="Group 20"/>
            <p:cNvGrpSpPr>
              <a:grpSpLocks/>
            </p:cNvGrpSpPr>
            <p:nvPr/>
          </p:nvGrpSpPr>
          <p:grpSpPr bwMode="auto">
            <a:xfrm>
              <a:off x="472" y="1169"/>
              <a:ext cx="1389" cy="1058"/>
              <a:chOff x="850" y="1118"/>
              <a:chExt cx="1389" cy="1058"/>
            </a:xfrm>
          </p:grpSpPr>
          <p:sp>
            <p:nvSpPr>
              <p:cNvPr id="586" name="Freeform 21"/>
              <p:cNvSpPr>
                <a:spLocks/>
              </p:cNvSpPr>
              <p:nvPr/>
            </p:nvSpPr>
            <p:spPr bwMode="auto">
              <a:xfrm>
                <a:off x="850" y="1491"/>
                <a:ext cx="1342" cy="685"/>
              </a:xfrm>
              <a:custGeom>
                <a:avLst/>
                <a:gdLst>
                  <a:gd name="T0" fmla="*/ 107 w 1342"/>
                  <a:gd name="T1" fmla="*/ 95 h 685"/>
                  <a:gd name="T2" fmla="*/ 127 w 1342"/>
                  <a:gd name="T3" fmla="*/ 81 h 685"/>
                  <a:gd name="T4" fmla="*/ 203 w 1342"/>
                  <a:gd name="T5" fmla="*/ 41 h 685"/>
                  <a:gd name="T6" fmla="*/ 288 w 1342"/>
                  <a:gd name="T7" fmla="*/ 60 h 685"/>
                  <a:gd name="T8" fmla="*/ 400 w 1342"/>
                  <a:gd name="T9" fmla="*/ 110 h 685"/>
                  <a:gd name="T10" fmla="*/ 521 w 1342"/>
                  <a:gd name="T11" fmla="*/ 143 h 685"/>
                  <a:gd name="T12" fmla="*/ 518 w 1342"/>
                  <a:gd name="T13" fmla="*/ 107 h 685"/>
                  <a:gd name="T14" fmla="*/ 592 w 1342"/>
                  <a:gd name="T15" fmla="*/ 107 h 685"/>
                  <a:gd name="T16" fmla="*/ 685 w 1342"/>
                  <a:gd name="T17" fmla="*/ 122 h 685"/>
                  <a:gd name="T18" fmla="*/ 687 w 1342"/>
                  <a:gd name="T19" fmla="*/ 98 h 685"/>
                  <a:gd name="T20" fmla="*/ 718 w 1342"/>
                  <a:gd name="T21" fmla="*/ 132 h 685"/>
                  <a:gd name="T22" fmla="*/ 728 w 1342"/>
                  <a:gd name="T23" fmla="*/ 91 h 685"/>
                  <a:gd name="T24" fmla="*/ 714 w 1342"/>
                  <a:gd name="T25" fmla="*/ 21 h 685"/>
                  <a:gd name="T26" fmla="*/ 778 w 1342"/>
                  <a:gd name="T27" fmla="*/ 51 h 685"/>
                  <a:gd name="T28" fmla="*/ 788 w 1342"/>
                  <a:gd name="T29" fmla="*/ 70 h 685"/>
                  <a:gd name="T30" fmla="*/ 830 w 1342"/>
                  <a:gd name="T31" fmla="*/ 88 h 685"/>
                  <a:gd name="T32" fmla="*/ 855 w 1342"/>
                  <a:gd name="T33" fmla="*/ 126 h 685"/>
                  <a:gd name="T34" fmla="*/ 917 w 1342"/>
                  <a:gd name="T35" fmla="*/ 65 h 685"/>
                  <a:gd name="T36" fmla="*/ 918 w 1342"/>
                  <a:gd name="T37" fmla="*/ 99 h 685"/>
                  <a:gd name="T38" fmla="*/ 901 w 1342"/>
                  <a:gd name="T39" fmla="*/ 158 h 685"/>
                  <a:gd name="T40" fmla="*/ 801 w 1342"/>
                  <a:gd name="T41" fmla="*/ 165 h 685"/>
                  <a:gd name="T42" fmla="*/ 803 w 1342"/>
                  <a:gd name="T43" fmla="*/ 211 h 685"/>
                  <a:gd name="T44" fmla="*/ 793 w 1342"/>
                  <a:gd name="T45" fmla="*/ 239 h 685"/>
                  <a:gd name="T46" fmla="*/ 761 w 1342"/>
                  <a:gd name="T47" fmla="*/ 261 h 685"/>
                  <a:gd name="T48" fmla="*/ 752 w 1342"/>
                  <a:gd name="T49" fmla="*/ 338 h 685"/>
                  <a:gd name="T50" fmla="*/ 873 w 1342"/>
                  <a:gd name="T51" fmla="*/ 414 h 685"/>
                  <a:gd name="T52" fmla="*/ 921 w 1342"/>
                  <a:gd name="T53" fmla="*/ 465 h 685"/>
                  <a:gd name="T54" fmla="*/ 941 w 1342"/>
                  <a:gd name="T55" fmla="*/ 507 h 685"/>
                  <a:gd name="T56" fmla="*/ 962 w 1342"/>
                  <a:gd name="T57" fmla="*/ 432 h 685"/>
                  <a:gd name="T58" fmla="*/ 978 w 1342"/>
                  <a:gd name="T59" fmla="*/ 338 h 685"/>
                  <a:gd name="T60" fmla="*/ 987 w 1342"/>
                  <a:gd name="T61" fmla="*/ 291 h 685"/>
                  <a:gd name="T62" fmla="*/ 1036 w 1342"/>
                  <a:gd name="T63" fmla="*/ 259 h 685"/>
                  <a:gd name="T64" fmla="*/ 1122 w 1342"/>
                  <a:gd name="T65" fmla="*/ 285 h 685"/>
                  <a:gd name="T66" fmla="*/ 1128 w 1342"/>
                  <a:gd name="T67" fmla="*/ 326 h 685"/>
                  <a:gd name="T68" fmla="*/ 1126 w 1342"/>
                  <a:gd name="T69" fmla="*/ 360 h 685"/>
                  <a:gd name="T70" fmla="*/ 1176 w 1342"/>
                  <a:gd name="T71" fmla="*/ 346 h 685"/>
                  <a:gd name="T72" fmla="*/ 1222 w 1342"/>
                  <a:gd name="T73" fmla="*/ 329 h 685"/>
                  <a:gd name="T74" fmla="*/ 1217 w 1342"/>
                  <a:gd name="T75" fmla="*/ 345 h 685"/>
                  <a:gd name="T76" fmla="*/ 1242 w 1342"/>
                  <a:gd name="T77" fmla="*/ 364 h 685"/>
                  <a:gd name="T78" fmla="*/ 1245 w 1342"/>
                  <a:gd name="T79" fmla="*/ 387 h 685"/>
                  <a:gd name="T80" fmla="*/ 1287 w 1342"/>
                  <a:gd name="T81" fmla="*/ 417 h 685"/>
                  <a:gd name="T82" fmla="*/ 1316 w 1342"/>
                  <a:gd name="T83" fmla="*/ 439 h 685"/>
                  <a:gd name="T84" fmla="*/ 1331 w 1342"/>
                  <a:gd name="T85" fmla="*/ 461 h 685"/>
                  <a:gd name="T86" fmla="*/ 1133 w 1342"/>
                  <a:gd name="T87" fmla="*/ 550 h 685"/>
                  <a:gd name="T88" fmla="*/ 1205 w 1342"/>
                  <a:gd name="T89" fmla="*/ 556 h 685"/>
                  <a:gd name="T90" fmla="*/ 1212 w 1342"/>
                  <a:gd name="T91" fmla="*/ 607 h 685"/>
                  <a:gd name="T92" fmla="*/ 1275 w 1342"/>
                  <a:gd name="T93" fmla="*/ 603 h 685"/>
                  <a:gd name="T94" fmla="*/ 1176 w 1342"/>
                  <a:gd name="T95" fmla="*/ 636 h 685"/>
                  <a:gd name="T96" fmla="*/ 1163 w 1342"/>
                  <a:gd name="T97" fmla="*/ 622 h 685"/>
                  <a:gd name="T98" fmla="*/ 1105 w 1342"/>
                  <a:gd name="T99" fmla="*/ 620 h 685"/>
                  <a:gd name="T100" fmla="*/ 974 w 1342"/>
                  <a:gd name="T101" fmla="*/ 661 h 685"/>
                  <a:gd name="T102" fmla="*/ 918 w 1342"/>
                  <a:gd name="T103" fmla="*/ 671 h 685"/>
                  <a:gd name="T104" fmla="*/ 944 w 1342"/>
                  <a:gd name="T105" fmla="*/ 633 h 685"/>
                  <a:gd name="T106" fmla="*/ 887 w 1342"/>
                  <a:gd name="T107" fmla="*/ 597 h 685"/>
                  <a:gd name="T108" fmla="*/ 847 w 1342"/>
                  <a:gd name="T109" fmla="*/ 552 h 685"/>
                  <a:gd name="T110" fmla="*/ 730 w 1342"/>
                  <a:gd name="T111" fmla="*/ 553 h 685"/>
                  <a:gd name="T112" fmla="*/ 281 w 1342"/>
                  <a:gd name="T113" fmla="*/ 532 h 685"/>
                  <a:gd name="T114" fmla="*/ 216 w 1342"/>
                  <a:gd name="T115" fmla="*/ 497 h 685"/>
                  <a:gd name="T116" fmla="*/ 171 w 1342"/>
                  <a:gd name="T117" fmla="*/ 422 h 685"/>
                  <a:gd name="T118" fmla="*/ 55 w 1342"/>
                  <a:gd name="T119" fmla="*/ 335 h 685"/>
                  <a:gd name="T120" fmla="*/ 0 w 1342"/>
                  <a:gd name="T121" fmla="*/ 304 h 6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2"/>
                  <a:gd name="T184" fmla="*/ 0 h 685"/>
                  <a:gd name="T185" fmla="*/ 1342 w 1342"/>
                  <a:gd name="T186" fmla="*/ 685 h 6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2" h="685">
                    <a:moveTo>
                      <a:pt x="0" y="304"/>
                    </a:moveTo>
                    <a:lnTo>
                      <a:pt x="0" y="304"/>
                    </a:lnTo>
                    <a:lnTo>
                      <a:pt x="0" y="64"/>
                    </a:lnTo>
                    <a:lnTo>
                      <a:pt x="107" y="95"/>
                    </a:lnTo>
                    <a:lnTo>
                      <a:pt x="101" y="82"/>
                    </a:lnTo>
                    <a:lnTo>
                      <a:pt x="112" y="75"/>
                    </a:lnTo>
                    <a:lnTo>
                      <a:pt x="177" y="49"/>
                    </a:lnTo>
                    <a:lnTo>
                      <a:pt x="127" y="81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210" y="50"/>
                    </a:lnTo>
                    <a:lnTo>
                      <a:pt x="203" y="41"/>
                    </a:lnTo>
                    <a:lnTo>
                      <a:pt x="239" y="74"/>
                    </a:lnTo>
                    <a:lnTo>
                      <a:pt x="261" y="54"/>
                    </a:lnTo>
                    <a:lnTo>
                      <a:pt x="259" y="74"/>
                    </a:lnTo>
                    <a:lnTo>
                      <a:pt x="288" y="60"/>
                    </a:lnTo>
                    <a:lnTo>
                      <a:pt x="367" y="85"/>
                    </a:lnTo>
                    <a:lnTo>
                      <a:pt x="404" y="84"/>
                    </a:lnTo>
                    <a:lnTo>
                      <a:pt x="424" y="98"/>
                    </a:lnTo>
                    <a:lnTo>
                      <a:pt x="400" y="110"/>
                    </a:lnTo>
                    <a:lnTo>
                      <a:pt x="414" y="116"/>
                    </a:lnTo>
                    <a:lnTo>
                      <a:pt x="486" y="109"/>
                    </a:lnTo>
                    <a:lnTo>
                      <a:pt x="517" y="129"/>
                    </a:lnTo>
                    <a:lnTo>
                      <a:pt x="521" y="143"/>
                    </a:lnTo>
                    <a:lnTo>
                      <a:pt x="529" y="134"/>
                    </a:lnTo>
                    <a:lnTo>
                      <a:pt x="517" y="116"/>
                    </a:lnTo>
                    <a:lnTo>
                      <a:pt x="551" y="93"/>
                    </a:lnTo>
                    <a:lnTo>
                      <a:pt x="518" y="107"/>
                    </a:lnTo>
                    <a:lnTo>
                      <a:pt x="506" y="101"/>
                    </a:lnTo>
                    <a:lnTo>
                      <a:pt x="547" y="83"/>
                    </a:lnTo>
                    <a:lnTo>
                      <a:pt x="569" y="108"/>
                    </a:lnTo>
                    <a:lnTo>
                      <a:pt x="592" y="107"/>
                    </a:lnTo>
                    <a:lnTo>
                      <a:pt x="607" y="118"/>
                    </a:lnTo>
                    <a:lnTo>
                      <a:pt x="670" y="116"/>
                    </a:lnTo>
                    <a:lnTo>
                      <a:pt x="668" y="108"/>
                    </a:lnTo>
                    <a:lnTo>
                      <a:pt x="685" y="122"/>
                    </a:lnTo>
                    <a:lnTo>
                      <a:pt x="688" y="110"/>
                    </a:lnTo>
                    <a:lnTo>
                      <a:pt x="675" y="114"/>
                    </a:lnTo>
                    <a:lnTo>
                      <a:pt x="664" y="100"/>
                    </a:lnTo>
                    <a:lnTo>
                      <a:pt x="687" y="98"/>
                    </a:lnTo>
                    <a:lnTo>
                      <a:pt x="696" y="109"/>
                    </a:lnTo>
                    <a:lnTo>
                      <a:pt x="706" y="106"/>
                    </a:lnTo>
                    <a:lnTo>
                      <a:pt x="701" y="123"/>
                    </a:lnTo>
                    <a:lnTo>
                      <a:pt x="718" y="132"/>
                    </a:lnTo>
                    <a:lnTo>
                      <a:pt x="714" y="108"/>
                    </a:lnTo>
                    <a:lnTo>
                      <a:pt x="745" y="94"/>
                    </a:lnTo>
                    <a:lnTo>
                      <a:pt x="737" y="82"/>
                    </a:lnTo>
                    <a:lnTo>
                      <a:pt x="728" y="91"/>
                    </a:lnTo>
                    <a:lnTo>
                      <a:pt x="744" y="70"/>
                    </a:lnTo>
                    <a:lnTo>
                      <a:pt x="699" y="55"/>
                    </a:lnTo>
                    <a:lnTo>
                      <a:pt x="703" y="21"/>
                    </a:lnTo>
                    <a:lnTo>
                      <a:pt x="714" y="21"/>
                    </a:lnTo>
                    <a:lnTo>
                      <a:pt x="720" y="0"/>
                    </a:lnTo>
                    <a:lnTo>
                      <a:pt x="754" y="21"/>
                    </a:lnTo>
                    <a:lnTo>
                      <a:pt x="755" y="34"/>
                    </a:lnTo>
                    <a:lnTo>
                      <a:pt x="778" y="51"/>
                    </a:lnTo>
                    <a:lnTo>
                      <a:pt x="763" y="51"/>
                    </a:lnTo>
                    <a:lnTo>
                      <a:pt x="769" y="57"/>
                    </a:lnTo>
                    <a:lnTo>
                      <a:pt x="760" y="65"/>
                    </a:lnTo>
                    <a:lnTo>
                      <a:pt x="788" y="70"/>
                    </a:lnTo>
                    <a:lnTo>
                      <a:pt x="780" y="74"/>
                    </a:lnTo>
                    <a:lnTo>
                      <a:pt x="796" y="104"/>
                    </a:lnTo>
                    <a:lnTo>
                      <a:pt x="810" y="77"/>
                    </a:lnTo>
                    <a:lnTo>
                      <a:pt x="830" y="88"/>
                    </a:lnTo>
                    <a:lnTo>
                      <a:pt x="835" y="105"/>
                    </a:lnTo>
                    <a:lnTo>
                      <a:pt x="826" y="110"/>
                    </a:lnTo>
                    <a:lnTo>
                      <a:pt x="844" y="132"/>
                    </a:lnTo>
                    <a:lnTo>
                      <a:pt x="855" y="126"/>
                    </a:lnTo>
                    <a:lnTo>
                      <a:pt x="869" y="94"/>
                    </a:lnTo>
                    <a:lnTo>
                      <a:pt x="885" y="90"/>
                    </a:lnTo>
                    <a:lnTo>
                      <a:pt x="873" y="62"/>
                    </a:lnTo>
                    <a:lnTo>
                      <a:pt x="917" y="65"/>
                    </a:lnTo>
                    <a:lnTo>
                      <a:pt x="936" y="81"/>
                    </a:lnTo>
                    <a:lnTo>
                      <a:pt x="929" y="89"/>
                    </a:lnTo>
                    <a:lnTo>
                      <a:pt x="938" y="94"/>
                    </a:lnTo>
                    <a:lnTo>
                      <a:pt x="918" y="99"/>
                    </a:lnTo>
                    <a:lnTo>
                      <a:pt x="936" y="135"/>
                    </a:lnTo>
                    <a:lnTo>
                      <a:pt x="907" y="154"/>
                    </a:lnTo>
                    <a:lnTo>
                      <a:pt x="896" y="145"/>
                    </a:lnTo>
                    <a:lnTo>
                      <a:pt x="901" y="158"/>
                    </a:lnTo>
                    <a:lnTo>
                      <a:pt x="856" y="149"/>
                    </a:lnTo>
                    <a:lnTo>
                      <a:pt x="865" y="162"/>
                    </a:lnTo>
                    <a:lnTo>
                      <a:pt x="847" y="179"/>
                    </a:lnTo>
                    <a:lnTo>
                      <a:pt x="801" y="165"/>
                    </a:lnTo>
                    <a:lnTo>
                      <a:pt x="817" y="180"/>
                    </a:lnTo>
                    <a:lnTo>
                      <a:pt x="850" y="184"/>
                    </a:lnTo>
                    <a:lnTo>
                      <a:pt x="828" y="213"/>
                    </a:lnTo>
                    <a:lnTo>
                      <a:pt x="803" y="211"/>
                    </a:lnTo>
                    <a:lnTo>
                      <a:pt x="791" y="227"/>
                    </a:lnTo>
                    <a:lnTo>
                      <a:pt x="748" y="214"/>
                    </a:lnTo>
                    <a:lnTo>
                      <a:pt x="788" y="227"/>
                    </a:lnTo>
                    <a:lnTo>
                      <a:pt x="793" y="239"/>
                    </a:lnTo>
                    <a:lnTo>
                      <a:pt x="763" y="245"/>
                    </a:lnTo>
                    <a:lnTo>
                      <a:pt x="769" y="248"/>
                    </a:lnTo>
                    <a:lnTo>
                      <a:pt x="761" y="249"/>
                    </a:lnTo>
                    <a:lnTo>
                      <a:pt x="761" y="261"/>
                    </a:lnTo>
                    <a:lnTo>
                      <a:pt x="729" y="278"/>
                    </a:lnTo>
                    <a:lnTo>
                      <a:pt x="722" y="333"/>
                    </a:lnTo>
                    <a:lnTo>
                      <a:pt x="735" y="345"/>
                    </a:lnTo>
                    <a:lnTo>
                      <a:pt x="752" y="338"/>
                    </a:lnTo>
                    <a:lnTo>
                      <a:pt x="759" y="380"/>
                    </a:lnTo>
                    <a:lnTo>
                      <a:pt x="784" y="372"/>
                    </a:lnTo>
                    <a:lnTo>
                      <a:pt x="813" y="383"/>
                    </a:lnTo>
                    <a:lnTo>
                      <a:pt x="873" y="414"/>
                    </a:lnTo>
                    <a:lnTo>
                      <a:pt x="869" y="426"/>
                    </a:lnTo>
                    <a:lnTo>
                      <a:pt x="876" y="417"/>
                    </a:lnTo>
                    <a:lnTo>
                      <a:pt x="921" y="419"/>
                    </a:lnTo>
                    <a:lnTo>
                      <a:pt x="921" y="465"/>
                    </a:lnTo>
                    <a:lnTo>
                      <a:pt x="935" y="481"/>
                    </a:lnTo>
                    <a:lnTo>
                      <a:pt x="925" y="484"/>
                    </a:lnTo>
                    <a:lnTo>
                      <a:pt x="947" y="492"/>
                    </a:lnTo>
                    <a:lnTo>
                      <a:pt x="941" y="507"/>
                    </a:lnTo>
                    <a:lnTo>
                      <a:pt x="962" y="506"/>
                    </a:lnTo>
                    <a:lnTo>
                      <a:pt x="992" y="481"/>
                    </a:lnTo>
                    <a:lnTo>
                      <a:pt x="979" y="476"/>
                    </a:lnTo>
                    <a:lnTo>
                      <a:pt x="962" y="432"/>
                    </a:lnTo>
                    <a:lnTo>
                      <a:pt x="1018" y="394"/>
                    </a:lnTo>
                    <a:lnTo>
                      <a:pt x="1010" y="394"/>
                    </a:lnTo>
                    <a:lnTo>
                      <a:pt x="998" y="349"/>
                    </a:lnTo>
                    <a:lnTo>
                      <a:pt x="978" y="338"/>
                    </a:lnTo>
                    <a:lnTo>
                      <a:pt x="1004" y="319"/>
                    </a:lnTo>
                    <a:lnTo>
                      <a:pt x="994" y="310"/>
                    </a:lnTo>
                    <a:lnTo>
                      <a:pt x="999" y="293"/>
                    </a:lnTo>
                    <a:lnTo>
                      <a:pt x="987" y="291"/>
                    </a:lnTo>
                    <a:lnTo>
                      <a:pt x="999" y="274"/>
                    </a:lnTo>
                    <a:lnTo>
                      <a:pt x="986" y="264"/>
                    </a:lnTo>
                    <a:lnTo>
                      <a:pt x="993" y="249"/>
                    </a:lnTo>
                    <a:lnTo>
                      <a:pt x="1036" y="259"/>
                    </a:lnTo>
                    <a:lnTo>
                      <a:pt x="1055" y="251"/>
                    </a:lnTo>
                    <a:lnTo>
                      <a:pt x="1091" y="274"/>
                    </a:lnTo>
                    <a:lnTo>
                      <a:pt x="1091" y="283"/>
                    </a:lnTo>
                    <a:lnTo>
                      <a:pt x="1122" y="285"/>
                    </a:lnTo>
                    <a:lnTo>
                      <a:pt x="1125" y="308"/>
                    </a:lnTo>
                    <a:lnTo>
                      <a:pt x="1097" y="309"/>
                    </a:lnTo>
                    <a:lnTo>
                      <a:pt x="1120" y="313"/>
                    </a:lnTo>
                    <a:lnTo>
                      <a:pt x="1128" y="326"/>
                    </a:lnTo>
                    <a:lnTo>
                      <a:pt x="1103" y="346"/>
                    </a:lnTo>
                    <a:lnTo>
                      <a:pt x="1140" y="336"/>
                    </a:lnTo>
                    <a:lnTo>
                      <a:pt x="1142" y="353"/>
                    </a:lnTo>
                    <a:lnTo>
                      <a:pt x="1126" y="360"/>
                    </a:lnTo>
                    <a:lnTo>
                      <a:pt x="1148" y="342"/>
                    </a:lnTo>
                    <a:lnTo>
                      <a:pt x="1151" y="353"/>
                    </a:lnTo>
                    <a:lnTo>
                      <a:pt x="1172" y="336"/>
                    </a:lnTo>
                    <a:lnTo>
                      <a:pt x="1176" y="346"/>
                    </a:lnTo>
                    <a:lnTo>
                      <a:pt x="1191" y="322"/>
                    </a:lnTo>
                    <a:lnTo>
                      <a:pt x="1186" y="317"/>
                    </a:lnTo>
                    <a:lnTo>
                      <a:pt x="1202" y="304"/>
                    </a:lnTo>
                    <a:lnTo>
                      <a:pt x="1222" y="329"/>
                    </a:lnTo>
                    <a:lnTo>
                      <a:pt x="1205" y="335"/>
                    </a:lnTo>
                    <a:lnTo>
                      <a:pt x="1223" y="331"/>
                    </a:lnTo>
                    <a:lnTo>
                      <a:pt x="1229" y="342"/>
                    </a:lnTo>
                    <a:lnTo>
                      <a:pt x="1217" y="345"/>
                    </a:lnTo>
                    <a:lnTo>
                      <a:pt x="1233" y="347"/>
                    </a:lnTo>
                    <a:lnTo>
                      <a:pt x="1223" y="355"/>
                    </a:lnTo>
                    <a:lnTo>
                      <a:pt x="1234" y="353"/>
                    </a:lnTo>
                    <a:lnTo>
                      <a:pt x="1242" y="364"/>
                    </a:lnTo>
                    <a:lnTo>
                      <a:pt x="1236" y="369"/>
                    </a:lnTo>
                    <a:lnTo>
                      <a:pt x="1252" y="378"/>
                    </a:lnTo>
                    <a:lnTo>
                      <a:pt x="1227" y="387"/>
                    </a:lnTo>
                    <a:lnTo>
                      <a:pt x="1245" y="387"/>
                    </a:lnTo>
                    <a:lnTo>
                      <a:pt x="1241" y="396"/>
                    </a:lnTo>
                    <a:lnTo>
                      <a:pt x="1268" y="404"/>
                    </a:lnTo>
                    <a:lnTo>
                      <a:pt x="1277" y="425"/>
                    </a:lnTo>
                    <a:lnTo>
                      <a:pt x="1287" y="417"/>
                    </a:lnTo>
                    <a:lnTo>
                      <a:pt x="1314" y="432"/>
                    </a:lnTo>
                    <a:lnTo>
                      <a:pt x="1256" y="450"/>
                    </a:lnTo>
                    <a:lnTo>
                      <a:pt x="1268" y="460"/>
                    </a:lnTo>
                    <a:lnTo>
                      <a:pt x="1316" y="439"/>
                    </a:lnTo>
                    <a:lnTo>
                      <a:pt x="1316" y="456"/>
                    </a:lnTo>
                    <a:lnTo>
                      <a:pt x="1338" y="453"/>
                    </a:lnTo>
                    <a:lnTo>
                      <a:pt x="1341" y="461"/>
                    </a:lnTo>
                    <a:lnTo>
                      <a:pt x="1331" y="461"/>
                    </a:lnTo>
                    <a:lnTo>
                      <a:pt x="1341" y="482"/>
                    </a:lnTo>
                    <a:lnTo>
                      <a:pt x="1273" y="522"/>
                    </a:lnTo>
                    <a:lnTo>
                      <a:pt x="1175" y="522"/>
                    </a:lnTo>
                    <a:lnTo>
                      <a:pt x="1133" y="550"/>
                    </a:lnTo>
                    <a:lnTo>
                      <a:pt x="1100" y="590"/>
                    </a:lnTo>
                    <a:lnTo>
                      <a:pt x="1133" y="560"/>
                    </a:lnTo>
                    <a:lnTo>
                      <a:pt x="1186" y="542"/>
                    </a:lnTo>
                    <a:lnTo>
                      <a:pt x="1205" y="556"/>
                    </a:lnTo>
                    <a:lnTo>
                      <a:pt x="1171" y="567"/>
                    </a:lnTo>
                    <a:lnTo>
                      <a:pt x="1198" y="573"/>
                    </a:lnTo>
                    <a:lnTo>
                      <a:pt x="1191" y="585"/>
                    </a:lnTo>
                    <a:lnTo>
                      <a:pt x="1212" y="607"/>
                    </a:lnTo>
                    <a:lnTo>
                      <a:pt x="1253" y="616"/>
                    </a:lnTo>
                    <a:lnTo>
                      <a:pt x="1264" y="588"/>
                    </a:lnTo>
                    <a:lnTo>
                      <a:pt x="1264" y="605"/>
                    </a:lnTo>
                    <a:lnTo>
                      <a:pt x="1275" y="603"/>
                    </a:lnTo>
                    <a:lnTo>
                      <a:pt x="1256" y="621"/>
                    </a:lnTo>
                    <a:lnTo>
                      <a:pt x="1207" y="633"/>
                    </a:lnTo>
                    <a:lnTo>
                      <a:pt x="1190" y="655"/>
                    </a:lnTo>
                    <a:lnTo>
                      <a:pt x="1176" y="636"/>
                    </a:lnTo>
                    <a:lnTo>
                      <a:pt x="1222" y="619"/>
                    </a:lnTo>
                    <a:lnTo>
                      <a:pt x="1198" y="620"/>
                    </a:lnTo>
                    <a:lnTo>
                      <a:pt x="1202" y="607"/>
                    </a:lnTo>
                    <a:lnTo>
                      <a:pt x="1163" y="622"/>
                    </a:lnTo>
                    <a:lnTo>
                      <a:pt x="1151" y="612"/>
                    </a:lnTo>
                    <a:lnTo>
                      <a:pt x="1151" y="588"/>
                    </a:lnTo>
                    <a:lnTo>
                      <a:pt x="1125" y="579"/>
                    </a:lnTo>
                    <a:lnTo>
                      <a:pt x="1105" y="620"/>
                    </a:lnTo>
                    <a:lnTo>
                      <a:pt x="1026" y="636"/>
                    </a:lnTo>
                    <a:lnTo>
                      <a:pt x="970" y="651"/>
                    </a:lnTo>
                    <a:lnTo>
                      <a:pt x="962" y="659"/>
                    </a:lnTo>
                    <a:lnTo>
                      <a:pt x="974" y="661"/>
                    </a:lnTo>
                    <a:lnTo>
                      <a:pt x="977" y="667"/>
                    </a:lnTo>
                    <a:lnTo>
                      <a:pt x="910" y="684"/>
                    </a:lnTo>
                    <a:lnTo>
                      <a:pt x="914" y="676"/>
                    </a:lnTo>
                    <a:lnTo>
                      <a:pt x="918" y="671"/>
                    </a:lnTo>
                    <a:lnTo>
                      <a:pt x="920" y="663"/>
                    </a:lnTo>
                    <a:lnTo>
                      <a:pt x="931" y="657"/>
                    </a:lnTo>
                    <a:lnTo>
                      <a:pt x="932" y="621"/>
                    </a:lnTo>
                    <a:lnTo>
                      <a:pt x="944" y="633"/>
                    </a:lnTo>
                    <a:lnTo>
                      <a:pt x="963" y="629"/>
                    </a:lnTo>
                    <a:lnTo>
                      <a:pt x="947" y="607"/>
                    </a:lnTo>
                    <a:lnTo>
                      <a:pt x="889" y="597"/>
                    </a:lnTo>
                    <a:lnTo>
                      <a:pt x="887" y="597"/>
                    </a:lnTo>
                    <a:lnTo>
                      <a:pt x="881" y="568"/>
                    </a:lnTo>
                    <a:lnTo>
                      <a:pt x="869" y="570"/>
                    </a:lnTo>
                    <a:lnTo>
                      <a:pt x="859" y="553"/>
                    </a:lnTo>
                    <a:lnTo>
                      <a:pt x="847" y="552"/>
                    </a:lnTo>
                    <a:lnTo>
                      <a:pt x="847" y="562"/>
                    </a:lnTo>
                    <a:lnTo>
                      <a:pt x="832" y="547"/>
                    </a:lnTo>
                    <a:lnTo>
                      <a:pt x="804" y="568"/>
                    </a:lnTo>
                    <a:lnTo>
                      <a:pt x="730" y="553"/>
                    </a:lnTo>
                    <a:lnTo>
                      <a:pt x="721" y="539"/>
                    </a:lnTo>
                    <a:lnTo>
                      <a:pt x="720" y="548"/>
                    </a:lnTo>
                    <a:lnTo>
                      <a:pt x="287" y="548"/>
                    </a:lnTo>
                    <a:lnTo>
                      <a:pt x="281" y="532"/>
                    </a:lnTo>
                    <a:lnTo>
                      <a:pt x="258" y="528"/>
                    </a:lnTo>
                    <a:lnTo>
                      <a:pt x="259" y="518"/>
                    </a:lnTo>
                    <a:lnTo>
                      <a:pt x="210" y="504"/>
                    </a:lnTo>
                    <a:lnTo>
                      <a:pt x="216" y="497"/>
                    </a:lnTo>
                    <a:lnTo>
                      <a:pt x="205" y="477"/>
                    </a:lnTo>
                    <a:lnTo>
                      <a:pt x="193" y="476"/>
                    </a:lnTo>
                    <a:lnTo>
                      <a:pt x="166" y="435"/>
                    </a:lnTo>
                    <a:lnTo>
                      <a:pt x="171" y="422"/>
                    </a:lnTo>
                    <a:lnTo>
                      <a:pt x="172" y="399"/>
                    </a:lnTo>
                    <a:lnTo>
                      <a:pt x="142" y="387"/>
                    </a:lnTo>
                    <a:lnTo>
                      <a:pt x="87" y="314"/>
                    </a:lnTo>
                    <a:lnTo>
                      <a:pt x="55" y="335"/>
                    </a:lnTo>
                    <a:lnTo>
                      <a:pt x="47" y="326"/>
                    </a:lnTo>
                    <a:lnTo>
                      <a:pt x="45" y="324"/>
                    </a:lnTo>
                    <a:lnTo>
                      <a:pt x="29" y="304"/>
                    </a:lnTo>
                    <a:lnTo>
                      <a:pt x="0" y="304"/>
                    </a:lnTo>
                  </a:path>
                </a:pathLst>
              </a:custGeom>
              <a:solidFill>
                <a:srgbClr val="FF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7" name="Freeform 22"/>
              <p:cNvSpPr>
                <a:spLocks/>
              </p:cNvSpPr>
              <p:nvPr/>
            </p:nvSpPr>
            <p:spPr bwMode="auto">
              <a:xfrm>
                <a:off x="1050" y="2003"/>
                <a:ext cx="80" cy="46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0 h 46"/>
                  <a:gd name="T4" fmla="*/ 43 w 80"/>
                  <a:gd name="T5" fmla="*/ 9 h 46"/>
                  <a:gd name="T6" fmla="*/ 79 w 80"/>
                  <a:gd name="T7" fmla="*/ 45 h 46"/>
                  <a:gd name="T8" fmla="*/ 58 w 80"/>
                  <a:gd name="T9" fmla="*/ 38 h 46"/>
                  <a:gd name="T10" fmla="*/ 0 w 80"/>
                  <a:gd name="T11" fmla="*/ 0 h 46"/>
                  <a:gd name="T12" fmla="*/ 0 w 8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46"/>
                  <a:gd name="T23" fmla="*/ 80 w 8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46">
                    <a:moveTo>
                      <a:pt x="0" y="0"/>
                    </a:moveTo>
                    <a:lnTo>
                      <a:pt x="0" y="0"/>
                    </a:lnTo>
                    <a:lnTo>
                      <a:pt x="43" y="9"/>
                    </a:lnTo>
                    <a:lnTo>
                      <a:pt x="79" y="45"/>
                    </a:lnTo>
                    <a:lnTo>
                      <a:pt x="58" y="38"/>
                    </a:lnTo>
                    <a:lnTo>
                      <a:pt x="0" y="0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8" name="Freeform 23"/>
              <p:cNvSpPr>
                <a:spLocks/>
              </p:cNvSpPr>
              <p:nvPr/>
            </p:nvSpPr>
            <p:spPr bwMode="auto">
              <a:xfrm>
                <a:off x="1087" y="1414"/>
                <a:ext cx="166" cy="103"/>
              </a:xfrm>
              <a:custGeom>
                <a:avLst/>
                <a:gdLst>
                  <a:gd name="T0" fmla="*/ 0 w 166"/>
                  <a:gd name="T1" fmla="*/ 77 h 103"/>
                  <a:gd name="T2" fmla="*/ 0 w 166"/>
                  <a:gd name="T3" fmla="*/ 77 h 103"/>
                  <a:gd name="T4" fmla="*/ 7 w 166"/>
                  <a:gd name="T5" fmla="*/ 64 h 103"/>
                  <a:gd name="T6" fmla="*/ 31 w 166"/>
                  <a:gd name="T7" fmla="*/ 21 h 103"/>
                  <a:gd name="T8" fmla="*/ 20 w 166"/>
                  <a:gd name="T9" fmla="*/ 4 h 103"/>
                  <a:gd name="T10" fmla="*/ 71 w 166"/>
                  <a:gd name="T11" fmla="*/ 0 h 103"/>
                  <a:gd name="T12" fmla="*/ 106 w 166"/>
                  <a:gd name="T13" fmla="*/ 17 h 103"/>
                  <a:gd name="T14" fmla="*/ 129 w 166"/>
                  <a:gd name="T15" fmla="*/ 7 h 103"/>
                  <a:gd name="T16" fmla="*/ 165 w 166"/>
                  <a:gd name="T17" fmla="*/ 31 h 103"/>
                  <a:gd name="T18" fmla="*/ 89 w 166"/>
                  <a:gd name="T19" fmla="*/ 68 h 103"/>
                  <a:gd name="T20" fmla="*/ 82 w 166"/>
                  <a:gd name="T21" fmla="*/ 91 h 103"/>
                  <a:gd name="T22" fmla="*/ 46 w 166"/>
                  <a:gd name="T23" fmla="*/ 102 h 103"/>
                  <a:gd name="T24" fmla="*/ 29 w 166"/>
                  <a:gd name="T25" fmla="*/ 84 h 103"/>
                  <a:gd name="T26" fmla="*/ 0 w 166"/>
                  <a:gd name="T27" fmla="*/ 77 h 103"/>
                  <a:gd name="T28" fmla="*/ 0 w 166"/>
                  <a:gd name="T29" fmla="*/ 77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6"/>
                  <a:gd name="T46" fmla="*/ 0 h 103"/>
                  <a:gd name="T47" fmla="*/ 166 w 166"/>
                  <a:gd name="T48" fmla="*/ 103 h 1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6" h="103">
                    <a:moveTo>
                      <a:pt x="0" y="77"/>
                    </a:moveTo>
                    <a:lnTo>
                      <a:pt x="0" y="77"/>
                    </a:lnTo>
                    <a:lnTo>
                      <a:pt x="7" y="64"/>
                    </a:lnTo>
                    <a:lnTo>
                      <a:pt x="31" y="21"/>
                    </a:lnTo>
                    <a:lnTo>
                      <a:pt x="20" y="4"/>
                    </a:lnTo>
                    <a:lnTo>
                      <a:pt x="71" y="0"/>
                    </a:lnTo>
                    <a:lnTo>
                      <a:pt x="106" y="17"/>
                    </a:lnTo>
                    <a:lnTo>
                      <a:pt x="129" y="7"/>
                    </a:lnTo>
                    <a:lnTo>
                      <a:pt x="165" y="31"/>
                    </a:lnTo>
                    <a:lnTo>
                      <a:pt x="89" y="68"/>
                    </a:lnTo>
                    <a:lnTo>
                      <a:pt x="82" y="91"/>
                    </a:lnTo>
                    <a:lnTo>
                      <a:pt x="46" y="102"/>
                    </a:lnTo>
                    <a:lnTo>
                      <a:pt x="29" y="84"/>
                    </a:lnTo>
                    <a:lnTo>
                      <a:pt x="0" y="77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9" name="Freeform 24"/>
              <p:cNvSpPr>
                <a:spLocks/>
              </p:cNvSpPr>
              <p:nvPr/>
            </p:nvSpPr>
            <p:spPr bwMode="auto">
              <a:xfrm>
                <a:off x="1135" y="1318"/>
                <a:ext cx="116" cy="59"/>
              </a:xfrm>
              <a:custGeom>
                <a:avLst/>
                <a:gdLst>
                  <a:gd name="T0" fmla="*/ 0 w 116"/>
                  <a:gd name="T1" fmla="*/ 44 h 59"/>
                  <a:gd name="T2" fmla="*/ 0 w 116"/>
                  <a:gd name="T3" fmla="*/ 44 h 59"/>
                  <a:gd name="T4" fmla="*/ 26 w 116"/>
                  <a:gd name="T5" fmla="*/ 52 h 59"/>
                  <a:gd name="T6" fmla="*/ 33 w 116"/>
                  <a:gd name="T7" fmla="*/ 44 h 59"/>
                  <a:gd name="T8" fmla="*/ 39 w 116"/>
                  <a:gd name="T9" fmla="*/ 58 h 59"/>
                  <a:gd name="T10" fmla="*/ 51 w 116"/>
                  <a:gd name="T11" fmla="*/ 52 h 59"/>
                  <a:gd name="T12" fmla="*/ 49 w 116"/>
                  <a:gd name="T13" fmla="*/ 38 h 59"/>
                  <a:gd name="T14" fmla="*/ 61 w 116"/>
                  <a:gd name="T15" fmla="*/ 46 h 59"/>
                  <a:gd name="T16" fmla="*/ 68 w 116"/>
                  <a:gd name="T17" fmla="*/ 25 h 59"/>
                  <a:gd name="T18" fmla="*/ 79 w 116"/>
                  <a:gd name="T19" fmla="*/ 24 h 59"/>
                  <a:gd name="T20" fmla="*/ 82 w 116"/>
                  <a:gd name="T21" fmla="*/ 43 h 59"/>
                  <a:gd name="T22" fmla="*/ 107 w 116"/>
                  <a:gd name="T23" fmla="*/ 29 h 59"/>
                  <a:gd name="T24" fmla="*/ 99 w 116"/>
                  <a:gd name="T25" fmla="*/ 13 h 59"/>
                  <a:gd name="T26" fmla="*/ 115 w 116"/>
                  <a:gd name="T27" fmla="*/ 8 h 59"/>
                  <a:gd name="T28" fmla="*/ 99 w 116"/>
                  <a:gd name="T29" fmla="*/ 0 h 59"/>
                  <a:gd name="T30" fmla="*/ 56 w 116"/>
                  <a:gd name="T31" fmla="*/ 8 h 59"/>
                  <a:gd name="T32" fmla="*/ 0 w 116"/>
                  <a:gd name="T33" fmla="*/ 44 h 59"/>
                  <a:gd name="T34" fmla="*/ 0 w 116"/>
                  <a:gd name="T35" fmla="*/ 44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6"/>
                  <a:gd name="T55" fmla="*/ 0 h 59"/>
                  <a:gd name="T56" fmla="*/ 116 w 116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6" h="59">
                    <a:moveTo>
                      <a:pt x="0" y="44"/>
                    </a:moveTo>
                    <a:lnTo>
                      <a:pt x="0" y="44"/>
                    </a:lnTo>
                    <a:lnTo>
                      <a:pt x="26" y="52"/>
                    </a:lnTo>
                    <a:lnTo>
                      <a:pt x="33" y="44"/>
                    </a:lnTo>
                    <a:lnTo>
                      <a:pt x="39" y="58"/>
                    </a:lnTo>
                    <a:lnTo>
                      <a:pt x="51" y="52"/>
                    </a:lnTo>
                    <a:lnTo>
                      <a:pt x="49" y="38"/>
                    </a:lnTo>
                    <a:lnTo>
                      <a:pt x="61" y="46"/>
                    </a:lnTo>
                    <a:lnTo>
                      <a:pt x="68" y="25"/>
                    </a:lnTo>
                    <a:lnTo>
                      <a:pt x="79" y="24"/>
                    </a:lnTo>
                    <a:lnTo>
                      <a:pt x="82" y="43"/>
                    </a:lnTo>
                    <a:lnTo>
                      <a:pt x="107" y="29"/>
                    </a:lnTo>
                    <a:lnTo>
                      <a:pt x="99" y="13"/>
                    </a:lnTo>
                    <a:lnTo>
                      <a:pt x="115" y="8"/>
                    </a:lnTo>
                    <a:lnTo>
                      <a:pt x="99" y="0"/>
                    </a:lnTo>
                    <a:lnTo>
                      <a:pt x="56" y="8"/>
                    </a:lnTo>
                    <a:lnTo>
                      <a:pt x="0" y="44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0" name="Freeform 25"/>
              <p:cNvSpPr>
                <a:spLocks/>
              </p:cNvSpPr>
              <p:nvPr/>
            </p:nvSpPr>
            <p:spPr bwMode="auto">
              <a:xfrm>
                <a:off x="1196" y="1450"/>
                <a:ext cx="284" cy="140"/>
              </a:xfrm>
              <a:custGeom>
                <a:avLst/>
                <a:gdLst>
                  <a:gd name="T0" fmla="*/ 0 w 284"/>
                  <a:gd name="T1" fmla="*/ 45 h 140"/>
                  <a:gd name="T2" fmla="*/ 0 w 284"/>
                  <a:gd name="T3" fmla="*/ 45 h 140"/>
                  <a:gd name="T4" fmla="*/ 14 w 284"/>
                  <a:gd name="T5" fmla="*/ 34 h 140"/>
                  <a:gd name="T6" fmla="*/ 7 w 284"/>
                  <a:gd name="T7" fmla="*/ 28 h 140"/>
                  <a:gd name="T8" fmla="*/ 41 w 284"/>
                  <a:gd name="T9" fmla="*/ 8 h 140"/>
                  <a:gd name="T10" fmla="*/ 69 w 284"/>
                  <a:gd name="T11" fmla="*/ 0 h 140"/>
                  <a:gd name="T12" fmla="*/ 78 w 284"/>
                  <a:gd name="T13" fmla="*/ 14 h 140"/>
                  <a:gd name="T14" fmla="*/ 68 w 284"/>
                  <a:gd name="T15" fmla="*/ 23 h 140"/>
                  <a:gd name="T16" fmla="*/ 93 w 284"/>
                  <a:gd name="T17" fmla="*/ 11 h 140"/>
                  <a:gd name="T18" fmla="*/ 121 w 284"/>
                  <a:gd name="T19" fmla="*/ 21 h 140"/>
                  <a:gd name="T20" fmla="*/ 111 w 284"/>
                  <a:gd name="T21" fmla="*/ 31 h 140"/>
                  <a:gd name="T22" fmla="*/ 143 w 284"/>
                  <a:gd name="T23" fmla="*/ 24 h 140"/>
                  <a:gd name="T24" fmla="*/ 134 w 284"/>
                  <a:gd name="T25" fmla="*/ 12 h 140"/>
                  <a:gd name="T26" fmla="*/ 147 w 284"/>
                  <a:gd name="T27" fmla="*/ 14 h 140"/>
                  <a:gd name="T28" fmla="*/ 172 w 284"/>
                  <a:gd name="T29" fmla="*/ 51 h 140"/>
                  <a:gd name="T30" fmla="*/ 181 w 284"/>
                  <a:gd name="T31" fmla="*/ 42 h 140"/>
                  <a:gd name="T32" fmla="*/ 171 w 284"/>
                  <a:gd name="T33" fmla="*/ 1 h 140"/>
                  <a:gd name="T34" fmla="*/ 191 w 284"/>
                  <a:gd name="T35" fmla="*/ 2 h 140"/>
                  <a:gd name="T36" fmla="*/ 214 w 284"/>
                  <a:gd name="T37" fmla="*/ 16 h 140"/>
                  <a:gd name="T38" fmla="*/ 227 w 284"/>
                  <a:gd name="T39" fmla="*/ 67 h 140"/>
                  <a:gd name="T40" fmla="*/ 283 w 284"/>
                  <a:gd name="T41" fmla="*/ 92 h 140"/>
                  <a:gd name="T42" fmla="*/ 283 w 284"/>
                  <a:gd name="T43" fmla="*/ 106 h 140"/>
                  <a:gd name="T44" fmla="*/ 267 w 284"/>
                  <a:gd name="T45" fmla="*/ 100 h 140"/>
                  <a:gd name="T46" fmla="*/ 250 w 284"/>
                  <a:gd name="T47" fmla="*/ 109 h 140"/>
                  <a:gd name="T48" fmla="*/ 274 w 284"/>
                  <a:gd name="T49" fmla="*/ 120 h 140"/>
                  <a:gd name="T50" fmla="*/ 252 w 284"/>
                  <a:gd name="T51" fmla="*/ 131 h 140"/>
                  <a:gd name="T52" fmla="*/ 216 w 284"/>
                  <a:gd name="T53" fmla="*/ 126 h 140"/>
                  <a:gd name="T54" fmla="*/ 195 w 284"/>
                  <a:gd name="T55" fmla="*/ 111 h 140"/>
                  <a:gd name="T56" fmla="*/ 148 w 284"/>
                  <a:gd name="T57" fmla="*/ 135 h 140"/>
                  <a:gd name="T58" fmla="*/ 90 w 284"/>
                  <a:gd name="T59" fmla="*/ 139 h 140"/>
                  <a:gd name="T60" fmla="*/ 78 w 284"/>
                  <a:gd name="T61" fmla="*/ 117 h 140"/>
                  <a:gd name="T62" fmla="*/ 46 w 284"/>
                  <a:gd name="T63" fmla="*/ 116 h 140"/>
                  <a:gd name="T64" fmla="*/ 25 w 284"/>
                  <a:gd name="T65" fmla="*/ 97 h 140"/>
                  <a:gd name="T66" fmla="*/ 107 w 284"/>
                  <a:gd name="T67" fmla="*/ 85 h 140"/>
                  <a:gd name="T68" fmla="*/ 22 w 284"/>
                  <a:gd name="T69" fmla="*/ 80 h 140"/>
                  <a:gd name="T70" fmla="*/ 11 w 284"/>
                  <a:gd name="T71" fmla="*/ 68 h 140"/>
                  <a:gd name="T72" fmla="*/ 55 w 284"/>
                  <a:gd name="T73" fmla="*/ 55 h 140"/>
                  <a:gd name="T74" fmla="*/ 14 w 284"/>
                  <a:gd name="T75" fmla="*/ 57 h 140"/>
                  <a:gd name="T76" fmla="*/ 18 w 284"/>
                  <a:gd name="T77" fmla="*/ 51 h 140"/>
                  <a:gd name="T78" fmla="*/ 0 w 284"/>
                  <a:gd name="T79" fmla="*/ 45 h 140"/>
                  <a:gd name="T80" fmla="*/ 0 w 284"/>
                  <a:gd name="T81" fmla="*/ 45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4"/>
                  <a:gd name="T124" fmla="*/ 0 h 140"/>
                  <a:gd name="T125" fmla="*/ 284 w 284"/>
                  <a:gd name="T126" fmla="*/ 140 h 1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4" h="140">
                    <a:moveTo>
                      <a:pt x="0" y="45"/>
                    </a:moveTo>
                    <a:lnTo>
                      <a:pt x="0" y="45"/>
                    </a:lnTo>
                    <a:lnTo>
                      <a:pt x="14" y="34"/>
                    </a:lnTo>
                    <a:lnTo>
                      <a:pt x="7" y="28"/>
                    </a:lnTo>
                    <a:lnTo>
                      <a:pt x="41" y="8"/>
                    </a:lnTo>
                    <a:lnTo>
                      <a:pt x="69" y="0"/>
                    </a:lnTo>
                    <a:lnTo>
                      <a:pt x="78" y="14"/>
                    </a:lnTo>
                    <a:lnTo>
                      <a:pt x="68" y="23"/>
                    </a:lnTo>
                    <a:lnTo>
                      <a:pt x="93" y="11"/>
                    </a:lnTo>
                    <a:lnTo>
                      <a:pt x="121" y="21"/>
                    </a:lnTo>
                    <a:lnTo>
                      <a:pt x="111" y="31"/>
                    </a:lnTo>
                    <a:lnTo>
                      <a:pt x="143" y="24"/>
                    </a:lnTo>
                    <a:lnTo>
                      <a:pt x="134" y="12"/>
                    </a:lnTo>
                    <a:lnTo>
                      <a:pt x="147" y="14"/>
                    </a:lnTo>
                    <a:lnTo>
                      <a:pt x="172" y="51"/>
                    </a:lnTo>
                    <a:lnTo>
                      <a:pt x="181" y="42"/>
                    </a:lnTo>
                    <a:lnTo>
                      <a:pt x="171" y="1"/>
                    </a:lnTo>
                    <a:lnTo>
                      <a:pt x="191" y="2"/>
                    </a:lnTo>
                    <a:lnTo>
                      <a:pt x="214" y="16"/>
                    </a:lnTo>
                    <a:lnTo>
                      <a:pt x="227" y="67"/>
                    </a:lnTo>
                    <a:lnTo>
                      <a:pt x="283" y="92"/>
                    </a:lnTo>
                    <a:lnTo>
                      <a:pt x="283" y="106"/>
                    </a:lnTo>
                    <a:lnTo>
                      <a:pt x="267" y="100"/>
                    </a:lnTo>
                    <a:lnTo>
                      <a:pt x="250" y="109"/>
                    </a:lnTo>
                    <a:lnTo>
                      <a:pt x="274" y="120"/>
                    </a:lnTo>
                    <a:lnTo>
                      <a:pt x="252" y="131"/>
                    </a:lnTo>
                    <a:lnTo>
                      <a:pt x="216" y="126"/>
                    </a:lnTo>
                    <a:lnTo>
                      <a:pt x="195" y="111"/>
                    </a:lnTo>
                    <a:lnTo>
                      <a:pt x="148" y="135"/>
                    </a:lnTo>
                    <a:lnTo>
                      <a:pt x="90" y="139"/>
                    </a:lnTo>
                    <a:lnTo>
                      <a:pt x="78" y="117"/>
                    </a:lnTo>
                    <a:lnTo>
                      <a:pt x="46" y="116"/>
                    </a:lnTo>
                    <a:lnTo>
                      <a:pt x="25" y="97"/>
                    </a:lnTo>
                    <a:lnTo>
                      <a:pt x="107" y="85"/>
                    </a:lnTo>
                    <a:lnTo>
                      <a:pt x="22" y="80"/>
                    </a:lnTo>
                    <a:lnTo>
                      <a:pt x="11" y="68"/>
                    </a:lnTo>
                    <a:lnTo>
                      <a:pt x="55" y="55"/>
                    </a:lnTo>
                    <a:lnTo>
                      <a:pt x="14" y="57"/>
                    </a:lnTo>
                    <a:lnTo>
                      <a:pt x="18" y="51"/>
                    </a:lnTo>
                    <a:lnTo>
                      <a:pt x="0" y="45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1" name="Freeform 26"/>
              <p:cNvSpPr>
                <a:spLocks/>
              </p:cNvSpPr>
              <p:nvPr/>
            </p:nvSpPr>
            <p:spPr bwMode="auto">
              <a:xfrm>
                <a:off x="1217" y="1340"/>
                <a:ext cx="193" cy="78"/>
              </a:xfrm>
              <a:custGeom>
                <a:avLst/>
                <a:gdLst>
                  <a:gd name="T0" fmla="*/ 0 w 193"/>
                  <a:gd name="T1" fmla="*/ 51 h 78"/>
                  <a:gd name="T2" fmla="*/ 0 w 193"/>
                  <a:gd name="T3" fmla="*/ 51 h 78"/>
                  <a:gd name="T4" fmla="*/ 7 w 193"/>
                  <a:gd name="T5" fmla="*/ 45 h 78"/>
                  <a:gd name="T6" fmla="*/ 40 w 193"/>
                  <a:gd name="T7" fmla="*/ 38 h 78"/>
                  <a:gd name="T8" fmla="*/ 7 w 193"/>
                  <a:gd name="T9" fmla="*/ 39 h 78"/>
                  <a:gd name="T10" fmla="*/ 45 w 193"/>
                  <a:gd name="T11" fmla="*/ 31 h 78"/>
                  <a:gd name="T12" fmla="*/ 14 w 193"/>
                  <a:gd name="T13" fmla="*/ 31 h 78"/>
                  <a:gd name="T14" fmla="*/ 17 w 193"/>
                  <a:gd name="T15" fmla="*/ 23 h 78"/>
                  <a:gd name="T16" fmla="*/ 46 w 193"/>
                  <a:gd name="T17" fmla="*/ 22 h 78"/>
                  <a:gd name="T18" fmla="*/ 26 w 193"/>
                  <a:gd name="T19" fmla="*/ 20 h 78"/>
                  <a:gd name="T20" fmla="*/ 42 w 193"/>
                  <a:gd name="T21" fmla="*/ 13 h 78"/>
                  <a:gd name="T22" fmla="*/ 80 w 193"/>
                  <a:gd name="T23" fmla="*/ 22 h 78"/>
                  <a:gd name="T24" fmla="*/ 100 w 193"/>
                  <a:gd name="T25" fmla="*/ 42 h 78"/>
                  <a:gd name="T26" fmla="*/ 136 w 193"/>
                  <a:gd name="T27" fmla="*/ 43 h 78"/>
                  <a:gd name="T28" fmla="*/ 122 w 193"/>
                  <a:gd name="T29" fmla="*/ 31 h 78"/>
                  <a:gd name="T30" fmla="*/ 130 w 193"/>
                  <a:gd name="T31" fmla="*/ 23 h 78"/>
                  <a:gd name="T32" fmla="*/ 114 w 193"/>
                  <a:gd name="T33" fmla="*/ 14 h 78"/>
                  <a:gd name="T34" fmla="*/ 139 w 193"/>
                  <a:gd name="T35" fmla="*/ 0 h 78"/>
                  <a:gd name="T36" fmla="*/ 150 w 193"/>
                  <a:gd name="T37" fmla="*/ 17 h 78"/>
                  <a:gd name="T38" fmla="*/ 143 w 193"/>
                  <a:gd name="T39" fmla="*/ 25 h 78"/>
                  <a:gd name="T40" fmla="*/ 157 w 193"/>
                  <a:gd name="T41" fmla="*/ 27 h 78"/>
                  <a:gd name="T42" fmla="*/ 152 w 193"/>
                  <a:gd name="T43" fmla="*/ 36 h 78"/>
                  <a:gd name="T44" fmla="*/ 170 w 193"/>
                  <a:gd name="T45" fmla="*/ 38 h 78"/>
                  <a:gd name="T46" fmla="*/ 179 w 193"/>
                  <a:gd name="T47" fmla="*/ 27 h 78"/>
                  <a:gd name="T48" fmla="*/ 192 w 193"/>
                  <a:gd name="T49" fmla="*/ 40 h 78"/>
                  <a:gd name="T50" fmla="*/ 182 w 193"/>
                  <a:gd name="T51" fmla="*/ 58 h 78"/>
                  <a:gd name="T52" fmla="*/ 141 w 193"/>
                  <a:gd name="T53" fmla="*/ 56 h 78"/>
                  <a:gd name="T54" fmla="*/ 78 w 193"/>
                  <a:gd name="T55" fmla="*/ 77 h 78"/>
                  <a:gd name="T56" fmla="*/ 51 w 193"/>
                  <a:gd name="T57" fmla="*/ 66 h 78"/>
                  <a:gd name="T58" fmla="*/ 105 w 193"/>
                  <a:gd name="T59" fmla="*/ 49 h 78"/>
                  <a:gd name="T60" fmla="*/ 59 w 193"/>
                  <a:gd name="T61" fmla="*/ 60 h 78"/>
                  <a:gd name="T62" fmla="*/ 67 w 193"/>
                  <a:gd name="T63" fmla="*/ 45 h 78"/>
                  <a:gd name="T64" fmla="*/ 44 w 193"/>
                  <a:gd name="T65" fmla="*/ 60 h 78"/>
                  <a:gd name="T66" fmla="*/ 17 w 193"/>
                  <a:gd name="T67" fmla="*/ 56 h 78"/>
                  <a:gd name="T68" fmla="*/ 0 w 193"/>
                  <a:gd name="T69" fmla="*/ 51 h 78"/>
                  <a:gd name="T70" fmla="*/ 0 w 193"/>
                  <a:gd name="T71" fmla="*/ 51 h 7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3"/>
                  <a:gd name="T109" fmla="*/ 0 h 78"/>
                  <a:gd name="T110" fmla="*/ 193 w 193"/>
                  <a:gd name="T111" fmla="*/ 78 h 7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3" h="78">
                    <a:moveTo>
                      <a:pt x="0" y="51"/>
                    </a:moveTo>
                    <a:lnTo>
                      <a:pt x="0" y="51"/>
                    </a:lnTo>
                    <a:lnTo>
                      <a:pt x="7" y="45"/>
                    </a:lnTo>
                    <a:lnTo>
                      <a:pt x="40" y="38"/>
                    </a:lnTo>
                    <a:lnTo>
                      <a:pt x="7" y="39"/>
                    </a:lnTo>
                    <a:lnTo>
                      <a:pt x="45" y="31"/>
                    </a:lnTo>
                    <a:lnTo>
                      <a:pt x="14" y="31"/>
                    </a:lnTo>
                    <a:lnTo>
                      <a:pt x="17" y="23"/>
                    </a:lnTo>
                    <a:lnTo>
                      <a:pt x="46" y="22"/>
                    </a:lnTo>
                    <a:lnTo>
                      <a:pt x="26" y="20"/>
                    </a:lnTo>
                    <a:lnTo>
                      <a:pt x="42" y="13"/>
                    </a:lnTo>
                    <a:lnTo>
                      <a:pt x="80" y="22"/>
                    </a:lnTo>
                    <a:lnTo>
                      <a:pt x="100" y="42"/>
                    </a:lnTo>
                    <a:lnTo>
                      <a:pt x="136" y="43"/>
                    </a:lnTo>
                    <a:lnTo>
                      <a:pt x="122" y="31"/>
                    </a:lnTo>
                    <a:lnTo>
                      <a:pt x="130" y="23"/>
                    </a:lnTo>
                    <a:lnTo>
                      <a:pt x="114" y="14"/>
                    </a:lnTo>
                    <a:lnTo>
                      <a:pt x="139" y="0"/>
                    </a:lnTo>
                    <a:lnTo>
                      <a:pt x="150" y="17"/>
                    </a:lnTo>
                    <a:lnTo>
                      <a:pt x="143" y="25"/>
                    </a:lnTo>
                    <a:lnTo>
                      <a:pt x="157" y="27"/>
                    </a:lnTo>
                    <a:lnTo>
                      <a:pt x="152" y="36"/>
                    </a:lnTo>
                    <a:lnTo>
                      <a:pt x="170" y="38"/>
                    </a:lnTo>
                    <a:lnTo>
                      <a:pt x="179" y="27"/>
                    </a:lnTo>
                    <a:lnTo>
                      <a:pt x="192" y="40"/>
                    </a:lnTo>
                    <a:lnTo>
                      <a:pt x="182" y="58"/>
                    </a:lnTo>
                    <a:lnTo>
                      <a:pt x="141" y="56"/>
                    </a:lnTo>
                    <a:lnTo>
                      <a:pt x="78" y="77"/>
                    </a:lnTo>
                    <a:lnTo>
                      <a:pt x="51" y="66"/>
                    </a:lnTo>
                    <a:lnTo>
                      <a:pt x="105" y="49"/>
                    </a:lnTo>
                    <a:lnTo>
                      <a:pt x="59" y="60"/>
                    </a:lnTo>
                    <a:lnTo>
                      <a:pt x="67" y="45"/>
                    </a:lnTo>
                    <a:lnTo>
                      <a:pt x="44" y="60"/>
                    </a:lnTo>
                    <a:lnTo>
                      <a:pt x="17" y="56"/>
                    </a:lnTo>
                    <a:lnTo>
                      <a:pt x="0" y="51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2" name="Freeform 27"/>
              <p:cNvSpPr>
                <a:spLocks/>
              </p:cNvSpPr>
              <p:nvPr/>
            </p:nvSpPr>
            <p:spPr bwMode="auto">
              <a:xfrm>
                <a:off x="1408" y="1260"/>
                <a:ext cx="101" cy="49"/>
              </a:xfrm>
              <a:custGeom>
                <a:avLst/>
                <a:gdLst>
                  <a:gd name="T0" fmla="*/ 0 w 101"/>
                  <a:gd name="T1" fmla="*/ 0 h 49"/>
                  <a:gd name="T2" fmla="*/ 0 w 101"/>
                  <a:gd name="T3" fmla="*/ 0 h 49"/>
                  <a:gd name="T4" fmla="*/ 8 w 101"/>
                  <a:gd name="T5" fmla="*/ 17 h 49"/>
                  <a:gd name="T6" fmla="*/ 32 w 101"/>
                  <a:gd name="T7" fmla="*/ 17 h 49"/>
                  <a:gd name="T8" fmla="*/ 25 w 101"/>
                  <a:gd name="T9" fmla="*/ 21 h 49"/>
                  <a:gd name="T10" fmla="*/ 30 w 101"/>
                  <a:gd name="T11" fmla="*/ 27 h 49"/>
                  <a:gd name="T12" fmla="*/ 9 w 101"/>
                  <a:gd name="T13" fmla="*/ 29 h 49"/>
                  <a:gd name="T14" fmla="*/ 44 w 101"/>
                  <a:gd name="T15" fmla="*/ 35 h 49"/>
                  <a:gd name="T16" fmla="*/ 100 w 101"/>
                  <a:gd name="T17" fmla="*/ 48 h 49"/>
                  <a:gd name="T18" fmla="*/ 91 w 101"/>
                  <a:gd name="T19" fmla="*/ 20 h 49"/>
                  <a:gd name="T20" fmla="*/ 51 w 101"/>
                  <a:gd name="T21" fmla="*/ 4 h 49"/>
                  <a:gd name="T22" fmla="*/ 38 w 101"/>
                  <a:gd name="T23" fmla="*/ 11 h 49"/>
                  <a:gd name="T24" fmla="*/ 34 w 101"/>
                  <a:gd name="T25" fmla="*/ 0 h 49"/>
                  <a:gd name="T26" fmla="*/ 0 w 101"/>
                  <a:gd name="T27" fmla="*/ 0 h 49"/>
                  <a:gd name="T28" fmla="*/ 0 w 101"/>
                  <a:gd name="T29" fmla="*/ 0 h 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49"/>
                  <a:gd name="T47" fmla="*/ 101 w 101"/>
                  <a:gd name="T48" fmla="*/ 49 h 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49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32" y="17"/>
                    </a:lnTo>
                    <a:lnTo>
                      <a:pt x="25" y="21"/>
                    </a:lnTo>
                    <a:lnTo>
                      <a:pt x="30" y="27"/>
                    </a:lnTo>
                    <a:lnTo>
                      <a:pt x="9" y="29"/>
                    </a:lnTo>
                    <a:lnTo>
                      <a:pt x="44" y="35"/>
                    </a:lnTo>
                    <a:lnTo>
                      <a:pt x="100" y="48"/>
                    </a:lnTo>
                    <a:lnTo>
                      <a:pt x="91" y="20"/>
                    </a:lnTo>
                    <a:lnTo>
                      <a:pt x="51" y="4"/>
                    </a:lnTo>
                    <a:lnTo>
                      <a:pt x="38" y="11"/>
                    </a:lnTo>
                    <a:lnTo>
                      <a:pt x="34" y="0"/>
                    </a:lnTo>
                    <a:lnTo>
                      <a:pt x="0" y="0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3" name="Freeform 28"/>
              <p:cNvSpPr>
                <a:spLocks/>
              </p:cNvSpPr>
              <p:nvPr/>
            </p:nvSpPr>
            <p:spPr bwMode="auto">
              <a:xfrm>
                <a:off x="1455" y="1351"/>
                <a:ext cx="80" cy="50"/>
              </a:xfrm>
              <a:custGeom>
                <a:avLst/>
                <a:gdLst>
                  <a:gd name="T0" fmla="*/ 0 w 80"/>
                  <a:gd name="T1" fmla="*/ 32 h 50"/>
                  <a:gd name="T2" fmla="*/ 0 w 80"/>
                  <a:gd name="T3" fmla="*/ 32 h 50"/>
                  <a:gd name="T4" fmla="*/ 8 w 80"/>
                  <a:gd name="T5" fmla="*/ 20 h 50"/>
                  <a:gd name="T6" fmla="*/ 24 w 80"/>
                  <a:gd name="T7" fmla="*/ 22 h 50"/>
                  <a:gd name="T8" fmla="*/ 4 w 80"/>
                  <a:gd name="T9" fmla="*/ 11 h 50"/>
                  <a:gd name="T10" fmla="*/ 9 w 80"/>
                  <a:gd name="T11" fmla="*/ 3 h 50"/>
                  <a:gd name="T12" fmla="*/ 41 w 80"/>
                  <a:gd name="T13" fmla="*/ 19 h 50"/>
                  <a:gd name="T14" fmla="*/ 23 w 80"/>
                  <a:gd name="T15" fmla="*/ 2 h 50"/>
                  <a:gd name="T16" fmla="*/ 71 w 80"/>
                  <a:gd name="T17" fmla="*/ 0 h 50"/>
                  <a:gd name="T18" fmla="*/ 79 w 80"/>
                  <a:gd name="T19" fmla="*/ 36 h 50"/>
                  <a:gd name="T20" fmla="*/ 70 w 80"/>
                  <a:gd name="T21" fmla="*/ 30 h 50"/>
                  <a:gd name="T22" fmla="*/ 69 w 80"/>
                  <a:gd name="T23" fmla="*/ 49 h 50"/>
                  <a:gd name="T24" fmla="*/ 30 w 80"/>
                  <a:gd name="T25" fmla="*/ 47 h 50"/>
                  <a:gd name="T26" fmla="*/ 38 w 80"/>
                  <a:gd name="T27" fmla="*/ 41 h 50"/>
                  <a:gd name="T28" fmla="*/ 27 w 80"/>
                  <a:gd name="T29" fmla="*/ 34 h 50"/>
                  <a:gd name="T30" fmla="*/ 55 w 80"/>
                  <a:gd name="T31" fmla="*/ 25 h 50"/>
                  <a:gd name="T32" fmla="*/ 0 w 80"/>
                  <a:gd name="T33" fmla="*/ 32 h 50"/>
                  <a:gd name="T34" fmla="*/ 0 w 80"/>
                  <a:gd name="T35" fmla="*/ 32 h 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50"/>
                  <a:gd name="T56" fmla="*/ 80 w 80"/>
                  <a:gd name="T57" fmla="*/ 50 h 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50">
                    <a:moveTo>
                      <a:pt x="0" y="32"/>
                    </a:moveTo>
                    <a:lnTo>
                      <a:pt x="0" y="32"/>
                    </a:lnTo>
                    <a:lnTo>
                      <a:pt x="8" y="20"/>
                    </a:lnTo>
                    <a:lnTo>
                      <a:pt x="24" y="22"/>
                    </a:lnTo>
                    <a:lnTo>
                      <a:pt x="4" y="11"/>
                    </a:lnTo>
                    <a:lnTo>
                      <a:pt x="9" y="3"/>
                    </a:lnTo>
                    <a:lnTo>
                      <a:pt x="41" y="19"/>
                    </a:lnTo>
                    <a:lnTo>
                      <a:pt x="23" y="2"/>
                    </a:lnTo>
                    <a:lnTo>
                      <a:pt x="71" y="0"/>
                    </a:lnTo>
                    <a:lnTo>
                      <a:pt x="79" y="36"/>
                    </a:lnTo>
                    <a:lnTo>
                      <a:pt x="70" y="30"/>
                    </a:lnTo>
                    <a:lnTo>
                      <a:pt x="69" y="49"/>
                    </a:lnTo>
                    <a:lnTo>
                      <a:pt x="30" y="47"/>
                    </a:lnTo>
                    <a:lnTo>
                      <a:pt x="38" y="41"/>
                    </a:lnTo>
                    <a:lnTo>
                      <a:pt x="27" y="34"/>
                    </a:lnTo>
                    <a:lnTo>
                      <a:pt x="55" y="25"/>
                    </a:lnTo>
                    <a:lnTo>
                      <a:pt x="0" y="32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4" name="Freeform 29"/>
              <p:cNvSpPr>
                <a:spLocks/>
              </p:cNvSpPr>
              <p:nvPr/>
            </p:nvSpPr>
            <p:spPr bwMode="auto">
              <a:xfrm>
                <a:off x="1457" y="1435"/>
                <a:ext cx="94" cy="77"/>
              </a:xfrm>
              <a:custGeom>
                <a:avLst/>
                <a:gdLst>
                  <a:gd name="T0" fmla="*/ 0 w 94"/>
                  <a:gd name="T1" fmla="*/ 38 h 77"/>
                  <a:gd name="T2" fmla="*/ 0 w 94"/>
                  <a:gd name="T3" fmla="*/ 38 h 77"/>
                  <a:gd name="T4" fmla="*/ 4 w 94"/>
                  <a:gd name="T5" fmla="*/ 28 h 77"/>
                  <a:gd name="T6" fmla="*/ 35 w 94"/>
                  <a:gd name="T7" fmla="*/ 34 h 77"/>
                  <a:gd name="T8" fmla="*/ 31 w 94"/>
                  <a:gd name="T9" fmla="*/ 22 h 77"/>
                  <a:gd name="T10" fmla="*/ 39 w 94"/>
                  <a:gd name="T11" fmla="*/ 22 h 77"/>
                  <a:gd name="T12" fmla="*/ 18 w 94"/>
                  <a:gd name="T13" fmla="*/ 16 h 77"/>
                  <a:gd name="T14" fmla="*/ 28 w 94"/>
                  <a:gd name="T15" fmla="*/ 12 h 77"/>
                  <a:gd name="T16" fmla="*/ 19 w 94"/>
                  <a:gd name="T17" fmla="*/ 6 h 77"/>
                  <a:gd name="T18" fmla="*/ 78 w 94"/>
                  <a:gd name="T19" fmla="*/ 0 h 77"/>
                  <a:gd name="T20" fmla="*/ 80 w 94"/>
                  <a:gd name="T21" fmla="*/ 16 h 77"/>
                  <a:gd name="T22" fmla="*/ 62 w 94"/>
                  <a:gd name="T23" fmla="*/ 30 h 77"/>
                  <a:gd name="T24" fmla="*/ 89 w 94"/>
                  <a:gd name="T25" fmla="*/ 34 h 77"/>
                  <a:gd name="T26" fmla="*/ 93 w 94"/>
                  <a:gd name="T27" fmla="*/ 61 h 77"/>
                  <a:gd name="T28" fmla="*/ 53 w 94"/>
                  <a:gd name="T29" fmla="*/ 76 h 77"/>
                  <a:gd name="T30" fmla="*/ 35 w 94"/>
                  <a:gd name="T31" fmla="*/ 54 h 77"/>
                  <a:gd name="T32" fmla="*/ 0 w 94"/>
                  <a:gd name="T33" fmla="*/ 38 h 77"/>
                  <a:gd name="T34" fmla="*/ 0 w 94"/>
                  <a:gd name="T35" fmla="*/ 38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4"/>
                  <a:gd name="T55" fmla="*/ 0 h 77"/>
                  <a:gd name="T56" fmla="*/ 94 w 94"/>
                  <a:gd name="T57" fmla="*/ 77 h 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4" h="77">
                    <a:moveTo>
                      <a:pt x="0" y="38"/>
                    </a:moveTo>
                    <a:lnTo>
                      <a:pt x="0" y="38"/>
                    </a:lnTo>
                    <a:lnTo>
                      <a:pt x="4" y="28"/>
                    </a:lnTo>
                    <a:lnTo>
                      <a:pt x="35" y="34"/>
                    </a:lnTo>
                    <a:lnTo>
                      <a:pt x="31" y="22"/>
                    </a:lnTo>
                    <a:lnTo>
                      <a:pt x="39" y="22"/>
                    </a:lnTo>
                    <a:lnTo>
                      <a:pt x="18" y="16"/>
                    </a:lnTo>
                    <a:lnTo>
                      <a:pt x="28" y="12"/>
                    </a:lnTo>
                    <a:lnTo>
                      <a:pt x="19" y="6"/>
                    </a:lnTo>
                    <a:lnTo>
                      <a:pt x="78" y="0"/>
                    </a:lnTo>
                    <a:lnTo>
                      <a:pt x="80" y="16"/>
                    </a:lnTo>
                    <a:lnTo>
                      <a:pt x="62" y="30"/>
                    </a:lnTo>
                    <a:lnTo>
                      <a:pt x="89" y="34"/>
                    </a:lnTo>
                    <a:lnTo>
                      <a:pt x="93" y="61"/>
                    </a:lnTo>
                    <a:lnTo>
                      <a:pt x="53" y="76"/>
                    </a:lnTo>
                    <a:lnTo>
                      <a:pt x="35" y="54"/>
                    </a:lnTo>
                    <a:lnTo>
                      <a:pt x="0" y="38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5" name="Freeform 30"/>
              <p:cNvSpPr>
                <a:spLocks/>
              </p:cNvSpPr>
              <p:nvPr/>
            </p:nvSpPr>
            <p:spPr bwMode="auto">
              <a:xfrm>
                <a:off x="1522" y="1272"/>
                <a:ext cx="57" cy="40"/>
              </a:xfrm>
              <a:custGeom>
                <a:avLst/>
                <a:gdLst>
                  <a:gd name="T0" fmla="*/ 0 w 57"/>
                  <a:gd name="T1" fmla="*/ 0 h 40"/>
                  <a:gd name="T2" fmla="*/ 0 w 57"/>
                  <a:gd name="T3" fmla="*/ 0 h 40"/>
                  <a:gd name="T4" fmla="*/ 6 w 57"/>
                  <a:gd name="T5" fmla="*/ 23 h 40"/>
                  <a:gd name="T6" fmla="*/ 24 w 57"/>
                  <a:gd name="T7" fmla="*/ 25 h 40"/>
                  <a:gd name="T8" fmla="*/ 9 w 57"/>
                  <a:gd name="T9" fmla="*/ 28 h 40"/>
                  <a:gd name="T10" fmla="*/ 16 w 57"/>
                  <a:gd name="T11" fmla="*/ 39 h 40"/>
                  <a:gd name="T12" fmla="*/ 51 w 57"/>
                  <a:gd name="T13" fmla="*/ 32 h 40"/>
                  <a:gd name="T14" fmla="*/ 56 w 57"/>
                  <a:gd name="T15" fmla="*/ 20 h 40"/>
                  <a:gd name="T16" fmla="*/ 0 w 57"/>
                  <a:gd name="T17" fmla="*/ 0 h 40"/>
                  <a:gd name="T18" fmla="*/ 0 w 57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40"/>
                  <a:gd name="T32" fmla="*/ 57 w 57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40">
                    <a:moveTo>
                      <a:pt x="0" y="0"/>
                    </a:moveTo>
                    <a:lnTo>
                      <a:pt x="0" y="0"/>
                    </a:lnTo>
                    <a:lnTo>
                      <a:pt x="6" y="23"/>
                    </a:lnTo>
                    <a:lnTo>
                      <a:pt x="24" y="25"/>
                    </a:lnTo>
                    <a:lnTo>
                      <a:pt x="9" y="28"/>
                    </a:lnTo>
                    <a:lnTo>
                      <a:pt x="16" y="39"/>
                    </a:lnTo>
                    <a:lnTo>
                      <a:pt x="51" y="32"/>
                    </a:lnTo>
                    <a:lnTo>
                      <a:pt x="56" y="20"/>
                    </a:lnTo>
                    <a:lnTo>
                      <a:pt x="0" y="0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6" name="Freeform 31"/>
              <p:cNvSpPr>
                <a:spLocks/>
              </p:cNvSpPr>
              <p:nvPr/>
            </p:nvSpPr>
            <p:spPr bwMode="auto">
              <a:xfrm>
                <a:off x="1542" y="1332"/>
                <a:ext cx="271" cy="86"/>
              </a:xfrm>
              <a:custGeom>
                <a:avLst/>
                <a:gdLst>
                  <a:gd name="T0" fmla="*/ 0 w 271"/>
                  <a:gd name="T1" fmla="*/ 14 h 86"/>
                  <a:gd name="T2" fmla="*/ 0 w 271"/>
                  <a:gd name="T3" fmla="*/ 14 h 86"/>
                  <a:gd name="T4" fmla="*/ 17 w 271"/>
                  <a:gd name="T5" fmla="*/ 0 h 86"/>
                  <a:gd name="T6" fmla="*/ 41 w 271"/>
                  <a:gd name="T7" fmla="*/ 7 h 86"/>
                  <a:gd name="T8" fmla="*/ 57 w 271"/>
                  <a:gd name="T9" fmla="*/ 14 h 86"/>
                  <a:gd name="T10" fmla="*/ 52 w 271"/>
                  <a:gd name="T11" fmla="*/ 23 h 86"/>
                  <a:gd name="T12" fmla="*/ 83 w 271"/>
                  <a:gd name="T13" fmla="*/ 15 h 86"/>
                  <a:gd name="T14" fmla="*/ 103 w 271"/>
                  <a:gd name="T15" fmla="*/ 23 h 86"/>
                  <a:gd name="T16" fmla="*/ 86 w 271"/>
                  <a:gd name="T17" fmla="*/ 23 h 86"/>
                  <a:gd name="T18" fmla="*/ 120 w 271"/>
                  <a:gd name="T19" fmla="*/ 30 h 86"/>
                  <a:gd name="T20" fmla="*/ 83 w 271"/>
                  <a:gd name="T21" fmla="*/ 32 h 86"/>
                  <a:gd name="T22" fmla="*/ 103 w 271"/>
                  <a:gd name="T23" fmla="*/ 38 h 86"/>
                  <a:gd name="T24" fmla="*/ 88 w 271"/>
                  <a:gd name="T25" fmla="*/ 45 h 86"/>
                  <a:gd name="T26" fmla="*/ 106 w 271"/>
                  <a:gd name="T27" fmla="*/ 39 h 86"/>
                  <a:gd name="T28" fmla="*/ 123 w 271"/>
                  <a:gd name="T29" fmla="*/ 56 h 86"/>
                  <a:gd name="T30" fmla="*/ 127 w 271"/>
                  <a:gd name="T31" fmla="*/ 48 h 86"/>
                  <a:gd name="T32" fmla="*/ 177 w 271"/>
                  <a:gd name="T33" fmla="*/ 56 h 86"/>
                  <a:gd name="T34" fmla="*/ 228 w 271"/>
                  <a:gd name="T35" fmla="*/ 40 h 86"/>
                  <a:gd name="T36" fmla="*/ 270 w 271"/>
                  <a:gd name="T37" fmla="*/ 59 h 86"/>
                  <a:gd name="T38" fmla="*/ 257 w 271"/>
                  <a:gd name="T39" fmla="*/ 68 h 86"/>
                  <a:gd name="T40" fmla="*/ 262 w 271"/>
                  <a:gd name="T41" fmla="*/ 82 h 86"/>
                  <a:gd name="T42" fmla="*/ 237 w 271"/>
                  <a:gd name="T43" fmla="*/ 85 h 86"/>
                  <a:gd name="T44" fmla="*/ 209 w 271"/>
                  <a:gd name="T45" fmla="*/ 72 h 86"/>
                  <a:gd name="T46" fmla="*/ 209 w 271"/>
                  <a:gd name="T47" fmla="*/ 82 h 86"/>
                  <a:gd name="T48" fmla="*/ 195 w 271"/>
                  <a:gd name="T49" fmla="*/ 84 h 86"/>
                  <a:gd name="T50" fmla="*/ 134 w 271"/>
                  <a:gd name="T51" fmla="*/ 85 h 86"/>
                  <a:gd name="T52" fmla="*/ 127 w 271"/>
                  <a:gd name="T53" fmla="*/ 74 h 86"/>
                  <a:gd name="T54" fmla="*/ 112 w 271"/>
                  <a:gd name="T55" fmla="*/ 84 h 86"/>
                  <a:gd name="T56" fmla="*/ 94 w 271"/>
                  <a:gd name="T57" fmla="*/ 74 h 86"/>
                  <a:gd name="T58" fmla="*/ 82 w 271"/>
                  <a:gd name="T59" fmla="*/ 81 h 86"/>
                  <a:gd name="T60" fmla="*/ 58 w 271"/>
                  <a:gd name="T61" fmla="*/ 25 h 86"/>
                  <a:gd name="T62" fmla="*/ 30 w 271"/>
                  <a:gd name="T63" fmla="*/ 30 h 86"/>
                  <a:gd name="T64" fmla="*/ 0 w 271"/>
                  <a:gd name="T65" fmla="*/ 14 h 86"/>
                  <a:gd name="T66" fmla="*/ 0 w 271"/>
                  <a:gd name="T67" fmla="*/ 14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1"/>
                  <a:gd name="T103" fmla="*/ 0 h 86"/>
                  <a:gd name="T104" fmla="*/ 271 w 271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1" h="86">
                    <a:moveTo>
                      <a:pt x="0" y="1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1" y="7"/>
                    </a:lnTo>
                    <a:lnTo>
                      <a:pt x="57" y="14"/>
                    </a:lnTo>
                    <a:lnTo>
                      <a:pt x="52" y="23"/>
                    </a:lnTo>
                    <a:lnTo>
                      <a:pt x="83" y="15"/>
                    </a:lnTo>
                    <a:lnTo>
                      <a:pt x="103" y="23"/>
                    </a:lnTo>
                    <a:lnTo>
                      <a:pt x="86" y="23"/>
                    </a:lnTo>
                    <a:lnTo>
                      <a:pt x="120" y="30"/>
                    </a:lnTo>
                    <a:lnTo>
                      <a:pt x="83" y="32"/>
                    </a:lnTo>
                    <a:lnTo>
                      <a:pt x="103" y="38"/>
                    </a:lnTo>
                    <a:lnTo>
                      <a:pt x="88" y="45"/>
                    </a:lnTo>
                    <a:lnTo>
                      <a:pt x="106" y="39"/>
                    </a:lnTo>
                    <a:lnTo>
                      <a:pt x="123" y="56"/>
                    </a:lnTo>
                    <a:lnTo>
                      <a:pt x="127" y="48"/>
                    </a:lnTo>
                    <a:lnTo>
                      <a:pt x="177" y="56"/>
                    </a:lnTo>
                    <a:lnTo>
                      <a:pt x="228" y="40"/>
                    </a:lnTo>
                    <a:lnTo>
                      <a:pt x="270" y="59"/>
                    </a:lnTo>
                    <a:lnTo>
                      <a:pt x="257" y="68"/>
                    </a:lnTo>
                    <a:lnTo>
                      <a:pt x="262" y="82"/>
                    </a:lnTo>
                    <a:lnTo>
                      <a:pt x="237" y="85"/>
                    </a:lnTo>
                    <a:lnTo>
                      <a:pt x="209" y="72"/>
                    </a:lnTo>
                    <a:lnTo>
                      <a:pt x="209" y="82"/>
                    </a:lnTo>
                    <a:lnTo>
                      <a:pt x="195" y="84"/>
                    </a:lnTo>
                    <a:lnTo>
                      <a:pt x="134" y="85"/>
                    </a:lnTo>
                    <a:lnTo>
                      <a:pt x="127" y="74"/>
                    </a:lnTo>
                    <a:lnTo>
                      <a:pt x="112" y="84"/>
                    </a:lnTo>
                    <a:lnTo>
                      <a:pt x="94" y="74"/>
                    </a:lnTo>
                    <a:lnTo>
                      <a:pt x="82" y="81"/>
                    </a:lnTo>
                    <a:lnTo>
                      <a:pt x="58" y="25"/>
                    </a:lnTo>
                    <a:lnTo>
                      <a:pt x="30" y="30"/>
                    </a:lnTo>
                    <a:lnTo>
                      <a:pt x="0" y="14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7" name="Freeform 32"/>
              <p:cNvSpPr>
                <a:spLocks/>
              </p:cNvSpPr>
              <p:nvPr/>
            </p:nvSpPr>
            <p:spPr bwMode="auto">
              <a:xfrm>
                <a:off x="1553" y="1186"/>
                <a:ext cx="177" cy="115"/>
              </a:xfrm>
              <a:custGeom>
                <a:avLst/>
                <a:gdLst>
                  <a:gd name="T0" fmla="*/ 0 w 177"/>
                  <a:gd name="T1" fmla="*/ 35 h 115"/>
                  <a:gd name="T2" fmla="*/ 0 w 177"/>
                  <a:gd name="T3" fmla="*/ 35 h 115"/>
                  <a:gd name="T4" fmla="*/ 42 w 177"/>
                  <a:gd name="T5" fmla="*/ 29 h 115"/>
                  <a:gd name="T6" fmla="*/ 20 w 177"/>
                  <a:gd name="T7" fmla="*/ 13 h 115"/>
                  <a:gd name="T8" fmla="*/ 57 w 177"/>
                  <a:gd name="T9" fmla="*/ 6 h 115"/>
                  <a:gd name="T10" fmla="*/ 28 w 177"/>
                  <a:gd name="T11" fmla="*/ 0 h 115"/>
                  <a:gd name="T12" fmla="*/ 75 w 177"/>
                  <a:gd name="T13" fmla="*/ 8 h 115"/>
                  <a:gd name="T14" fmla="*/ 88 w 177"/>
                  <a:gd name="T15" fmla="*/ 29 h 115"/>
                  <a:gd name="T16" fmla="*/ 113 w 177"/>
                  <a:gd name="T17" fmla="*/ 30 h 115"/>
                  <a:gd name="T18" fmla="*/ 122 w 177"/>
                  <a:gd name="T19" fmla="*/ 45 h 115"/>
                  <a:gd name="T20" fmla="*/ 124 w 177"/>
                  <a:gd name="T21" fmla="*/ 35 h 115"/>
                  <a:gd name="T22" fmla="*/ 136 w 177"/>
                  <a:gd name="T23" fmla="*/ 35 h 115"/>
                  <a:gd name="T24" fmla="*/ 131 w 177"/>
                  <a:gd name="T25" fmla="*/ 45 h 115"/>
                  <a:gd name="T26" fmla="*/ 145 w 177"/>
                  <a:gd name="T27" fmla="*/ 52 h 115"/>
                  <a:gd name="T28" fmla="*/ 136 w 177"/>
                  <a:gd name="T29" fmla="*/ 63 h 115"/>
                  <a:gd name="T30" fmla="*/ 164 w 177"/>
                  <a:gd name="T31" fmla="*/ 61 h 115"/>
                  <a:gd name="T32" fmla="*/ 176 w 177"/>
                  <a:gd name="T33" fmla="*/ 76 h 115"/>
                  <a:gd name="T34" fmla="*/ 143 w 177"/>
                  <a:gd name="T35" fmla="*/ 81 h 115"/>
                  <a:gd name="T36" fmla="*/ 134 w 177"/>
                  <a:gd name="T37" fmla="*/ 95 h 115"/>
                  <a:gd name="T38" fmla="*/ 127 w 177"/>
                  <a:gd name="T39" fmla="*/ 80 h 115"/>
                  <a:gd name="T40" fmla="*/ 118 w 177"/>
                  <a:gd name="T41" fmla="*/ 113 h 115"/>
                  <a:gd name="T42" fmla="*/ 97 w 177"/>
                  <a:gd name="T43" fmla="*/ 96 h 115"/>
                  <a:gd name="T44" fmla="*/ 108 w 177"/>
                  <a:gd name="T45" fmla="*/ 114 h 115"/>
                  <a:gd name="T46" fmla="*/ 66 w 177"/>
                  <a:gd name="T47" fmla="*/ 111 h 115"/>
                  <a:gd name="T48" fmla="*/ 54 w 177"/>
                  <a:gd name="T49" fmla="*/ 102 h 115"/>
                  <a:gd name="T50" fmla="*/ 73 w 177"/>
                  <a:gd name="T51" fmla="*/ 101 h 115"/>
                  <a:gd name="T52" fmla="*/ 52 w 177"/>
                  <a:gd name="T53" fmla="*/ 97 h 115"/>
                  <a:gd name="T54" fmla="*/ 47 w 177"/>
                  <a:gd name="T55" fmla="*/ 92 h 115"/>
                  <a:gd name="T56" fmla="*/ 57 w 177"/>
                  <a:gd name="T57" fmla="*/ 92 h 115"/>
                  <a:gd name="T58" fmla="*/ 40 w 177"/>
                  <a:gd name="T59" fmla="*/ 85 h 115"/>
                  <a:gd name="T60" fmla="*/ 95 w 177"/>
                  <a:gd name="T61" fmla="*/ 74 h 115"/>
                  <a:gd name="T62" fmla="*/ 28 w 177"/>
                  <a:gd name="T63" fmla="*/ 76 h 115"/>
                  <a:gd name="T64" fmla="*/ 15 w 177"/>
                  <a:gd name="T65" fmla="*/ 65 h 115"/>
                  <a:gd name="T66" fmla="*/ 40 w 177"/>
                  <a:gd name="T67" fmla="*/ 60 h 115"/>
                  <a:gd name="T68" fmla="*/ 3 w 177"/>
                  <a:gd name="T69" fmla="*/ 52 h 115"/>
                  <a:gd name="T70" fmla="*/ 11 w 177"/>
                  <a:gd name="T71" fmla="*/ 51 h 115"/>
                  <a:gd name="T72" fmla="*/ 1 w 177"/>
                  <a:gd name="T73" fmla="*/ 43 h 115"/>
                  <a:gd name="T74" fmla="*/ 42 w 177"/>
                  <a:gd name="T75" fmla="*/ 43 h 115"/>
                  <a:gd name="T76" fmla="*/ 0 w 177"/>
                  <a:gd name="T77" fmla="*/ 35 h 115"/>
                  <a:gd name="T78" fmla="*/ 0 w 177"/>
                  <a:gd name="T79" fmla="*/ 35 h 1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15"/>
                  <a:gd name="T122" fmla="*/ 177 w 177"/>
                  <a:gd name="T123" fmla="*/ 115 h 1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15">
                    <a:moveTo>
                      <a:pt x="0" y="35"/>
                    </a:moveTo>
                    <a:lnTo>
                      <a:pt x="0" y="35"/>
                    </a:lnTo>
                    <a:lnTo>
                      <a:pt x="42" y="29"/>
                    </a:lnTo>
                    <a:lnTo>
                      <a:pt x="20" y="13"/>
                    </a:lnTo>
                    <a:lnTo>
                      <a:pt x="57" y="6"/>
                    </a:lnTo>
                    <a:lnTo>
                      <a:pt x="28" y="0"/>
                    </a:lnTo>
                    <a:lnTo>
                      <a:pt x="75" y="8"/>
                    </a:lnTo>
                    <a:lnTo>
                      <a:pt x="88" y="29"/>
                    </a:lnTo>
                    <a:lnTo>
                      <a:pt x="113" y="30"/>
                    </a:lnTo>
                    <a:lnTo>
                      <a:pt x="122" y="45"/>
                    </a:lnTo>
                    <a:lnTo>
                      <a:pt x="124" y="35"/>
                    </a:lnTo>
                    <a:lnTo>
                      <a:pt x="136" y="35"/>
                    </a:lnTo>
                    <a:lnTo>
                      <a:pt x="131" y="45"/>
                    </a:lnTo>
                    <a:lnTo>
                      <a:pt x="145" y="52"/>
                    </a:lnTo>
                    <a:lnTo>
                      <a:pt x="136" y="63"/>
                    </a:lnTo>
                    <a:lnTo>
                      <a:pt x="164" y="61"/>
                    </a:lnTo>
                    <a:lnTo>
                      <a:pt x="176" y="76"/>
                    </a:lnTo>
                    <a:lnTo>
                      <a:pt x="143" y="81"/>
                    </a:lnTo>
                    <a:lnTo>
                      <a:pt x="134" y="95"/>
                    </a:lnTo>
                    <a:lnTo>
                      <a:pt x="127" y="80"/>
                    </a:lnTo>
                    <a:lnTo>
                      <a:pt x="118" y="113"/>
                    </a:lnTo>
                    <a:lnTo>
                      <a:pt x="97" y="96"/>
                    </a:lnTo>
                    <a:lnTo>
                      <a:pt x="108" y="114"/>
                    </a:lnTo>
                    <a:lnTo>
                      <a:pt x="66" y="111"/>
                    </a:lnTo>
                    <a:lnTo>
                      <a:pt x="54" y="102"/>
                    </a:lnTo>
                    <a:lnTo>
                      <a:pt x="73" y="101"/>
                    </a:lnTo>
                    <a:lnTo>
                      <a:pt x="52" y="97"/>
                    </a:lnTo>
                    <a:lnTo>
                      <a:pt x="47" y="92"/>
                    </a:lnTo>
                    <a:lnTo>
                      <a:pt x="57" y="92"/>
                    </a:lnTo>
                    <a:lnTo>
                      <a:pt x="40" y="85"/>
                    </a:lnTo>
                    <a:lnTo>
                      <a:pt x="95" y="74"/>
                    </a:lnTo>
                    <a:lnTo>
                      <a:pt x="28" y="76"/>
                    </a:lnTo>
                    <a:lnTo>
                      <a:pt x="15" y="65"/>
                    </a:lnTo>
                    <a:lnTo>
                      <a:pt x="40" y="60"/>
                    </a:lnTo>
                    <a:lnTo>
                      <a:pt x="3" y="52"/>
                    </a:lnTo>
                    <a:lnTo>
                      <a:pt x="11" y="51"/>
                    </a:lnTo>
                    <a:lnTo>
                      <a:pt x="1" y="43"/>
                    </a:lnTo>
                    <a:lnTo>
                      <a:pt x="42" y="43"/>
                    </a:lnTo>
                    <a:lnTo>
                      <a:pt x="0" y="35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8" name="Freeform 33"/>
              <p:cNvSpPr>
                <a:spLocks/>
              </p:cNvSpPr>
              <p:nvPr/>
            </p:nvSpPr>
            <p:spPr bwMode="auto">
              <a:xfrm>
                <a:off x="1553" y="1382"/>
                <a:ext cx="43" cy="30"/>
              </a:xfrm>
              <a:custGeom>
                <a:avLst/>
                <a:gdLst>
                  <a:gd name="T0" fmla="*/ 0 w 43"/>
                  <a:gd name="T1" fmla="*/ 19 h 30"/>
                  <a:gd name="T2" fmla="*/ 0 w 43"/>
                  <a:gd name="T3" fmla="*/ 19 h 30"/>
                  <a:gd name="T4" fmla="*/ 7 w 43"/>
                  <a:gd name="T5" fmla="*/ 0 h 30"/>
                  <a:gd name="T6" fmla="*/ 35 w 43"/>
                  <a:gd name="T7" fmla="*/ 5 h 30"/>
                  <a:gd name="T8" fmla="*/ 42 w 43"/>
                  <a:gd name="T9" fmla="*/ 29 h 30"/>
                  <a:gd name="T10" fmla="*/ 0 w 43"/>
                  <a:gd name="T11" fmla="*/ 19 h 30"/>
                  <a:gd name="T12" fmla="*/ 0 w 43"/>
                  <a:gd name="T13" fmla="*/ 19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0"/>
                  <a:gd name="T23" fmla="*/ 43 w 43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0">
                    <a:moveTo>
                      <a:pt x="0" y="19"/>
                    </a:moveTo>
                    <a:lnTo>
                      <a:pt x="0" y="19"/>
                    </a:lnTo>
                    <a:lnTo>
                      <a:pt x="7" y="0"/>
                    </a:lnTo>
                    <a:lnTo>
                      <a:pt x="35" y="5"/>
                    </a:lnTo>
                    <a:lnTo>
                      <a:pt x="42" y="29"/>
                    </a:lnTo>
                    <a:lnTo>
                      <a:pt x="0" y="19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9" name="Freeform 34"/>
              <p:cNvSpPr>
                <a:spLocks/>
              </p:cNvSpPr>
              <p:nvPr/>
            </p:nvSpPr>
            <p:spPr bwMode="auto">
              <a:xfrm>
                <a:off x="1554" y="1311"/>
                <a:ext cx="49" cy="11"/>
              </a:xfrm>
              <a:custGeom>
                <a:avLst/>
                <a:gdLst>
                  <a:gd name="T0" fmla="*/ 0 w 49"/>
                  <a:gd name="T1" fmla="*/ 4 h 11"/>
                  <a:gd name="T2" fmla="*/ 0 w 49"/>
                  <a:gd name="T3" fmla="*/ 4 h 11"/>
                  <a:gd name="T4" fmla="*/ 11 w 49"/>
                  <a:gd name="T5" fmla="*/ 10 h 11"/>
                  <a:gd name="T6" fmla="*/ 48 w 49"/>
                  <a:gd name="T7" fmla="*/ 4 h 11"/>
                  <a:gd name="T8" fmla="*/ 12 w 49"/>
                  <a:gd name="T9" fmla="*/ 0 h 11"/>
                  <a:gd name="T10" fmla="*/ 0 w 49"/>
                  <a:gd name="T11" fmla="*/ 4 h 11"/>
                  <a:gd name="T12" fmla="*/ 0 w 49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11"/>
                  <a:gd name="T23" fmla="*/ 49 w 4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11">
                    <a:moveTo>
                      <a:pt x="0" y="4"/>
                    </a:moveTo>
                    <a:lnTo>
                      <a:pt x="0" y="4"/>
                    </a:lnTo>
                    <a:lnTo>
                      <a:pt x="11" y="10"/>
                    </a:lnTo>
                    <a:lnTo>
                      <a:pt x="48" y="4"/>
                    </a:lnTo>
                    <a:lnTo>
                      <a:pt x="12" y="0"/>
                    </a:lnTo>
                    <a:lnTo>
                      <a:pt x="0" y="4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0" name="Freeform 35"/>
              <p:cNvSpPr>
                <a:spLocks/>
              </p:cNvSpPr>
              <p:nvPr/>
            </p:nvSpPr>
            <p:spPr bwMode="auto">
              <a:xfrm>
                <a:off x="1562" y="1431"/>
                <a:ext cx="85" cy="61"/>
              </a:xfrm>
              <a:custGeom>
                <a:avLst/>
                <a:gdLst>
                  <a:gd name="T0" fmla="*/ 0 w 85"/>
                  <a:gd name="T1" fmla="*/ 9 h 61"/>
                  <a:gd name="T2" fmla="*/ 0 w 85"/>
                  <a:gd name="T3" fmla="*/ 9 h 61"/>
                  <a:gd name="T4" fmla="*/ 2 w 85"/>
                  <a:gd name="T5" fmla="*/ 38 h 61"/>
                  <a:gd name="T6" fmla="*/ 11 w 85"/>
                  <a:gd name="T7" fmla="*/ 43 h 61"/>
                  <a:gd name="T8" fmla="*/ 8 w 85"/>
                  <a:gd name="T9" fmla="*/ 59 h 61"/>
                  <a:gd name="T10" fmla="*/ 21 w 85"/>
                  <a:gd name="T11" fmla="*/ 60 h 61"/>
                  <a:gd name="T12" fmla="*/ 34 w 85"/>
                  <a:gd name="T13" fmla="*/ 47 h 61"/>
                  <a:gd name="T14" fmla="*/ 21 w 85"/>
                  <a:gd name="T15" fmla="*/ 38 h 61"/>
                  <a:gd name="T16" fmla="*/ 55 w 85"/>
                  <a:gd name="T17" fmla="*/ 38 h 61"/>
                  <a:gd name="T18" fmla="*/ 84 w 85"/>
                  <a:gd name="T19" fmla="*/ 4 h 61"/>
                  <a:gd name="T20" fmla="*/ 6 w 85"/>
                  <a:gd name="T21" fmla="*/ 0 h 61"/>
                  <a:gd name="T22" fmla="*/ 17 w 85"/>
                  <a:gd name="T23" fmla="*/ 11 h 61"/>
                  <a:gd name="T24" fmla="*/ 0 w 85"/>
                  <a:gd name="T25" fmla="*/ 9 h 61"/>
                  <a:gd name="T26" fmla="*/ 0 w 85"/>
                  <a:gd name="T27" fmla="*/ 9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61"/>
                  <a:gd name="T44" fmla="*/ 85 w 85"/>
                  <a:gd name="T45" fmla="*/ 61 h 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61">
                    <a:moveTo>
                      <a:pt x="0" y="9"/>
                    </a:moveTo>
                    <a:lnTo>
                      <a:pt x="0" y="9"/>
                    </a:lnTo>
                    <a:lnTo>
                      <a:pt x="2" y="38"/>
                    </a:lnTo>
                    <a:lnTo>
                      <a:pt x="11" y="43"/>
                    </a:lnTo>
                    <a:lnTo>
                      <a:pt x="8" y="59"/>
                    </a:lnTo>
                    <a:lnTo>
                      <a:pt x="21" y="60"/>
                    </a:lnTo>
                    <a:lnTo>
                      <a:pt x="34" y="47"/>
                    </a:lnTo>
                    <a:lnTo>
                      <a:pt x="21" y="38"/>
                    </a:lnTo>
                    <a:lnTo>
                      <a:pt x="55" y="38"/>
                    </a:lnTo>
                    <a:lnTo>
                      <a:pt x="84" y="4"/>
                    </a:lnTo>
                    <a:lnTo>
                      <a:pt x="6" y="0"/>
                    </a:lnTo>
                    <a:lnTo>
                      <a:pt x="17" y="11"/>
                    </a:lnTo>
                    <a:lnTo>
                      <a:pt x="0" y="9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1" name="Freeform 36"/>
              <p:cNvSpPr>
                <a:spLocks/>
              </p:cNvSpPr>
              <p:nvPr/>
            </p:nvSpPr>
            <p:spPr bwMode="auto">
              <a:xfrm>
                <a:off x="1619" y="1118"/>
                <a:ext cx="484" cy="247"/>
              </a:xfrm>
              <a:custGeom>
                <a:avLst/>
                <a:gdLst>
                  <a:gd name="T0" fmla="*/ 43 w 484"/>
                  <a:gd name="T1" fmla="*/ 58 h 247"/>
                  <a:gd name="T2" fmla="*/ 35 w 484"/>
                  <a:gd name="T3" fmla="*/ 68 h 247"/>
                  <a:gd name="T4" fmla="*/ 41 w 484"/>
                  <a:gd name="T5" fmla="*/ 79 h 247"/>
                  <a:gd name="T6" fmla="*/ 75 w 484"/>
                  <a:gd name="T7" fmla="*/ 96 h 247"/>
                  <a:gd name="T8" fmla="*/ 103 w 484"/>
                  <a:gd name="T9" fmla="*/ 82 h 247"/>
                  <a:gd name="T10" fmla="*/ 156 w 484"/>
                  <a:gd name="T11" fmla="*/ 84 h 247"/>
                  <a:gd name="T12" fmla="*/ 191 w 484"/>
                  <a:gd name="T13" fmla="*/ 87 h 247"/>
                  <a:gd name="T14" fmla="*/ 198 w 484"/>
                  <a:gd name="T15" fmla="*/ 86 h 247"/>
                  <a:gd name="T16" fmla="*/ 163 w 484"/>
                  <a:gd name="T17" fmla="*/ 128 h 247"/>
                  <a:gd name="T18" fmla="*/ 127 w 484"/>
                  <a:gd name="T19" fmla="*/ 108 h 247"/>
                  <a:gd name="T20" fmla="*/ 104 w 484"/>
                  <a:gd name="T21" fmla="*/ 119 h 247"/>
                  <a:gd name="T22" fmla="*/ 115 w 484"/>
                  <a:gd name="T23" fmla="*/ 151 h 247"/>
                  <a:gd name="T24" fmla="*/ 151 w 484"/>
                  <a:gd name="T25" fmla="*/ 168 h 247"/>
                  <a:gd name="T26" fmla="*/ 71 w 484"/>
                  <a:gd name="T27" fmla="*/ 182 h 247"/>
                  <a:gd name="T28" fmla="*/ 102 w 484"/>
                  <a:gd name="T29" fmla="*/ 182 h 247"/>
                  <a:gd name="T30" fmla="*/ 125 w 484"/>
                  <a:gd name="T31" fmla="*/ 181 h 247"/>
                  <a:gd name="T32" fmla="*/ 102 w 484"/>
                  <a:gd name="T33" fmla="*/ 192 h 247"/>
                  <a:gd name="T34" fmla="*/ 151 w 484"/>
                  <a:gd name="T35" fmla="*/ 184 h 247"/>
                  <a:gd name="T36" fmla="*/ 58 w 484"/>
                  <a:gd name="T37" fmla="*/ 194 h 247"/>
                  <a:gd name="T38" fmla="*/ 45 w 484"/>
                  <a:gd name="T39" fmla="*/ 238 h 247"/>
                  <a:gd name="T40" fmla="*/ 82 w 484"/>
                  <a:gd name="T41" fmla="*/ 232 h 247"/>
                  <a:gd name="T42" fmla="*/ 107 w 484"/>
                  <a:gd name="T43" fmla="*/ 234 h 247"/>
                  <a:gd name="T44" fmla="*/ 145 w 484"/>
                  <a:gd name="T45" fmla="*/ 238 h 247"/>
                  <a:gd name="T46" fmla="*/ 171 w 484"/>
                  <a:gd name="T47" fmla="*/ 236 h 247"/>
                  <a:gd name="T48" fmla="*/ 220 w 484"/>
                  <a:gd name="T49" fmla="*/ 222 h 247"/>
                  <a:gd name="T50" fmla="*/ 156 w 484"/>
                  <a:gd name="T51" fmla="*/ 212 h 247"/>
                  <a:gd name="T52" fmla="*/ 216 w 484"/>
                  <a:gd name="T53" fmla="*/ 186 h 247"/>
                  <a:gd name="T54" fmla="*/ 235 w 484"/>
                  <a:gd name="T55" fmla="*/ 179 h 247"/>
                  <a:gd name="T56" fmla="*/ 271 w 484"/>
                  <a:gd name="T57" fmla="*/ 164 h 247"/>
                  <a:gd name="T58" fmla="*/ 249 w 484"/>
                  <a:gd name="T59" fmla="*/ 148 h 247"/>
                  <a:gd name="T60" fmla="*/ 273 w 484"/>
                  <a:gd name="T61" fmla="*/ 145 h 247"/>
                  <a:gd name="T62" fmla="*/ 270 w 484"/>
                  <a:gd name="T63" fmla="*/ 125 h 247"/>
                  <a:gd name="T64" fmla="*/ 309 w 484"/>
                  <a:gd name="T65" fmla="*/ 113 h 247"/>
                  <a:gd name="T66" fmla="*/ 351 w 484"/>
                  <a:gd name="T67" fmla="*/ 104 h 247"/>
                  <a:gd name="T68" fmla="*/ 392 w 484"/>
                  <a:gd name="T69" fmla="*/ 61 h 247"/>
                  <a:gd name="T70" fmla="*/ 411 w 484"/>
                  <a:gd name="T71" fmla="*/ 58 h 247"/>
                  <a:gd name="T72" fmla="*/ 452 w 484"/>
                  <a:gd name="T73" fmla="*/ 28 h 247"/>
                  <a:gd name="T74" fmla="*/ 397 w 484"/>
                  <a:gd name="T75" fmla="*/ 7 h 247"/>
                  <a:gd name="T76" fmla="*/ 286 w 484"/>
                  <a:gd name="T77" fmla="*/ 13 h 247"/>
                  <a:gd name="T78" fmla="*/ 252 w 484"/>
                  <a:gd name="T79" fmla="*/ 22 h 247"/>
                  <a:gd name="T80" fmla="*/ 177 w 484"/>
                  <a:gd name="T81" fmla="*/ 8 h 247"/>
                  <a:gd name="T82" fmla="*/ 169 w 484"/>
                  <a:gd name="T83" fmla="*/ 25 h 247"/>
                  <a:gd name="T84" fmla="*/ 134 w 484"/>
                  <a:gd name="T85" fmla="*/ 28 h 247"/>
                  <a:gd name="T86" fmla="*/ 75 w 484"/>
                  <a:gd name="T87" fmla="*/ 39 h 247"/>
                  <a:gd name="T88" fmla="*/ 0 w 484"/>
                  <a:gd name="T89" fmla="*/ 58 h 2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84"/>
                  <a:gd name="T136" fmla="*/ 0 h 247"/>
                  <a:gd name="T137" fmla="*/ 484 w 484"/>
                  <a:gd name="T138" fmla="*/ 247 h 24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84" h="247">
                    <a:moveTo>
                      <a:pt x="0" y="58"/>
                    </a:moveTo>
                    <a:lnTo>
                      <a:pt x="0" y="58"/>
                    </a:lnTo>
                    <a:lnTo>
                      <a:pt x="43" y="58"/>
                    </a:lnTo>
                    <a:lnTo>
                      <a:pt x="28" y="68"/>
                    </a:lnTo>
                    <a:lnTo>
                      <a:pt x="87" y="61"/>
                    </a:lnTo>
                    <a:lnTo>
                      <a:pt x="35" y="68"/>
                    </a:lnTo>
                    <a:lnTo>
                      <a:pt x="51" y="72"/>
                    </a:lnTo>
                    <a:lnTo>
                      <a:pt x="34" y="73"/>
                    </a:lnTo>
                    <a:lnTo>
                      <a:pt x="41" y="79"/>
                    </a:lnTo>
                    <a:lnTo>
                      <a:pt x="118" y="70"/>
                    </a:lnTo>
                    <a:lnTo>
                      <a:pt x="43" y="85"/>
                    </a:lnTo>
                    <a:lnTo>
                      <a:pt x="75" y="96"/>
                    </a:lnTo>
                    <a:lnTo>
                      <a:pt x="105" y="79"/>
                    </a:lnTo>
                    <a:lnTo>
                      <a:pt x="156" y="76"/>
                    </a:lnTo>
                    <a:lnTo>
                      <a:pt x="103" y="82"/>
                    </a:lnTo>
                    <a:lnTo>
                      <a:pt x="90" y="96"/>
                    </a:lnTo>
                    <a:lnTo>
                      <a:pt x="121" y="98"/>
                    </a:lnTo>
                    <a:lnTo>
                      <a:pt x="156" y="84"/>
                    </a:lnTo>
                    <a:lnTo>
                      <a:pt x="132" y="97"/>
                    </a:lnTo>
                    <a:lnTo>
                      <a:pt x="156" y="97"/>
                    </a:lnTo>
                    <a:lnTo>
                      <a:pt x="191" y="87"/>
                    </a:lnTo>
                    <a:lnTo>
                      <a:pt x="186" y="73"/>
                    </a:lnTo>
                    <a:lnTo>
                      <a:pt x="226" y="63"/>
                    </a:lnTo>
                    <a:lnTo>
                      <a:pt x="198" y="86"/>
                    </a:lnTo>
                    <a:lnTo>
                      <a:pt x="259" y="81"/>
                    </a:lnTo>
                    <a:lnTo>
                      <a:pt x="135" y="104"/>
                    </a:lnTo>
                    <a:lnTo>
                      <a:pt x="163" y="128"/>
                    </a:lnTo>
                    <a:lnTo>
                      <a:pt x="188" y="128"/>
                    </a:lnTo>
                    <a:lnTo>
                      <a:pt x="175" y="133"/>
                    </a:lnTo>
                    <a:lnTo>
                      <a:pt x="127" y="108"/>
                    </a:lnTo>
                    <a:lnTo>
                      <a:pt x="87" y="104"/>
                    </a:lnTo>
                    <a:lnTo>
                      <a:pt x="85" y="114"/>
                    </a:lnTo>
                    <a:lnTo>
                      <a:pt x="104" y="119"/>
                    </a:lnTo>
                    <a:lnTo>
                      <a:pt x="86" y="123"/>
                    </a:lnTo>
                    <a:lnTo>
                      <a:pt x="135" y="150"/>
                    </a:lnTo>
                    <a:lnTo>
                      <a:pt x="115" y="151"/>
                    </a:lnTo>
                    <a:lnTo>
                      <a:pt x="164" y="153"/>
                    </a:lnTo>
                    <a:lnTo>
                      <a:pt x="136" y="159"/>
                    </a:lnTo>
                    <a:lnTo>
                      <a:pt x="151" y="168"/>
                    </a:lnTo>
                    <a:lnTo>
                      <a:pt x="107" y="154"/>
                    </a:lnTo>
                    <a:lnTo>
                      <a:pt x="81" y="160"/>
                    </a:lnTo>
                    <a:lnTo>
                      <a:pt x="71" y="182"/>
                    </a:lnTo>
                    <a:lnTo>
                      <a:pt x="96" y="174"/>
                    </a:lnTo>
                    <a:lnTo>
                      <a:pt x="92" y="182"/>
                    </a:lnTo>
                    <a:lnTo>
                      <a:pt x="102" y="182"/>
                    </a:lnTo>
                    <a:lnTo>
                      <a:pt x="116" y="165"/>
                    </a:lnTo>
                    <a:lnTo>
                      <a:pt x="111" y="179"/>
                    </a:lnTo>
                    <a:lnTo>
                      <a:pt x="125" y="181"/>
                    </a:lnTo>
                    <a:lnTo>
                      <a:pt x="98" y="187"/>
                    </a:lnTo>
                    <a:lnTo>
                      <a:pt x="115" y="188"/>
                    </a:lnTo>
                    <a:lnTo>
                      <a:pt x="102" y="192"/>
                    </a:lnTo>
                    <a:lnTo>
                      <a:pt x="113" y="201"/>
                    </a:lnTo>
                    <a:lnTo>
                      <a:pt x="132" y="201"/>
                    </a:lnTo>
                    <a:lnTo>
                      <a:pt x="151" y="184"/>
                    </a:lnTo>
                    <a:lnTo>
                      <a:pt x="118" y="209"/>
                    </a:lnTo>
                    <a:lnTo>
                      <a:pt x="86" y="191"/>
                    </a:lnTo>
                    <a:lnTo>
                      <a:pt x="58" y="194"/>
                    </a:lnTo>
                    <a:lnTo>
                      <a:pt x="82" y="213"/>
                    </a:lnTo>
                    <a:lnTo>
                      <a:pt x="41" y="224"/>
                    </a:lnTo>
                    <a:lnTo>
                      <a:pt x="45" y="238"/>
                    </a:lnTo>
                    <a:lnTo>
                      <a:pt x="53" y="225"/>
                    </a:lnTo>
                    <a:lnTo>
                      <a:pt x="54" y="238"/>
                    </a:lnTo>
                    <a:lnTo>
                      <a:pt x="82" y="232"/>
                    </a:lnTo>
                    <a:lnTo>
                      <a:pt x="103" y="244"/>
                    </a:lnTo>
                    <a:lnTo>
                      <a:pt x="117" y="244"/>
                    </a:lnTo>
                    <a:lnTo>
                      <a:pt x="107" y="234"/>
                    </a:lnTo>
                    <a:lnTo>
                      <a:pt x="135" y="237"/>
                    </a:lnTo>
                    <a:lnTo>
                      <a:pt x="132" y="228"/>
                    </a:lnTo>
                    <a:lnTo>
                      <a:pt x="145" y="238"/>
                    </a:lnTo>
                    <a:lnTo>
                      <a:pt x="153" y="236"/>
                    </a:lnTo>
                    <a:lnTo>
                      <a:pt x="148" y="229"/>
                    </a:lnTo>
                    <a:lnTo>
                      <a:pt x="171" y="236"/>
                    </a:lnTo>
                    <a:lnTo>
                      <a:pt x="172" y="246"/>
                    </a:lnTo>
                    <a:lnTo>
                      <a:pt x="213" y="236"/>
                    </a:lnTo>
                    <a:lnTo>
                      <a:pt x="220" y="222"/>
                    </a:lnTo>
                    <a:lnTo>
                      <a:pt x="201" y="225"/>
                    </a:lnTo>
                    <a:lnTo>
                      <a:pt x="201" y="213"/>
                    </a:lnTo>
                    <a:lnTo>
                      <a:pt x="156" y="212"/>
                    </a:lnTo>
                    <a:lnTo>
                      <a:pt x="216" y="208"/>
                    </a:lnTo>
                    <a:lnTo>
                      <a:pt x="225" y="199"/>
                    </a:lnTo>
                    <a:lnTo>
                      <a:pt x="216" y="186"/>
                    </a:lnTo>
                    <a:lnTo>
                      <a:pt x="251" y="187"/>
                    </a:lnTo>
                    <a:lnTo>
                      <a:pt x="259" y="182"/>
                    </a:lnTo>
                    <a:lnTo>
                      <a:pt x="235" y="179"/>
                    </a:lnTo>
                    <a:lnTo>
                      <a:pt x="266" y="177"/>
                    </a:lnTo>
                    <a:lnTo>
                      <a:pt x="245" y="169"/>
                    </a:lnTo>
                    <a:lnTo>
                      <a:pt x="271" y="164"/>
                    </a:lnTo>
                    <a:lnTo>
                      <a:pt x="269" y="157"/>
                    </a:lnTo>
                    <a:lnTo>
                      <a:pt x="223" y="154"/>
                    </a:lnTo>
                    <a:lnTo>
                      <a:pt x="249" y="148"/>
                    </a:lnTo>
                    <a:lnTo>
                      <a:pt x="222" y="147"/>
                    </a:lnTo>
                    <a:lnTo>
                      <a:pt x="271" y="151"/>
                    </a:lnTo>
                    <a:lnTo>
                      <a:pt x="273" y="145"/>
                    </a:lnTo>
                    <a:lnTo>
                      <a:pt x="222" y="142"/>
                    </a:lnTo>
                    <a:lnTo>
                      <a:pt x="288" y="133"/>
                    </a:lnTo>
                    <a:lnTo>
                      <a:pt x="270" y="125"/>
                    </a:lnTo>
                    <a:lnTo>
                      <a:pt x="318" y="128"/>
                    </a:lnTo>
                    <a:lnTo>
                      <a:pt x="333" y="114"/>
                    </a:lnTo>
                    <a:lnTo>
                      <a:pt x="309" y="113"/>
                    </a:lnTo>
                    <a:lnTo>
                      <a:pt x="340" y="111"/>
                    </a:lnTo>
                    <a:lnTo>
                      <a:pt x="336" y="102"/>
                    </a:lnTo>
                    <a:lnTo>
                      <a:pt x="351" y="104"/>
                    </a:lnTo>
                    <a:lnTo>
                      <a:pt x="432" y="64"/>
                    </a:lnTo>
                    <a:lnTo>
                      <a:pt x="342" y="78"/>
                    </a:lnTo>
                    <a:lnTo>
                      <a:pt x="392" y="61"/>
                    </a:lnTo>
                    <a:lnTo>
                      <a:pt x="362" y="63"/>
                    </a:lnTo>
                    <a:lnTo>
                      <a:pt x="355" y="55"/>
                    </a:lnTo>
                    <a:lnTo>
                      <a:pt x="411" y="58"/>
                    </a:lnTo>
                    <a:lnTo>
                      <a:pt x="483" y="38"/>
                    </a:lnTo>
                    <a:lnTo>
                      <a:pt x="482" y="28"/>
                    </a:lnTo>
                    <a:lnTo>
                      <a:pt x="452" y="28"/>
                    </a:lnTo>
                    <a:lnTo>
                      <a:pt x="445" y="11"/>
                    </a:lnTo>
                    <a:lnTo>
                      <a:pt x="362" y="19"/>
                    </a:lnTo>
                    <a:lnTo>
                      <a:pt x="397" y="7"/>
                    </a:lnTo>
                    <a:lnTo>
                      <a:pt x="288" y="0"/>
                    </a:lnTo>
                    <a:lnTo>
                      <a:pt x="278" y="9"/>
                    </a:lnTo>
                    <a:lnTo>
                      <a:pt x="286" y="13"/>
                    </a:lnTo>
                    <a:lnTo>
                      <a:pt x="266" y="5"/>
                    </a:lnTo>
                    <a:lnTo>
                      <a:pt x="217" y="6"/>
                    </a:lnTo>
                    <a:lnTo>
                      <a:pt x="252" y="22"/>
                    </a:lnTo>
                    <a:lnTo>
                      <a:pt x="240" y="28"/>
                    </a:lnTo>
                    <a:lnTo>
                      <a:pt x="222" y="10"/>
                    </a:lnTo>
                    <a:lnTo>
                      <a:pt x="177" y="8"/>
                    </a:lnTo>
                    <a:lnTo>
                      <a:pt x="186" y="16"/>
                    </a:lnTo>
                    <a:lnTo>
                      <a:pt x="152" y="13"/>
                    </a:lnTo>
                    <a:lnTo>
                      <a:pt x="169" y="25"/>
                    </a:lnTo>
                    <a:lnTo>
                      <a:pt x="142" y="18"/>
                    </a:lnTo>
                    <a:lnTo>
                      <a:pt x="150" y="25"/>
                    </a:lnTo>
                    <a:lnTo>
                      <a:pt x="134" y="28"/>
                    </a:lnTo>
                    <a:lnTo>
                      <a:pt x="169" y="44"/>
                    </a:lnTo>
                    <a:lnTo>
                      <a:pt x="94" y="26"/>
                    </a:lnTo>
                    <a:lnTo>
                      <a:pt x="75" y="39"/>
                    </a:lnTo>
                    <a:lnTo>
                      <a:pt x="104" y="44"/>
                    </a:lnTo>
                    <a:lnTo>
                      <a:pt x="54" y="40"/>
                    </a:lnTo>
                    <a:lnTo>
                      <a:pt x="0" y="58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2" name="Freeform 37"/>
              <p:cNvSpPr>
                <a:spLocks/>
              </p:cNvSpPr>
              <p:nvPr/>
            </p:nvSpPr>
            <p:spPr bwMode="auto">
              <a:xfrm>
                <a:off x="1650" y="1436"/>
                <a:ext cx="452" cy="320"/>
              </a:xfrm>
              <a:custGeom>
                <a:avLst/>
                <a:gdLst>
                  <a:gd name="T0" fmla="*/ 0 w 452"/>
                  <a:gd name="T1" fmla="*/ 71 h 320"/>
                  <a:gd name="T2" fmla="*/ 22 w 452"/>
                  <a:gd name="T3" fmla="*/ 11 h 320"/>
                  <a:gd name="T4" fmla="*/ 79 w 452"/>
                  <a:gd name="T5" fmla="*/ 4 h 320"/>
                  <a:gd name="T6" fmla="*/ 59 w 452"/>
                  <a:gd name="T7" fmla="*/ 56 h 320"/>
                  <a:gd name="T8" fmla="*/ 54 w 452"/>
                  <a:gd name="T9" fmla="*/ 83 h 320"/>
                  <a:gd name="T10" fmla="*/ 84 w 452"/>
                  <a:gd name="T11" fmla="*/ 65 h 320"/>
                  <a:gd name="T12" fmla="*/ 81 w 452"/>
                  <a:gd name="T13" fmla="*/ 44 h 320"/>
                  <a:gd name="T14" fmla="*/ 94 w 452"/>
                  <a:gd name="T15" fmla="*/ 32 h 320"/>
                  <a:gd name="T16" fmla="*/ 97 w 452"/>
                  <a:gd name="T17" fmla="*/ 26 h 320"/>
                  <a:gd name="T18" fmla="*/ 101 w 452"/>
                  <a:gd name="T19" fmla="*/ 16 h 320"/>
                  <a:gd name="T20" fmla="*/ 133 w 452"/>
                  <a:gd name="T21" fmla="*/ 4 h 320"/>
                  <a:gd name="T22" fmla="*/ 147 w 452"/>
                  <a:gd name="T23" fmla="*/ 24 h 320"/>
                  <a:gd name="T24" fmla="*/ 160 w 452"/>
                  <a:gd name="T25" fmla="*/ 41 h 320"/>
                  <a:gd name="T26" fmla="*/ 195 w 452"/>
                  <a:gd name="T27" fmla="*/ 33 h 320"/>
                  <a:gd name="T28" fmla="*/ 248 w 452"/>
                  <a:gd name="T29" fmla="*/ 56 h 320"/>
                  <a:gd name="T30" fmla="*/ 259 w 452"/>
                  <a:gd name="T31" fmla="*/ 61 h 320"/>
                  <a:gd name="T32" fmla="*/ 266 w 452"/>
                  <a:gd name="T33" fmla="*/ 76 h 320"/>
                  <a:gd name="T34" fmla="*/ 293 w 452"/>
                  <a:gd name="T35" fmla="*/ 69 h 320"/>
                  <a:gd name="T36" fmla="*/ 283 w 452"/>
                  <a:gd name="T37" fmla="*/ 82 h 320"/>
                  <a:gd name="T38" fmla="*/ 302 w 452"/>
                  <a:gd name="T39" fmla="*/ 94 h 320"/>
                  <a:gd name="T40" fmla="*/ 308 w 452"/>
                  <a:gd name="T41" fmla="*/ 98 h 320"/>
                  <a:gd name="T42" fmla="*/ 322 w 452"/>
                  <a:gd name="T43" fmla="*/ 106 h 320"/>
                  <a:gd name="T44" fmla="*/ 331 w 452"/>
                  <a:gd name="T45" fmla="*/ 114 h 320"/>
                  <a:gd name="T46" fmla="*/ 359 w 452"/>
                  <a:gd name="T47" fmla="*/ 114 h 320"/>
                  <a:gd name="T48" fmla="*/ 371 w 452"/>
                  <a:gd name="T49" fmla="*/ 131 h 320"/>
                  <a:gd name="T50" fmla="*/ 351 w 452"/>
                  <a:gd name="T51" fmla="*/ 139 h 320"/>
                  <a:gd name="T52" fmla="*/ 379 w 452"/>
                  <a:gd name="T53" fmla="*/ 168 h 320"/>
                  <a:gd name="T54" fmla="*/ 406 w 452"/>
                  <a:gd name="T55" fmla="*/ 187 h 320"/>
                  <a:gd name="T56" fmla="*/ 422 w 452"/>
                  <a:gd name="T57" fmla="*/ 195 h 320"/>
                  <a:gd name="T58" fmla="*/ 446 w 452"/>
                  <a:gd name="T59" fmla="*/ 212 h 320"/>
                  <a:gd name="T60" fmla="*/ 439 w 452"/>
                  <a:gd name="T61" fmla="*/ 218 h 320"/>
                  <a:gd name="T62" fmla="*/ 419 w 452"/>
                  <a:gd name="T63" fmla="*/ 224 h 320"/>
                  <a:gd name="T64" fmla="*/ 365 w 452"/>
                  <a:gd name="T65" fmla="*/ 205 h 320"/>
                  <a:gd name="T66" fmla="*/ 359 w 452"/>
                  <a:gd name="T67" fmla="*/ 219 h 320"/>
                  <a:gd name="T68" fmla="*/ 357 w 452"/>
                  <a:gd name="T69" fmla="*/ 229 h 320"/>
                  <a:gd name="T70" fmla="*/ 393 w 452"/>
                  <a:gd name="T71" fmla="*/ 254 h 320"/>
                  <a:gd name="T72" fmla="*/ 405 w 452"/>
                  <a:gd name="T73" fmla="*/ 276 h 320"/>
                  <a:gd name="T74" fmla="*/ 333 w 452"/>
                  <a:gd name="T75" fmla="*/ 275 h 320"/>
                  <a:gd name="T76" fmla="*/ 295 w 452"/>
                  <a:gd name="T77" fmla="*/ 294 h 320"/>
                  <a:gd name="T78" fmla="*/ 295 w 452"/>
                  <a:gd name="T79" fmla="*/ 278 h 320"/>
                  <a:gd name="T80" fmla="*/ 261 w 452"/>
                  <a:gd name="T81" fmla="*/ 253 h 320"/>
                  <a:gd name="T82" fmla="*/ 240 w 452"/>
                  <a:gd name="T83" fmla="*/ 258 h 320"/>
                  <a:gd name="T84" fmla="*/ 210 w 452"/>
                  <a:gd name="T85" fmla="*/ 263 h 320"/>
                  <a:gd name="T86" fmla="*/ 200 w 452"/>
                  <a:gd name="T87" fmla="*/ 233 h 320"/>
                  <a:gd name="T88" fmla="*/ 245 w 452"/>
                  <a:gd name="T89" fmla="*/ 214 h 320"/>
                  <a:gd name="T90" fmla="*/ 255 w 452"/>
                  <a:gd name="T91" fmla="*/ 148 h 320"/>
                  <a:gd name="T92" fmla="*/ 247 w 452"/>
                  <a:gd name="T93" fmla="*/ 138 h 320"/>
                  <a:gd name="T94" fmla="*/ 210 w 452"/>
                  <a:gd name="T95" fmla="*/ 137 h 320"/>
                  <a:gd name="T96" fmla="*/ 196 w 452"/>
                  <a:gd name="T97" fmla="*/ 117 h 320"/>
                  <a:gd name="T98" fmla="*/ 170 w 452"/>
                  <a:gd name="T99" fmla="*/ 99 h 320"/>
                  <a:gd name="T100" fmla="*/ 132 w 452"/>
                  <a:gd name="T101" fmla="*/ 109 h 320"/>
                  <a:gd name="T102" fmla="*/ 30 w 452"/>
                  <a:gd name="T103" fmla="*/ 103 h 320"/>
                  <a:gd name="T104" fmla="*/ 45 w 452"/>
                  <a:gd name="T105" fmla="*/ 83 h 320"/>
                  <a:gd name="T106" fmla="*/ 0 w 452"/>
                  <a:gd name="T107" fmla="*/ 71 h 3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2"/>
                  <a:gd name="T163" fmla="*/ 0 h 320"/>
                  <a:gd name="T164" fmla="*/ 452 w 452"/>
                  <a:gd name="T165" fmla="*/ 320 h 3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2" h="320">
                    <a:moveTo>
                      <a:pt x="0" y="71"/>
                    </a:moveTo>
                    <a:lnTo>
                      <a:pt x="0" y="71"/>
                    </a:lnTo>
                    <a:lnTo>
                      <a:pt x="3" y="37"/>
                    </a:lnTo>
                    <a:lnTo>
                      <a:pt x="22" y="11"/>
                    </a:lnTo>
                    <a:lnTo>
                      <a:pt x="54" y="0"/>
                    </a:lnTo>
                    <a:lnTo>
                      <a:pt x="79" y="4"/>
                    </a:lnTo>
                    <a:lnTo>
                      <a:pt x="51" y="37"/>
                    </a:lnTo>
                    <a:lnTo>
                      <a:pt x="59" y="56"/>
                    </a:lnTo>
                    <a:lnTo>
                      <a:pt x="79" y="76"/>
                    </a:lnTo>
                    <a:lnTo>
                      <a:pt x="54" y="83"/>
                    </a:lnTo>
                    <a:lnTo>
                      <a:pt x="81" y="82"/>
                    </a:lnTo>
                    <a:lnTo>
                      <a:pt x="84" y="65"/>
                    </a:lnTo>
                    <a:lnTo>
                      <a:pt x="64" y="55"/>
                    </a:lnTo>
                    <a:lnTo>
                      <a:pt x="81" y="44"/>
                    </a:lnTo>
                    <a:lnTo>
                      <a:pt x="68" y="28"/>
                    </a:lnTo>
                    <a:lnTo>
                      <a:pt x="94" y="32"/>
                    </a:lnTo>
                    <a:lnTo>
                      <a:pt x="71" y="24"/>
                    </a:lnTo>
                    <a:lnTo>
                      <a:pt x="97" y="26"/>
                    </a:lnTo>
                    <a:lnTo>
                      <a:pt x="79" y="15"/>
                    </a:lnTo>
                    <a:lnTo>
                      <a:pt x="101" y="16"/>
                    </a:lnTo>
                    <a:lnTo>
                      <a:pt x="115" y="4"/>
                    </a:lnTo>
                    <a:lnTo>
                      <a:pt x="133" y="4"/>
                    </a:lnTo>
                    <a:lnTo>
                      <a:pt x="134" y="19"/>
                    </a:lnTo>
                    <a:lnTo>
                      <a:pt x="147" y="24"/>
                    </a:lnTo>
                    <a:lnTo>
                      <a:pt x="143" y="56"/>
                    </a:lnTo>
                    <a:lnTo>
                      <a:pt x="160" y="41"/>
                    </a:lnTo>
                    <a:lnTo>
                      <a:pt x="170" y="48"/>
                    </a:lnTo>
                    <a:lnTo>
                      <a:pt x="195" y="33"/>
                    </a:lnTo>
                    <a:lnTo>
                      <a:pt x="233" y="41"/>
                    </a:lnTo>
                    <a:lnTo>
                      <a:pt x="248" y="56"/>
                    </a:lnTo>
                    <a:lnTo>
                      <a:pt x="237" y="65"/>
                    </a:lnTo>
                    <a:lnTo>
                      <a:pt x="259" y="61"/>
                    </a:lnTo>
                    <a:lnTo>
                      <a:pt x="252" y="70"/>
                    </a:lnTo>
                    <a:lnTo>
                      <a:pt x="266" y="76"/>
                    </a:lnTo>
                    <a:lnTo>
                      <a:pt x="276" y="64"/>
                    </a:lnTo>
                    <a:lnTo>
                      <a:pt x="293" y="69"/>
                    </a:lnTo>
                    <a:lnTo>
                      <a:pt x="297" y="79"/>
                    </a:lnTo>
                    <a:lnTo>
                      <a:pt x="283" y="82"/>
                    </a:lnTo>
                    <a:lnTo>
                      <a:pt x="305" y="82"/>
                    </a:lnTo>
                    <a:lnTo>
                      <a:pt x="302" y="94"/>
                    </a:lnTo>
                    <a:lnTo>
                      <a:pt x="317" y="88"/>
                    </a:lnTo>
                    <a:lnTo>
                      <a:pt x="308" y="98"/>
                    </a:lnTo>
                    <a:lnTo>
                      <a:pt x="339" y="96"/>
                    </a:lnTo>
                    <a:lnTo>
                      <a:pt x="322" y="106"/>
                    </a:lnTo>
                    <a:lnTo>
                      <a:pt x="337" y="106"/>
                    </a:lnTo>
                    <a:lnTo>
                      <a:pt x="331" y="114"/>
                    </a:lnTo>
                    <a:lnTo>
                      <a:pt x="345" y="103"/>
                    </a:lnTo>
                    <a:lnTo>
                      <a:pt x="359" y="114"/>
                    </a:lnTo>
                    <a:lnTo>
                      <a:pt x="333" y="123"/>
                    </a:lnTo>
                    <a:lnTo>
                      <a:pt x="371" y="131"/>
                    </a:lnTo>
                    <a:lnTo>
                      <a:pt x="339" y="134"/>
                    </a:lnTo>
                    <a:lnTo>
                      <a:pt x="351" y="139"/>
                    </a:lnTo>
                    <a:lnTo>
                      <a:pt x="341" y="149"/>
                    </a:lnTo>
                    <a:lnTo>
                      <a:pt x="379" y="168"/>
                    </a:lnTo>
                    <a:lnTo>
                      <a:pt x="397" y="165"/>
                    </a:lnTo>
                    <a:lnTo>
                      <a:pt x="406" y="187"/>
                    </a:lnTo>
                    <a:lnTo>
                      <a:pt x="424" y="186"/>
                    </a:lnTo>
                    <a:lnTo>
                      <a:pt x="422" y="195"/>
                    </a:lnTo>
                    <a:lnTo>
                      <a:pt x="451" y="200"/>
                    </a:lnTo>
                    <a:lnTo>
                      <a:pt x="446" y="212"/>
                    </a:lnTo>
                    <a:lnTo>
                      <a:pt x="433" y="211"/>
                    </a:lnTo>
                    <a:lnTo>
                      <a:pt x="439" y="218"/>
                    </a:lnTo>
                    <a:lnTo>
                      <a:pt x="432" y="229"/>
                    </a:lnTo>
                    <a:lnTo>
                      <a:pt x="419" y="224"/>
                    </a:lnTo>
                    <a:lnTo>
                      <a:pt x="416" y="247"/>
                    </a:lnTo>
                    <a:lnTo>
                      <a:pt x="365" y="205"/>
                    </a:lnTo>
                    <a:lnTo>
                      <a:pt x="346" y="209"/>
                    </a:lnTo>
                    <a:lnTo>
                      <a:pt x="359" y="219"/>
                    </a:lnTo>
                    <a:lnTo>
                      <a:pt x="349" y="229"/>
                    </a:lnTo>
                    <a:lnTo>
                      <a:pt x="357" y="229"/>
                    </a:lnTo>
                    <a:lnTo>
                      <a:pt x="368" y="249"/>
                    </a:lnTo>
                    <a:lnTo>
                      <a:pt x="393" y="254"/>
                    </a:lnTo>
                    <a:lnTo>
                      <a:pt x="391" y="265"/>
                    </a:lnTo>
                    <a:lnTo>
                      <a:pt x="405" y="276"/>
                    </a:lnTo>
                    <a:lnTo>
                      <a:pt x="397" y="304"/>
                    </a:lnTo>
                    <a:lnTo>
                      <a:pt x="333" y="275"/>
                    </a:lnTo>
                    <a:lnTo>
                      <a:pt x="376" y="319"/>
                    </a:lnTo>
                    <a:lnTo>
                      <a:pt x="295" y="294"/>
                    </a:lnTo>
                    <a:lnTo>
                      <a:pt x="284" y="280"/>
                    </a:lnTo>
                    <a:lnTo>
                      <a:pt x="295" y="278"/>
                    </a:lnTo>
                    <a:lnTo>
                      <a:pt x="269" y="270"/>
                    </a:lnTo>
                    <a:lnTo>
                      <a:pt x="261" y="253"/>
                    </a:lnTo>
                    <a:lnTo>
                      <a:pt x="241" y="247"/>
                    </a:lnTo>
                    <a:lnTo>
                      <a:pt x="240" y="258"/>
                    </a:lnTo>
                    <a:lnTo>
                      <a:pt x="228" y="253"/>
                    </a:lnTo>
                    <a:lnTo>
                      <a:pt x="210" y="263"/>
                    </a:lnTo>
                    <a:lnTo>
                      <a:pt x="187" y="253"/>
                    </a:lnTo>
                    <a:lnTo>
                      <a:pt x="200" y="233"/>
                    </a:lnTo>
                    <a:lnTo>
                      <a:pt x="259" y="233"/>
                    </a:lnTo>
                    <a:lnTo>
                      <a:pt x="245" y="214"/>
                    </a:lnTo>
                    <a:lnTo>
                      <a:pt x="279" y="186"/>
                    </a:lnTo>
                    <a:lnTo>
                      <a:pt x="255" y="148"/>
                    </a:lnTo>
                    <a:lnTo>
                      <a:pt x="238" y="144"/>
                    </a:lnTo>
                    <a:lnTo>
                      <a:pt x="247" y="138"/>
                    </a:lnTo>
                    <a:lnTo>
                      <a:pt x="211" y="149"/>
                    </a:lnTo>
                    <a:lnTo>
                      <a:pt x="210" y="137"/>
                    </a:lnTo>
                    <a:lnTo>
                      <a:pt x="223" y="131"/>
                    </a:lnTo>
                    <a:lnTo>
                      <a:pt x="196" y="117"/>
                    </a:lnTo>
                    <a:lnTo>
                      <a:pt x="195" y="105"/>
                    </a:lnTo>
                    <a:lnTo>
                      <a:pt x="170" y="99"/>
                    </a:lnTo>
                    <a:lnTo>
                      <a:pt x="176" y="115"/>
                    </a:lnTo>
                    <a:lnTo>
                      <a:pt x="132" y="109"/>
                    </a:lnTo>
                    <a:lnTo>
                      <a:pt x="143" y="118"/>
                    </a:lnTo>
                    <a:lnTo>
                      <a:pt x="30" y="103"/>
                    </a:lnTo>
                    <a:lnTo>
                      <a:pt x="10" y="82"/>
                    </a:lnTo>
                    <a:lnTo>
                      <a:pt x="45" y="83"/>
                    </a:lnTo>
                    <a:lnTo>
                      <a:pt x="0" y="71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3" name="Freeform 38"/>
              <p:cNvSpPr>
                <a:spLocks/>
              </p:cNvSpPr>
              <p:nvPr/>
            </p:nvSpPr>
            <p:spPr bwMode="auto">
              <a:xfrm>
                <a:off x="1695" y="1656"/>
                <a:ext cx="106" cy="71"/>
              </a:xfrm>
              <a:custGeom>
                <a:avLst/>
                <a:gdLst>
                  <a:gd name="T0" fmla="*/ 0 w 106"/>
                  <a:gd name="T1" fmla="*/ 57 h 71"/>
                  <a:gd name="T2" fmla="*/ 0 w 106"/>
                  <a:gd name="T3" fmla="*/ 57 h 71"/>
                  <a:gd name="T4" fmla="*/ 16 w 106"/>
                  <a:gd name="T5" fmla="*/ 43 h 71"/>
                  <a:gd name="T6" fmla="*/ 26 w 106"/>
                  <a:gd name="T7" fmla="*/ 0 h 71"/>
                  <a:gd name="T8" fmla="*/ 34 w 106"/>
                  <a:gd name="T9" fmla="*/ 16 h 71"/>
                  <a:gd name="T10" fmla="*/ 58 w 106"/>
                  <a:gd name="T11" fmla="*/ 20 h 71"/>
                  <a:gd name="T12" fmla="*/ 105 w 106"/>
                  <a:gd name="T13" fmla="*/ 51 h 71"/>
                  <a:gd name="T14" fmla="*/ 98 w 106"/>
                  <a:gd name="T15" fmla="*/ 62 h 71"/>
                  <a:gd name="T16" fmla="*/ 56 w 106"/>
                  <a:gd name="T17" fmla="*/ 48 h 71"/>
                  <a:gd name="T18" fmla="*/ 31 w 106"/>
                  <a:gd name="T19" fmla="*/ 70 h 71"/>
                  <a:gd name="T20" fmla="*/ 24 w 106"/>
                  <a:gd name="T21" fmla="*/ 51 h 71"/>
                  <a:gd name="T22" fmla="*/ 0 w 106"/>
                  <a:gd name="T23" fmla="*/ 57 h 71"/>
                  <a:gd name="T24" fmla="*/ 0 w 106"/>
                  <a:gd name="T25" fmla="*/ 57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6"/>
                  <a:gd name="T40" fmla="*/ 0 h 71"/>
                  <a:gd name="T41" fmla="*/ 106 w 106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6" h="71">
                    <a:moveTo>
                      <a:pt x="0" y="57"/>
                    </a:moveTo>
                    <a:lnTo>
                      <a:pt x="0" y="57"/>
                    </a:lnTo>
                    <a:lnTo>
                      <a:pt x="16" y="43"/>
                    </a:lnTo>
                    <a:lnTo>
                      <a:pt x="26" y="0"/>
                    </a:lnTo>
                    <a:lnTo>
                      <a:pt x="34" y="16"/>
                    </a:lnTo>
                    <a:lnTo>
                      <a:pt x="58" y="20"/>
                    </a:lnTo>
                    <a:lnTo>
                      <a:pt x="105" y="51"/>
                    </a:lnTo>
                    <a:lnTo>
                      <a:pt x="98" y="62"/>
                    </a:lnTo>
                    <a:lnTo>
                      <a:pt x="56" y="48"/>
                    </a:lnTo>
                    <a:lnTo>
                      <a:pt x="31" y="70"/>
                    </a:lnTo>
                    <a:lnTo>
                      <a:pt x="24" y="51"/>
                    </a:lnTo>
                    <a:lnTo>
                      <a:pt x="0" y="57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4" name="Freeform 39"/>
              <p:cNvSpPr>
                <a:spLocks/>
              </p:cNvSpPr>
              <p:nvPr/>
            </p:nvSpPr>
            <p:spPr bwMode="auto">
              <a:xfrm>
                <a:off x="2133" y="1985"/>
                <a:ext cx="106" cy="102"/>
              </a:xfrm>
              <a:custGeom>
                <a:avLst/>
                <a:gdLst>
                  <a:gd name="T0" fmla="*/ 0 w 106"/>
                  <a:gd name="T1" fmla="*/ 79 h 102"/>
                  <a:gd name="T2" fmla="*/ 0 w 106"/>
                  <a:gd name="T3" fmla="*/ 79 h 102"/>
                  <a:gd name="T4" fmla="*/ 43 w 106"/>
                  <a:gd name="T5" fmla="*/ 5 h 102"/>
                  <a:gd name="T6" fmla="*/ 60 w 106"/>
                  <a:gd name="T7" fmla="*/ 0 h 102"/>
                  <a:gd name="T8" fmla="*/ 40 w 106"/>
                  <a:gd name="T9" fmla="*/ 40 h 102"/>
                  <a:gd name="T10" fmla="*/ 53 w 106"/>
                  <a:gd name="T11" fmla="*/ 31 h 102"/>
                  <a:gd name="T12" fmla="*/ 62 w 106"/>
                  <a:gd name="T13" fmla="*/ 48 h 102"/>
                  <a:gd name="T14" fmla="*/ 90 w 106"/>
                  <a:gd name="T15" fmla="*/ 48 h 102"/>
                  <a:gd name="T16" fmla="*/ 84 w 106"/>
                  <a:gd name="T17" fmla="*/ 63 h 102"/>
                  <a:gd name="T18" fmla="*/ 99 w 106"/>
                  <a:gd name="T19" fmla="*/ 62 h 102"/>
                  <a:gd name="T20" fmla="*/ 89 w 106"/>
                  <a:gd name="T21" fmla="*/ 78 h 102"/>
                  <a:gd name="T22" fmla="*/ 102 w 106"/>
                  <a:gd name="T23" fmla="*/ 69 h 102"/>
                  <a:gd name="T24" fmla="*/ 105 w 106"/>
                  <a:gd name="T25" fmla="*/ 84 h 102"/>
                  <a:gd name="T26" fmla="*/ 91 w 106"/>
                  <a:gd name="T27" fmla="*/ 101 h 102"/>
                  <a:gd name="T28" fmla="*/ 90 w 106"/>
                  <a:gd name="T29" fmla="*/ 89 h 102"/>
                  <a:gd name="T30" fmla="*/ 84 w 106"/>
                  <a:gd name="T31" fmla="*/ 95 h 102"/>
                  <a:gd name="T32" fmla="*/ 84 w 106"/>
                  <a:gd name="T33" fmla="*/ 76 h 102"/>
                  <a:gd name="T34" fmla="*/ 58 w 106"/>
                  <a:gd name="T35" fmla="*/ 95 h 102"/>
                  <a:gd name="T36" fmla="*/ 73 w 106"/>
                  <a:gd name="T37" fmla="*/ 82 h 102"/>
                  <a:gd name="T38" fmla="*/ 52 w 106"/>
                  <a:gd name="T39" fmla="*/ 84 h 102"/>
                  <a:gd name="T40" fmla="*/ 57 w 106"/>
                  <a:gd name="T41" fmla="*/ 77 h 102"/>
                  <a:gd name="T42" fmla="*/ 0 w 106"/>
                  <a:gd name="T43" fmla="*/ 79 h 102"/>
                  <a:gd name="T44" fmla="*/ 0 w 106"/>
                  <a:gd name="T45" fmla="*/ 79 h 1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6"/>
                  <a:gd name="T70" fmla="*/ 0 h 102"/>
                  <a:gd name="T71" fmla="*/ 106 w 106"/>
                  <a:gd name="T72" fmla="*/ 102 h 1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6" h="102">
                    <a:moveTo>
                      <a:pt x="0" y="79"/>
                    </a:moveTo>
                    <a:lnTo>
                      <a:pt x="0" y="79"/>
                    </a:lnTo>
                    <a:lnTo>
                      <a:pt x="43" y="5"/>
                    </a:lnTo>
                    <a:lnTo>
                      <a:pt x="60" y="0"/>
                    </a:lnTo>
                    <a:lnTo>
                      <a:pt x="40" y="40"/>
                    </a:lnTo>
                    <a:lnTo>
                      <a:pt x="53" y="31"/>
                    </a:lnTo>
                    <a:lnTo>
                      <a:pt x="62" y="48"/>
                    </a:lnTo>
                    <a:lnTo>
                      <a:pt x="90" y="48"/>
                    </a:lnTo>
                    <a:lnTo>
                      <a:pt x="84" y="63"/>
                    </a:lnTo>
                    <a:lnTo>
                      <a:pt x="99" y="62"/>
                    </a:lnTo>
                    <a:lnTo>
                      <a:pt x="89" y="78"/>
                    </a:lnTo>
                    <a:lnTo>
                      <a:pt x="102" y="69"/>
                    </a:lnTo>
                    <a:lnTo>
                      <a:pt x="105" y="84"/>
                    </a:lnTo>
                    <a:lnTo>
                      <a:pt x="91" y="101"/>
                    </a:lnTo>
                    <a:lnTo>
                      <a:pt x="90" y="89"/>
                    </a:lnTo>
                    <a:lnTo>
                      <a:pt x="84" y="95"/>
                    </a:lnTo>
                    <a:lnTo>
                      <a:pt x="84" y="76"/>
                    </a:lnTo>
                    <a:lnTo>
                      <a:pt x="58" y="95"/>
                    </a:lnTo>
                    <a:lnTo>
                      <a:pt x="73" y="82"/>
                    </a:lnTo>
                    <a:lnTo>
                      <a:pt x="52" y="84"/>
                    </a:lnTo>
                    <a:lnTo>
                      <a:pt x="57" y="77"/>
                    </a:lnTo>
                    <a:lnTo>
                      <a:pt x="0" y="79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3942" y="2768"/>
              <a:ext cx="30" cy="59"/>
            </a:xfrm>
            <a:custGeom>
              <a:avLst/>
              <a:gdLst>
                <a:gd name="T0" fmla="*/ 0 w 30"/>
                <a:gd name="T1" fmla="*/ 0 h 59"/>
                <a:gd name="T2" fmla="*/ 0 w 30"/>
                <a:gd name="T3" fmla="*/ 0 h 59"/>
                <a:gd name="T4" fmla="*/ 5 w 30"/>
                <a:gd name="T5" fmla="*/ 58 h 59"/>
                <a:gd name="T6" fmla="*/ 29 w 30"/>
                <a:gd name="T7" fmla="*/ 48 h 59"/>
                <a:gd name="T8" fmla="*/ 17 w 30"/>
                <a:gd name="T9" fmla="*/ 14 h 59"/>
                <a:gd name="T10" fmla="*/ 0 w 30"/>
                <a:gd name="T11" fmla="*/ 0 h 59"/>
                <a:gd name="T12" fmla="*/ 0 w 30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59"/>
                <a:gd name="T23" fmla="*/ 30 w 30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59">
                  <a:moveTo>
                    <a:pt x="0" y="0"/>
                  </a:moveTo>
                  <a:lnTo>
                    <a:pt x="0" y="0"/>
                  </a:lnTo>
                  <a:lnTo>
                    <a:pt x="5" y="58"/>
                  </a:lnTo>
                  <a:lnTo>
                    <a:pt x="29" y="48"/>
                  </a:lnTo>
                  <a:lnTo>
                    <a:pt x="17" y="14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23" name="Group 41"/>
            <p:cNvGrpSpPr>
              <a:grpSpLocks/>
            </p:cNvGrpSpPr>
            <p:nvPr/>
          </p:nvGrpSpPr>
          <p:grpSpPr bwMode="auto">
            <a:xfrm>
              <a:off x="1500" y="3195"/>
              <a:ext cx="136" cy="698"/>
              <a:chOff x="1878" y="3144"/>
              <a:chExt cx="136" cy="698"/>
            </a:xfrm>
          </p:grpSpPr>
          <p:sp>
            <p:nvSpPr>
              <p:cNvPr id="577" name="Freeform 42"/>
              <p:cNvSpPr>
                <a:spLocks/>
              </p:cNvSpPr>
              <p:nvPr/>
            </p:nvSpPr>
            <p:spPr bwMode="auto">
              <a:xfrm>
                <a:off x="1878" y="3144"/>
                <a:ext cx="132" cy="657"/>
              </a:xfrm>
              <a:custGeom>
                <a:avLst/>
                <a:gdLst>
                  <a:gd name="T0" fmla="*/ 0 w 132"/>
                  <a:gd name="T1" fmla="*/ 513 h 657"/>
                  <a:gd name="T2" fmla="*/ 0 w 132"/>
                  <a:gd name="T3" fmla="*/ 513 h 657"/>
                  <a:gd name="T4" fmla="*/ 10 w 132"/>
                  <a:gd name="T5" fmla="*/ 495 h 657"/>
                  <a:gd name="T6" fmla="*/ 28 w 132"/>
                  <a:gd name="T7" fmla="*/ 508 h 657"/>
                  <a:gd name="T8" fmla="*/ 45 w 132"/>
                  <a:gd name="T9" fmla="*/ 474 h 657"/>
                  <a:gd name="T10" fmla="*/ 38 w 132"/>
                  <a:gd name="T11" fmla="*/ 461 h 657"/>
                  <a:gd name="T12" fmla="*/ 52 w 132"/>
                  <a:gd name="T13" fmla="*/ 415 h 657"/>
                  <a:gd name="T14" fmla="*/ 27 w 132"/>
                  <a:gd name="T15" fmla="*/ 411 h 657"/>
                  <a:gd name="T16" fmla="*/ 31 w 132"/>
                  <a:gd name="T17" fmla="*/ 336 h 657"/>
                  <a:gd name="T18" fmla="*/ 63 w 132"/>
                  <a:gd name="T19" fmla="*/ 258 h 657"/>
                  <a:gd name="T20" fmla="*/ 63 w 132"/>
                  <a:gd name="T21" fmla="*/ 192 h 657"/>
                  <a:gd name="T22" fmla="*/ 85 w 132"/>
                  <a:gd name="T23" fmla="*/ 67 h 657"/>
                  <a:gd name="T24" fmla="*/ 78 w 132"/>
                  <a:gd name="T25" fmla="*/ 12 h 657"/>
                  <a:gd name="T26" fmla="*/ 94 w 132"/>
                  <a:gd name="T27" fmla="*/ 0 h 657"/>
                  <a:gd name="T28" fmla="*/ 110 w 132"/>
                  <a:gd name="T29" fmla="*/ 29 h 657"/>
                  <a:gd name="T30" fmla="*/ 120 w 132"/>
                  <a:gd name="T31" fmla="*/ 87 h 657"/>
                  <a:gd name="T32" fmla="*/ 131 w 132"/>
                  <a:gd name="T33" fmla="*/ 88 h 657"/>
                  <a:gd name="T34" fmla="*/ 129 w 132"/>
                  <a:gd name="T35" fmla="*/ 108 h 657"/>
                  <a:gd name="T36" fmla="*/ 112 w 132"/>
                  <a:gd name="T37" fmla="*/ 116 h 657"/>
                  <a:gd name="T38" fmla="*/ 113 w 132"/>
                  <a:gd name="T39" fmla="*/ 154 h 657"/>
                  <a:gd name="T40" fmla="*/ 94 w 132"/>
                  <a:gd name="T41" fmla="*/ 176 h 657"/>
                  <a:gd name="T42" fmla="*/ 79 w 132"/>
                  <a:gd name="T43" fmla="*/ 229 h 657"/>
                  <a:gd name="T44" fmla="*/ 90 w 132"/>
                  <a:gd name="T45" fmla="*/ 281 h 657"/>
                  <a:gd name="T46" fmla="*/ 70 w 132"/>
                  <a:gd name="T47" fmla="*/ 324 h 657"/>
                  <a:gd name="T48" fmla="*/ 56 w 132"/>
                  <a:gd name="T49" fmla="*/ 432 h 657"/>
                  <a:gd name="T50" fmla="*/ 67 w 132"/>
                  <a:gd name="T51" fmla="*/ 471 h 657"/>
                  <a:gd name="T52" fmla="*/ 56 w 132"/>
                  <a:gd name="T53" fmla="*/ 474 h 657"/>
                  <a:gd name="T54" fmla="*/ 61 w 132"/>
                  <a:gd name="T55" fmla="*/ 509 h 657"/>
                  <a:gd name="T56" fmla="*/ 35 w 132"/>
                  <a:gd name="T57" fmla="*/ 582 h 657"/>
                  <a:gd name="T58" fmla="*/ 38 w 132"/>
                  <a:gd name="T59" fmla="*/ 594 h 657"/>
                  <a:gd name="T60" fmla="*/ 51 w 132"/>
                  <a:gd name="T61" fmla="*/ 590 h 657"/>
                  <a:gd name="T62" fmla="*/ 56 w 132"/>
                  <a:gd name="T63" fmla="*/ 618 h 657"/>
                  <a:gd name="T64" fmla="*/ 113 w 132"/>
                  <a:gd name="T65" fmla="*/ 624 h 657"/>
                  <a:gd name="T66" fmla="*/ 75 w 132"/>
                  <a:gd name="T67" fmla="*/ 634 h 657"/>
                  <a:gd name="T68" fmla="*/ 70 w 132"/>
                  <a:gd name="T69" fmla="*/ 656 h 657"/>
                  <a:gd name="T70" fmla="*/ 53 w 132"/>
                  <a:gd name="T71" fmla="*/ 650 h 657"/>
                  <a:gd name="T72" fmla="*/ 72 w 132"/>
                  <a:gd name="T73" fmla="*/ 636 h 657"/>
                  <a:gd name="T74" fmla="*/ 44 w 132"/>
                  <a:gd name="T75" fmla="*/ 631 h 657"/>
                  <a:gd name="T76" fmla="*/ 41 w 132"/>
                  <a:gd name="T77" fmla="*/ 607 h 657"/>
                  <a:gd name="T78" fmla="*/ 34 w 132"/>
                  <a:gd name="T79" fmla="*/ 618 h 657"/>
                  <a:gd name="T80" fmla="*/ 23 w 132"/>
                  <a:gd name="T81" fmla="*/ 597 h 657"/>
                  <a:gd name="T82" fmla="*/ 29 w 132"/>
                  <a:gd name="T83" fmla="*/ 590 h 657"/>
                  <a:gd name="T84" fmla="*/ 16 w 132"/>
                  <a:gd name="T85" fmla="*/ 581 h 657"/>
                  <a:gd name="T86" fmla="*/ 27 w 132"/>
                  <a:gd name="T87" fmla="*/ 569 h 657"/>
                  <a:gd name="T88" fmla="*/ 17 w 132"/>
                  <a:gd name="T89" fmla="*/ 537 h 657"/>
                  <a:gd name="T90" fmla="*/ 37 w 132"/>
                  <a:gd name="T91" fmla="*/ 540 h 657"/>
                  <a:gd name="T92" fmla="*/ 17 w 132"/>
                  <a:gd name="T93" fmla="*/ 524 h 657"/>
                  <a:gd name="T94" fmla="*/ 22 w 132"/>
                  <a:gd name="T95" fmla="*/ 512 h 657"/>
                  <a:gd name="T96" fmla="*/ 0 w 132"/>
                  <a:gd name="T97" fmla="*/ 513 h 657"/>
                  <a:gd name="T98" fmla="*/ 0 w 132"/>
                  <a:gd name="T99" fmla="*/ 513 h 6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2"/>
                  <a:gd name="T151" fmla="*/ 0 h 657"/>
                  <a:gd name="T152" fmla="*/ 132 w 132"/>
                  <a:gd name="T153" fmla="*/ 657 h 6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2" h="657">
                    <a:moveTo>
                      <a:pt x="0" y="513"/>
                    </a:moveTo>
                    <a:lnTo>
                      <a:pt x="0" y="513"/>
                    </a:lnTo>
                    <a:lnTo>
                      <a:pt x="10" y="495"/>
                    </a:lnTo>
                    <a:lnTo>
                      <a:pt x="28" y="508"/>
                    </a:lnTo>
                    <a:lnTo>
                      <a:pt x="45" y="474"/>
                    </a:lnTo>
                    <a:lnTo>
                      <a:pt x="38" y="461"/>
                    </a:lnTo>
                    <a:lnTo>
                      <a:pt x="52" y="415"/>
                    </a:lnTo>
                    <a:lnTo>
                      <a:pt x="27" y="411"/>
                    </a:lnTo>
                    <a:lnTo>
                      <a:pt x="31" y="336"/>
                    </a:lnTo>
                    <a:lnTo>
                      <a:pt x="63" y="258"/>
                    </a:lnTo>
                    <a:lnTo>
                      <a:pt x="63" y="192"/>
                    </a:lnTo>
                    <a:lnTo>
                      <a:pt x="85" y="67"/>
                    </a:lnTo>
                    <a:lnTo>
                      <a:pt x="78" y="12"/>
                    </a:lnTo>
                    <a:lnTo>
                      <a:pt x="94" y="0"/>
                    </a:lnTo>
                    <a:lnTo>
                      <a:pt x="110" y="29"/>
                    </a:lnTo>
                    <a:lnTo>
                      <a:pt x="120" y="87"/>
                    </a:lnTo>
                    <a:lnTo>
                      <a:pt x="131" y="88"/>
                    </a:lnTo>
                    <a:lnTo>
                      <a:pt x="129" y="108"/>
                    </a:lnTo>
                    <a:lnTo>
                      <a:pt x="112" y="116"/>
                    </a:lnTo>
                    <a:lnTo>
                      <a:pt x="113" y="154"/>
                    </a:lnTo>
                    <a:lnTo>
                      <a:pt x="94" y="176"/>
                    </a:lnTo>
                    <a:lnTo>
                      <a:pt x="79" y="229"/>
                    </a:lnTo>
                    <a:lnTo>
                      <a:pt x="90" y="281"/>
                    </a:lnTo>
                    <a:lnTo>
                      <a:pt x="70" y="324"/>
                    </a:lnTo>
                    <a:lnTo>
                      <a:pt x="56" y="432"/>
                    </a:lnTo>
                    <a:lnTo>
                      <a:pt x="67" y="471"/>
                    </a:lnTo>
                    <a:lnTo>
                      <a:pt x="56" y="474"/>
                    </a:lnTo>
                    <a:lnTo>
                      <a:pt x="61" y="509"/>
                    </a:lnTo>
                    <a:lnTo>
                      <a:pt x="35" y="582"/>
                    </a:lnTo>
                    <a:lnTo>
                      <a:pt x="38" y="594"/>
                    </a:lnTo>
                    <a:lnTo>
                      <a:pt x="51" y="590"/>
                    </a:lnTo>
                    <a:lnTo>
                      <a:pt x="56" y="618"/>
                    </a:lnTo>
                    <a:lnTo>
                      <a:pt x="113" y="624"/>
                    </a:lnTo>
                    <a:lnTo>
                      <a:pt x="75" y="634"/>
                    </a:lnTo>
                    <a:lnTo>
                      <a:pt x="70" y="656"/>
                    </a:lnTo>
                    <a:lnTo>
                      <a:pt x="53" y="650"/>
                    </a:lnTo>
                    <a:lnTo>
                      <a:pt x="72" y="636"/>
                    </a:lnTo>
                    <a:lnTo>
                      <a:pt x="44" y="631"/>
                    </a:lnTo>
                    <a:lnTo>
                      <a:pt x="41" y="607"/>
                    </a:lnTo>
                    <a:lnTo>
                      <a:pt x="34" y="618"/>
                    </a:lnTo>
                    <a:lnTo>
                      <a:pt x="23" y="597"/>
                    </a:lnTo>
                    <a:lnTo>
                      <a:pt x="29" y="590"/>
                    </a:lnTo>
                    <a:lnTo>
                      <a:pt x="16" y="581"/>
                    </a:lnTo>
                    <a:lnTo>
                      <a:pt x="27" y="569"/>
                    </a:lnTo>
                    <a:lnTo>
                      <a:pt x="17" y="537"/>
                    </a:lnTo>
                    <a:lnTo>
                      <a:pt x="37" y="540"/>
                    </a:lnTo>
                    <a:lnTo>
                      <a:pt x="17" y="524"/>
                    </a:lnTo>
                    <a:lnTo>
                      <a:pt x="22" y="512"/>
                    </a:lnTo>
                    <a:lnTo>
                      <a:pt x="0" y="513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8" name="Freeform 43"/>
              <p:cNvSpPr>
                <a:spLocks/>
              </p:cNvSpPr>
              <p:nvPr/>
            </p:nvSpPr>
            <p:spPr bwMode="auto">
              <a:xfrm>
                <a:off x="1885" y="3695"/>
                <a:ext cx="11" cy="24"/>
              </a:xfrm>
              <a:custGeom>
                <a:avLst/>
                <a:gdLst>
                  <a:gd name="T0" fmla="*/ 0 w 11"/>
                  <a:gd name="T1" fmla="*/ 10 h 24"/>
                  <a:gd name="T2" fmla="*/ 0 w 11"/>
                  <a:gd name="T3" fmla="*/ 10 h 24"/>
                  <a:gd name="T4" fmla="*/ 4 w 11"/>
                  <a:gd name="T5" fmla="*/ 0 h 24"/>
                  <a:gd name="T6" fmla="*/ 10 w 11"/>
                  <a:gd name="T7" fmla="*/ 23 h 24"/>
                  <a:gd name="T8" fmla="*/ 0 w 11"/>
                  <a:gd name="T9" fmla="*/ 10 h 24"/>
                  <a:gd name="T10" fmla="*/ 0 w 11"/>
                  <a:gd name="T11" fmla="*/ 1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10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0" y="2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9" name="Freeform 44"/>
              <p:cNvSpPr>
                <a:spLocks/>
              </p:cNvSpPr>
              <p:nvPr/>
            </p:nvSpPr>
            <p:spPr bwMode="auto">
              <a:xfrm>
                <a:off x="1896" y="3561"/>
                <a:ext cx="10" cy="32"/>
              </a:xfrm>
              <a:custGeom>
                <a:avLst/>
                <a:gdLst>
                  <a:gd name="T0" fmla="*/ 0 w 10"/>
                  <a:gd name="T1" fmla="*/ 27 h 32"/>
                  <a:gd name="T2" fmla="*/ 0 w 10"/>
                  <a:gd name="T3" fmla="*/ 27 h 32"/>
                  <a:gd name="T4" fmla="*/ 9 w 10"/>
                  <a:gd name="T5" fmla="*/ 0 h 32"/>
                  <a:gd name="T6" fmla="*/ 9 w 10"/>
                  <a:gd name="T7" fmla="*/ 31 h 32"/>
                  <a:gd name="T8" fmla="*/ 0 w 10"/>
                  <a:gd name="T9" fmla="*/ 27 h 32"/>
                  <a:gd name="T10" fmla="*/ 0 w 10"/>
                  <a:gd name="T11" fmla="*/ 2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2"/>
                  <a:gd name="T20" fmla="*/ 10 w 10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2">
                    <a:moveTo>
                      <a:pt x="0" y="27"/>
                    </a:moveTo>
                    <a:lnTo>
                      <a:pt x="0" y="27"/>
                    </a:lnTo>
                    <a:lnTo>
                      <a:pt x="9" y="0"/>
                    </a:lnTo>
                    <a:lnTo>
                      <a:pt x="9" y="31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0" name="Freeform 45"/>
              <p:cNvSpPr>
                <a:spLocks/>
              </p:cNvSpPr>
              <p:nvPr/>
            </p:nvSpPr>
            <p:spPr bwMode="auto">
              <a:xfrm>
                <a:off x="1907" y="3792"/>
                <a:ext cx="22" cy="15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20 w 22"/>
                  <a:gd name="T5" fmla="*/ 3 h 15"/>
                  <a:gd name="T6" fmla="*/ 21 w 22"/>
                  <a:gd name="T7" fmla="*/ 14 h 15"/>
                  <a:gd name="T8" fmla="*/ 0 w 22"/>
                  <a:gd name="T9" fmla="*/ 0 h 15"/>
                  <a:gd name="T10" fmla="*/ 0 w 2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5"/>
                  <a:gd name="T20" fmla="*/ 22 w 2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5">
                    <a:moveTo>
                      <a:pt x="0" y="0"/>
                    </a:moveTo>
                    <a:lnTo>
                      <a:pt x="0" y="0"/>
                    </a:lnTo>
                    <a:lnTo>
                      <a:pt x="20" y="3"/>
                    </a:lnTo>
                    <a:lnTo>
                      <a:pt x="21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1" name="Freeform 46"/>
              <p:cNvSpPr>
                <a:spLocks/>
              </p:cNvSpPr>
              <p:nvPr/>
            </p:nvSpPr>
            <p:spPr bwMode="auto">
              <a:xfrm>
                <a:off x="1911" y="3762"/>
                <a:ext cx="32" cy="32"/>
              </a:xfrm>
              <a:custGeom>
                <a:avLst/>
                <a:gdLst>
                  <a:gd name="T0" fmla="*/ 0 w 32"/>
                  <a:gd name="T1" fmla="*/ 5 h 32"/>
                  <a:gd name="T2" fmla="*/ 0 w 32"/>
                  <a:gd name="T3" fmla="*/ 5 h 32"/>
                  <a:gd name="T4" fmla="*/ 8 w 32"/>
                  <a:gd name="T5" fmla="*/ 0 h 32"/>
                  <a:gd name="T6" fmla="*/ 8 w 32"/>
                  <a:gd name="T7" fmla="*/ 14 h 32"/>
                  <a:gd name="T8" fmla="*/ 31 w 32"/>
                  <a:gd name="T9" fmla="*/ 19 h 32"/>
                  <a:gd name="T10" fmla="*/ 16 w 32"/>
                  <a:gd name="T11" fmla="*/ 31 h 32"/>
                  <a:gd name="T12" fmla="*/ 0 w 32"/>
                  <a:gd name="T13" fmla="*/ 5 h 32"/>
                  <a:gd name="T14" fmla="*/ 0 w 32"/>
                  <a:gd name="T15" fmla="*/ 5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32"/>
                  <a:gd name="T26" fmla="*/ 32 w 3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32">
                    <a:moveTo>
                      <a:pt x="0" y="5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14"/>
                    </a:lnTo>
                    <a:lnTo>
                      <a:pt x="31" y="19"/>
                    </a:lnTo>
                    <a:lnTo>
                      <a:pt x="16" y="31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2" name="Freeform 47"/>
              <p:cNvSpPr>
                <a:spLocks/>
              </p:cNvSpPr>
              <p:nvPr/>
            </p:nvSpPr>
            <p:spPr bwMode="auto">
              <a:xfrm>
                <a:off x="1934" y="3802"/>
                <a:ext cx="18" cy="9"/>
              </a:xfrm>
              <a:custGeom>
                <a:avLst/>
                <a:gdLst>
                  <a:gd name="T0" fmla="*/ 0 w 18"/>
                  <a:gd name="T1" fmla="*/ 6 h 9"/>
                  <a:gd name="T2" fmla="*/ 0 w 18"/>
                  <a:gd name="T3" fmla="*/ 6 h 9"/>
                  <a:gd name="T4" fmla="*/ 4 w 18"/>
                  <a:gd name="T5" fmla="*/ 0 h 9"/>
                  <a:gd name="T6" fmla="*/ 17 w 18"/>
                  <a:gd name="T7" fmla="*/ 8 h 9"/>
                  <a:gd name="T8" fmla="*/ 0 w 18"/>
                  <a:gd name="T9" fmla="*/ 6 h 9"/>
                  <a:gd name="T10" fmla="*/ 0 w 18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7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3" name="Freeform 48"/>
              <p:cNvSpPr>
                <a:spLocks/>
              </p:cNvSpPr>
              <p:nvPr/>
            </p:nvSpPr>
            <p:spPr bwMode="auto">
              <a:xfrm>
                <a:off x="1945" y="3776"/>
                <a:ext cx="44" cy="49"/>
              </a:xfrm>
              <a:custGeom>
                <a:avLst/>
                <a:gdLst>
                  <a:gd name="T0" fmla="*/ 0 w 44"/>
                  <a:gd name="T1" fmla="*/ 39 h 49"/>
                  <a:gd name="T2" fmla="*/ 0 w 44"/>
                  <a:gd name="T3" fmla="*/ 39 h 49"/>
                  <a:gd name="T4" fmla="*/ 7 w 44"/>
                  <a:gd name="T5" fmla="*/ 32 h 49"/>
                  <a:gd name="T6" fmla="*/ 30 w 44"/>
                  <a:gd name="T7" fmla="*/ 36 h 49"/>
                  <a:gd name="T8" fmla="*/ 20 w 44"/>
                  <a:gd name="T9" fmla="*/ 24 h 49"/>
                  <a:gd name="T10" fmla="*/ 31 w 44"/>
                  <a:gd name="T11" fmla="*/ 16 h 49"/>
                  <a:gd name="T12" fmla="*/ 14 w 44"/>
                  <a:gd name="T13" fmla="*/ 14 h 49"/>
                  <a:gd name="T14" fmla="*/ 14 w 44"/>
                  <a:gd name="T15" fmla="*/ 2 h 49"/>
                  <a:gd name="T16" fmla="*/ 42 w 44"/>
                  <a:gd name="T17" fmla="*/ 0 h 49"/>
                  <a:gd name="T18" fmla="*/ 43 w 44"/>
                  <a:gd name="T19" fmla="*/ 48 h 49"/>
                  <a:gd name="T20" fmla="*/ 0 w 44"/>
                  <a:gd name="T21" fmla="*/ 39 h 49"/>
                  <a:gd name="T22" fmla="*/ 0 w 44"/>
                  <a:gd name="T23" fmla="*/ 39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49"/>
                  <a:gd name="T38" fmla="*/ 44 w 44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49">
                    <a:moveTo>
                      <a:pt x="0" y="39"/>
                    </a:moveTo>
                    <a:lnTo>
                      <a:pt x="0" y="39"/>
                    </a:lnTo>
                    <a:lnTo>
                      <a:pt x="7" y="32"/>
                    </a:lnTo>
                    <a:lnTo>
                      <a:pt x="30" y="36"/>
                    </a:lnTo>
                    <a:lnTo>
                      <a:pt x="20" y="24"/>
                    </a:lnTo>
                    <a:lnTo>
                      <a:pt x="31" y="16"/>
                    </a:lnTo>
                    <a:lnTo>
                      <a:pt x="14" y="14"/>
                    </a:lnTo>
                    <a:lnTo>
                      <a:pt x="14" y="2"/>
                    </a:lnTo>
                    <a:lnTo>
                      <a:pt x="42" y="0"/>
                    </a:lnTo>
                    <a:lnTo>
                      <a:pt x="43" y="48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4" name="Freeform 49"/>
              <p:cNvSpPr>
                <a:spLocks/>
              </p:cNvSpPr>
              <p:nvPr/>
            </p:nvSpPr>
            <p:spPr bwMode="auto">
              <a:xfrm>
                <a:off x="1967" y="3831"/>
                <a:ext cx="33" cy="11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29 w 33"/>
                  <a:gd name="T5" fmla="*/ 3 h 11"/>
                  <a:gd name="T6" fmla="*/ 32 w 33"/>
                  <a:gd name="T7" fmla="*/ 10 h 11"/>
                  <a:gd name="T8" fmla="*/ 0 w 33"/>
                  <a:gd name="T9" fmla="*/ 0 h 11"/>
                  <a:gd name="T10" fmla="*/ 0 w 3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1"/>
                  <a:gd name="T20" fmla="*/ 33 w 3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29" y="3"/>
                    </a:lnTo>
                    <a:lnTo>
                      <a:pt x="32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5" name="Freeform 50"/>
              <p:cNvSpPr>
                <a:spLocks/>
              </p:cNvSpPr>
              <p:nvPr/>
            </p:nvSpPr>
            <p:spPr bwMode="auto">
              <a:xfrm>
                <a:off x="1998" y="3824"/>
                <a:ext cx="16" cy="8"/>
              </a:xfrm>
              <a:custGeom>
                <a:avLst/>
                <a:gdLst>
                  <a:gd name="T0" fmla="*/ 0 w 16"/>
                  <a:gd name="T1" fmla="*/ 7 h 8"/>
                  <a:gd name="T2" fmla="*/ 0 w 16"/>
                  <a:gd name="T3" fmla="*/ 7 h 8"/>
                  <a:gd name="T4" fmla="*/ 3 w 16"/>
                  <a:gd name="T5" fmla="*/ 0 h 8"/>
                  <a:gd name="T6" fmla="*/ 15 w 16"/>
                  <a:gd name="T7" fmla="*/ 7 h 8"/>
                  <a:gd name="T8" fmla="*/ 0 w 16"/>
                  <a:gd name="T9" fmla="*/ 7 h 8"/>
                  <a:gd name="T10" fmla="*/ 0 w 16"/>
                  <a:gd name="T11" fmla="*/ 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"/>
                  <a:gd name="T20" fmla="*/ 16 w 1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">
                    <a:moveTo>
                      <a:pt x="0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15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CFF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24" name="Group 51"/>
            <p:cNvGrpSpPr>
              <a:grpSpLocks/>
            </p:cNvGrpSpPr>
            <p:nvPr/>
          </p:nvGrpSpPr>
          <p:grpSpPr bwMode="auto">
            <a:xfrm>
              <a:off x="3844" y="1996"/>
              <a:ext cx="962" cy="638"/>
              <a:chOff x="4222" y="1945"/>
              <a:chExt cx="962" cy="638"/>
            </a:xfrm>
          </p:grpSpPr>
          <p:sp>
            <p:nvSpPr>
              <p:cNvPr id="575" name="Freeform 52"/>
              <p:cNvSpPr>
                <a:spLocks/>
              </p:cNvSpPr>
              <p:nvPr/>
            </p:nvSpPr>
            <p:spPr bwMode="auto">
              <a:xfrm>
                <a:off x="4222" y="1945"/>
                <a:ext cx="962" cy="606"/>
              </a:xfrm>
              <a:custGeom>
                <a:avLst/>
                <a:gdLst>
                  <a:gd name="T0" fmla="*/ 0 w 962"/>
                  <a:gd name="T1" fmla="*/ 288 h 606"/>
                  <a:gd name="T2" fmla="*/ 41 w 962"/>
                  <a:gd name="T3" fmla="*/ 260 h 606"/>
                  <a:gd name="T4" fmla="*/ 111 w 962"/>
                  <a:gd name="T5" fmla="*/ 203 h 606"/>
                  <a:gd name="T6" fmla="*/ 137 w 962"/>
                  <a:gd name="T7" fmla="*/ 167 h 606"/>
                  <a:gd name="T8" fmla="*/ 187 w 962"/>
                  <a:gd name="T9" fmla="*/ 131 h 606"/>
                  <a:gd name="T10" fmla="*/ 222 w 962"/>
                  <a:gd name="T11" fmla="*/ 93 h 606"/>
                  <a:gd name="T12" fmla="*/ 260 w 962"/>
                  <a:gd name="T13" fmla="*/ 122 h 606"/>
                  <a:gd name="T14" fmla="*/ 338 w 962"/>
                  <a:gd name="T15" fmla="*/ 185 h 606"/>
                  <a:gd name="T16" fmla="*/ 424 w 962"/>
                  <a:gd name="T17" fmla="*/ 213 h 606"/>
                  <a:gd name="T18" fmla="*/ 575 w 962"/>
                  <a:gd name="T19" fmla="*/ 215 h 606"/>
                  <a:gd name="T20" fmla="*/ 601 w 962"/>
                  <a:gd name="T21" fmla="*/ 173 h 606"/>
                  <a:gd name="T22" fmla="*/ 678 w 962"/>
                  <a:gd name="T23" fmla="*/ 141 h 606"/>
                  <a:gd name="T24" fmla="*/ 700 w 962"/>
                  <a:gd name="T25" fmla="*/ 113 h 606"/>
                  <a:gd name="T26" fmla="*/ 659 w 962"/>
                  <a:gd name="T27" fmla="*/ 90 h 606"/>
                  <a:gd name="T28" fmla="*/ 693 w 962"/>
                  <a:gd name="T29" fmla="*/ 83 h 606"/>
                  <a:gd name="T30" fmla="*/ 739 w 962"/>
                  <a:gd name="T31" fmla="*/ 32 h 606"/>
                  <a:gd name="T32" fmla="*/ 785 w 962"/>
                  <a:gd name="T33" fmla="*/ 0 h 606"/>
                  <a:gd name="T34" fmla="*/ 846 w 962"/>
                  <a:gd name="T35" fmla="*/ 80 h 606"/>
                  <a:gd name="T36" fmla="*/ 903 w 962"/>
                  <a:gd name="T37" fmla="*/ 119 h 606"/>
                  <a:gd name="T38" fmla="*/ 934 w 962"/>
                  <a:gd name="T39" fmla="*/ 169 h 606"/>
                  <a:gd name="T40" fmla="*/ 904 w 962"/>
                  <a:gd name="T41" fmla="*/ 203 h 606"/>
                  <a:gd name="T42" fmla="*/ 887 w 962"/>
                  <a:gd name="T43" fmla="*/ 213 h 606"/>
                  <a:gd name="T44" fmla="*/ 857 w 962"/>
                  <a:gd name="T45" fmla="*/ 241 h 606"/>
                  <a:gd name="T46" fmla="*/ 796 w 962"/>
                  <a:gd name="T47" fmla="*/ 267 h 606"/>
                  <a:gd name="T48" fmla="*/ 764 w 962"/>
                  <a:gd name="T49" fmla="*/ 260 h 606"/>
                  <a:gd name="T50" fmla="*/ 693 w 962"/>
                  <a:gd name="T51" fmla="*/ 284 h 606"/>
                  <a:gd name="T52" fmla="*/ 713 w 962"/>
                  <a:gd name="T53" fmla="*/ 317 h 606"/>
                  <a:gd name="T54" fmla="*/ 769 w 962"/>
                  <a:gd name="T55" fmla="*/ 316 h 606"/>
                  <a:gd name="T56" fmla="*/ 716 w 962"/>
                  <a:gd name="T57" fmla="*/ 359 h 606"/>
                  <a:gd name="T58" fmla="*/ 729 w 962"/>
                  <a:gd name="T59" fmla="*/ 409 h 606"/>
                  <a:gd name="T60" fmla="*/ 730 w 962"/>
                  <a:gd name="T61" fmla="*/ 440 h 606"/>
                  <a:gd name="T62" fmla="*/ 706 w 962"/>
                  <a:gd name="T63" fmla="*/ 533 h 606"/>
                  <a:gd name="T64" fmla="*/ 636 w 962"/>
                  <a:gd name="T65" fmla="*/ 567 h 606"/>
                  <a:gd name="T66" fmla="*/ 625 w 962"/>
                  <a:gd name="T67" fmla="*/ 562 h 606"/>
                  <a:gd name="T68" fmla="*/ 575 w 962"/>
                  <a:gd name="T69" fmla="*/ 586 h 606"/>
                  <a:gd name="T70" fmla="*/ 565 w 962"/>
                  <a:gd name="T71" fmla="*/ 583 h 606"/>
                  <a:gd name="T72" fmla="*/ 495 w 962"/>
                  <a:gd name="T73" fmla="*/ 557 h 606"/>
                  <a:gd name="T74" fmla="*/ 438 w 962"/>
                  <a:gd name="T75" fmla="*/ 569 h 606"/>
                  <a:gd name="T76" fmla="*/ 432 w 962"/>
                  <a:gd name="T77" fmla="*/ 582 h 606"/>
                  <a:gd name="T78" fmla="*/ 394 w 962"/>
                  <a:gd name="T79" fmla="*/ 542 h 606"/>
                  <a:gd name="T80" fmla="*/ 393 w 962"/>
                  <a:gd name="T81" fmla="*/ 499 h 606"/>
                  <a:gd name="T82" fmla="*/ 372 w 962"/>
                  <a:gd name="T83" fmla="*/ 475 h 606"/>
                  <a:gd name="T84" fmla="*/ 351 w 962"/>
                  <a:gd name="T85" fmla="*/ 451 h 606"/>
                  <a:gd name="T86" fmla="*/ 254 w 962"/>
                  <a:gd name="T87" fmla="*/ 472 h 606"/>
                  <a:gd name="T88" fmla="*/ 237 w 962"/>
                  <a:gd name="T89" fmla="*/ 477 h 606"/>
                  <a:gd name="T90" fmla="*/ 192 w 962"/>
                  <a:gd name="T91" fmla="*/ 479 h 606"/>
                  <a:gd name="T92" fmla="*/ 116 w 962"/>
                  <a:gd name="T93" fmla="*/ 439 h 606"/>
                  <a:gd name="T94" fmla="*/ 76 w 962"/>
                  <a:gd name="T95" fmla="*/ 400 h 606"/>
                  <a:gd name="T96" fmla="*/ 82 w 962"/>
                  <a:gd name="T97" fmla="*/ 375 h 606"/>
                  <a:gd name="T98" fmla="*/ 87 w 962"/>
                  <a:gd name="T99" fmla="*/ 339 h 606"/>
                  <a:gd name="T100" fmla="*/ 15 w 962"/>
                  <a:gd name="T101" fmla="*/ 320 h 606"/>
                  <a:gd name="T102" fmla="*/ 17 w 962"/>
                  <a:gd name="T103" fmla="*/ 294 h 606"/>
                  <a:gd name="T104" fmla="*/ 0 w 962"/>
                  <a:gd name="T105" fmla="*/ 288 h 6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62"/>
                  <a:gd name="T160" fmla="*/ 0 h 606"/>
                  <a:gd name="T161" fmla="*/ 962 w 962"/>
                  <a:gd name="T162" fmla="*/ 606 h 6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62" h="606">
                    <a:moveTo>
                      <a:pt x="0" y="288"/>
                    </a:moveTo>
                    <a:lnTo>
                      <a:pt x="0" y="288"/>
                    </a:lnTo>
                    <a:lnTo>
                      <a:pt x="6" y="265"/>
                    </a:lnTo>
                    <a:lnTo>
                      <a:pt x="41" y="260"/>
                    </a:lnTo>
                    <a:lnTo>
                      <a:pt x="102" y="228"/>
                    </a:lnTo>
                    <a:lnTo>
                      <a:pt x="111" y="203"/>
                    </a:lnTo>
                    <a:lnTo>
                      <a:pt x="98" y="175"/>
                    </a:lnTo>
                    <a:lnTo>
                      <a:pt x="137" y="167"/>
                    </a:lnTo>
                    <a:lnTo>
                      <a:pt x="147" y="129"/>
                    </a:lnTo>
                    <a:lnTo>
                      <a:pt x="187" y="131"/>
                    </a:lnTo>
                    <a:lnTo>
                      <a:pt x="192" y="106"/>
                    </a:lnTo>
                    <a:lnTo>
                      <a:pt x="222" y="93"/>
                    </a:lnTo>
                    <a:lnTo>
                      <a:pt x="238" y="115"/>
                    </a:lnTo>
                    <a:lnTo>
                      <a:pt x="260" y="122"/>
                    </a:lnTo>
                    <a:lnTo>
                      <a:pt x="269" y="167"/>
                    </a:lnTo>
                    <a:lnTo>
                      <a:pt x="338" y="185"/>
                    </a:lnTo>
                    <a:lnTo>
                      <a:pt x="367" y="215"/>
                    </a:lnTo>
                    <a:lnTo>
                      <a:pt x="424" y="213"/>
                    </a:lnTo>
                    <a:lnTo>
                      <a:pt x="489" y="237"/>
                    </a:lnTo>
                    <a:lnTo>
                      <a:pt x="575" y="215"/>
                    </a:lnTo>
                    <a:lnTo>
                      <a:pt x="601" y="197"/>
                    </a:lnTo>
                    <a:lnTo>
                      <a:pt x="601" y="173"/>
                    </a:lnTo>
                    <a:lnTo>
                      <a:pt x="625" y="176"/>
                    </a:lnTo>
                    <a:lnTo>
                      <a:pt x="678" y="141"/>
                    </a:lnTo>
                    <a:lnTo>
                      <a:pt x="720" y="139"/>
                    </a:lnTo>
                    <a:lnTo>
                      <a:pt x="700" y="113"/>
                    </a:lnTo>
                    <a:lnTo>
                      <a:pt x="659" y="120"/>
                    </a:lnTo>
                    <a:lnTo>
                      <a:pt x="659" y="90"/>
                    </a:lnTo>
                    <a:lnTo>
                      <a:pt x="669" y="74"/>
                    </a:lnTo>
                    <a:lnTo>
                      <a:pt x="693" y="83"/>
                    </a:lnTo>
                    <a:lnTo>
                      <a:pt x="716" y="73"/>
                    </a:lnTo>
                    <a:lnTo>
                      <a:pt x="739" y="32"/>
                    </a:lnTo>
                    <a:lnTo>
                      <a:pt x="728" y="18"/>
                    </a:lnTo>
                    <a:lnTo>
                      <a:pt x="785" y="0"/>
                    </a:lnTo>
                    <a:lnTo>
                      <a:pt x="817" y="13"/>
                    </a:lnTo>
                    <a:lnTo>
                      <a:pt x="846" y="80"/>
                    </a:lnTo>
                    <a:lnTo>
                      <a:pt x="894" y="95"/>
                    </a:lnTo>
                    <a:lnTo>
                      <a:pt x="903" y="119"/>
                    </a:lnTo>
                    <a:lnTo>
                      <a:pt x="961" y="104"/>
                    </a:lnTo>
                    <a:lnTo>
                      <a:pt x="934" y="169"/>
                    </a:lnTo>
                    <a:lnTo>
                      <a:pt x="900" y="179"/>
                    </a:lnTo>
                    <a:lnTo>
                      <a:pt x="904" y="203"/>
                    </a:lnTo>
                    <a:lnTo>
                      <a:pt x="894" y="218"/>
                    </a:lnTo>
                    <a:lnTo>
                      <a:pt x="887" y="213"/>
                    </a:lnTo>
                    <a:lnTo>
                      <a:pt x="857" y="231"/>
                    </a:lnTo>
                    <a:lnTo>
                      <a:pt x="857" y="241"/>
                    </a:lnTo>
                    <a:lnTo>
                      <a:pt x="836" y="238"/>
                    </a:lnTo>
                    <a:lnTo>
                      <a:pt x="796" y="267"/>
                    </a:lnTo>
                    <a:lnTo>
                      <a:pt x="749" y="291"/>
                    </a:lnTo>
                    <a:lnTo>
                      <a:pt x="764" y="260"/>
                    </a:lnTo>
                    <a:lnTo>
                      <a:pt x="756" y="248"/>
                    </a:lnTo>
                    <a:lnTo>
                      <a:pt x="693" y="284"/>
                    </a:lnTo>
                    <a:lnTo>
                      <a:pt x="691" y="294"/>
                    </a:lnTo>
                    <a:lnTo>
                      <a:pt x="713" y="317"/>
                    </a:lnTo>
                    <a:lnTo>
                      <a:pt x="740" y="307"/>
                    </a:lnTo>
                    <a:lnTo>
                      <a:pt x="769" y="316"/>
                    </a:lnTo>
                    <a:lnTo>
                      <a:pt x="731" y="334"/>
                    </a:lnTo>
                    <a:lnTo>
                      <a:pt x="716" y="359"/>
                    </a:lnTo>
                    <a:lnTo>
                      <a:pt x="758" y="414"/>
                    </a:lnTo>
                    <a:lnTo>
                      <a:pt x="729" y="409"/>
                    </a:lnTo>
                    <a:lnTo>
                      <a:pt x="758" y="427"/>
                    </a:lnTo>
                    <a:lnTo>
                      <a:pt x="730" y="440"/>
                    </a:lnTo>
                    <a:lnTo>
                      <a:pt x="759" y="445"/>
                    </a:lnTo>
                    <a:lnTo>
                      <a:pt x="706" y="533"/>
                    </a:lnTo>
                    <a:lnTo>
                      <a:pt x="670" y="559"/>
                    </a:lnTo>
                    <a:lnTo>
                      <a:pt x="636" y="567"/>
                    </a:lnTo>
                    <a:lnTo>
                      <a:pt x="634" y="568"/>
                    </a:lnTo>
                    <a:lnTo>
                      <a:pt x="625" y="562"/>
                    </a:lnTo>
                    <a:lnTo>
                      <a:pt x="616" y="577"/>
                    </a:lnTo>
                    <a:lnTo>
                      <a:pt x="575" y="586"/>
                    </a:lnTo>
                    <a:lnTo>
                      <a:pt x="572" y="605"/>
                    </a:lnTo>
                    <a:lnTo>
                      <a:pt x="565" y="583"/>
                    </a:lnTo>
                    <a:lnTo>
                      <a:pt x="537" y="584"/>
                    </a:lnTo>
                    <a:lnTo>
                      <a:pt x="495" y="557"/>
                    </a:lnTo>
                    <a:lnTo>
                      <a:pt x="448" y="569"/>
                    </a:lnTo>
                    <a:lnTo>
                      <a:pt x="438" y="569"/>
                    </a:lnTo>
                    <a:lnTo>
                      <a:pt x="440" y="586"/>
                    </a:lnTo>
                    <a:lnTo>
                      <a:pt x="432" y="582"/>
                    </a:lnTo>
                    <a:lnTo>
                      <a:pt x="403" y="574"/>
                    </a:lnTo>
                    <a:lnTo>
                      <a:pt x="394" y="542"/>
                    </a:lnTo>
                    <a:lnTo>
                      <a:pt x="376" y="546"/>
                    </a:lnTo>
                    <a:lnTo>
                      <a:pt x="393" y="499"/>
                    </a:lnTo>
                    <a:lnTo>
                      <a:pt x="392" y="485"/>
                    </a:lnTo>
                    <a:lnTo>
                      <a:pt x="372" y="475"/>
                    </a:lnTo>
                    <a:lnTo>
                      <a:pt x="356" y="468"/>
                    </a:lnTo>
                    <a:lnTo>
                      <a:pt x="351" y="451"/>
                    </a:lnTo>
                    <a:lnTo>
                      <a:pt x="284" y="480"/>
                    </a:lnTo>
                    <a:lnTo>
                      <a:pt x="254" y="472"/>
                    </a:lnTo>
                    <a:lnTo>
                      <a:pt x="238" y="488"/>
                    </a:lnTo>
                    <a:lnTo>
                      <a:pt x="237" y="477"/>
                    </a:lnTo>
                    <a:lnTo>
                      <a:pt x="226" y="479"/>
                    </a:lnTo>
                    <a:lnTo>
                      <a:pt x="192" y="479"/>
                    </a:lnTo>
                    <a:lnTo>
                      <a:pt x="166" y="455"/>
                    </a:lnTo>
                    <a:lnTo>
                      <a:pt x="116" y="439"/>
                    </a:lnTo>
                    <a:lnTo>
                      <a:pt x="83" y="427"/>
                    </a:lnTo>
                    <a:lnTo>
                      <a:pt x="76" y="400"/>
                    </a:lnTo>
                    <a:lnTo>
                      <a:pt x="93" y="397"/>
                    </a:lnTo>
                    <a:lnTo>
                      <a:pt x="82" y="375"/>
                    </a:lnTo>
                    <a:lnTo>
                      <a:pt x="104" y="348"/>
                    </a:lnTo>
                    <a:lnTo>
                      <a:pt x="87" y="339"/>
                    </a:lnTo>
                    <a:lnTo>
                      <a:pt x="63" y="349"/>
                    </a:lnTo>
                    <a:lnTo>
                      <a:pt x="15" y="320"/>
                    </a:lnTo>
                    <a:lnTo>
                      <a:pt x="16" y="316"/>
                    </a:lnTo>
                    <a:lnTo>
                      <a:pt x="17" y="294"/>
                    </a:lnTo>
                    <a:lnTo>
                      <a:pt x="0" y="288"/>
                    </a:lnTo>
                  </a:path>
                </a:pathLst>
              </a:custGeom>
              <a:solidFill>
                <a:srgbClr val="FF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6" name="Freeform 53"/>
              <p:cNvSpPr>
                <a:spLocks/>
              </p:cNvSpPr>
              <p:nvPr/>
            </p:nvSpPr>
            <p:spPr bwMode="auto">
              <a:xfrm>
                <a:off x="4773" y="2553"/>
                <a:ext cx="35" cy="30"/>
              </a:xfrm>
              <a:custGeom>
                <a:avLst/>
                <a:gdLst>
                  <a:gd name="T0" fmla="*/ 0 w 35"/>
                  <a:gd name="T1" fmla="*/ 23 h 30"/>
                  <a:gd name="T2" fmla="*/ 0 w 35"/>
                  <a:gd name="T3" fmla="*/ 23 h 30"/>
                  <a:gd name="T4" fmla="*/ 11 w 35"/>
                  <a:gd name="T5" fmla="*/ 0 h 30"/>
                  <a:gd name="T6" fmla="*/ 34 w 35"/>
                  <a:gd name="T7" fmla="*/ 6 h 30"/>
                  <a:gd name="T8" fmla="*/ 15 w 35"/>
                  <a:gd name="T9" fmla="*/ 29 h 30"/>
                  <a:gd name="T10" fmla="*/ 0 w 35"/>
                  <a:gd name="T11" fmla="*/ 23 h 30"/>
                  <a:gd name="T12" fmla="*/ 0 w 35"/>
                  <a:gd name="T13" fmla="*/ 23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0"/>
                  <a:gd name="T23" fmla="*/ 35 w 35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0">
                    <a:moveTo>
                      <a:pt x="0" y="23"/>
                    </a:moveTo>
                    <a:lnTo>
                      <a:pt x="0" y="23"/>
                    </a:lnTo>
                    <a:lnTo>
                      <a:pt x="11" y="0"/>
                    </a:lnTo>
                    <a:lnTo>
                      <a:pt x="34" y="6"/>
                    </a:lnTo>
                    <a:lnTo>
                      <a:pt x="15" y="29"/>
                    </a:lnTo>
                    <a:lnTo>
                      <a:pt x="0" y="23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25" name="Freeform 54"/>
            <p:cNvSpPr>
              <a:spLocks/>
            </p:cNvSpPr>
            <p:nvPr/>
          </p:nvSpPr>
          <p:spPr bwMode="auto">
            <a:xfrm>
              <a:off x="4573" y="2522"/>
              <a:ext cx="28" cy="52"/>
            </a:xfrm>
            <a:custGeom>
              <a:avLst/>
              <a:gdLst>
                <a:gd name="T0" fmla="*/ 0 w 28"/>
                <a:gd name="T1" fmla="*/ 21 h 52"/>
                <a:gd name="T2" fmla="*/ 0 w 28"/>
                <a:gd name="T3" fmla="*/ 21 h 52"/>
                <a:gd name="T4" fmla="*/ 10 w 28"/>
                <a:gd name="T5" fmla="*/ 51 h 52"/>
                <a:gd name="T6" fmla="*/ 27 w 28"/>
                <a:gd name="T7" fmla="*/ 0 h 52"/>
                <a:gd name="T8" fmla="*/ 13 w 28"/>
                <a:gd name="T9" fmla="*/ 1 h 52"/>
                <a:gd name="T10" fmla="*/ 0 w 28"/>
                <a:gd name="T11" fmla="*/ 21 h 52"/>
                <a:gd name="T12" fmla="*/ 0 w 28"/>
                <a:gd name="T13" fmla="*/ 21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52"/>
                <a:gd name="T23" fmla="*/ 28 w 28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52">
                  <a:moveTo>
                    <a:pt x="0" y="21"/>
                  </a:moveTo>
                  <a:lnTo>
                    <a:pt x="0" y="21"/>
                  </a:lnTo>
                  <a:lnTo>
                    <a:pt x="10" y="51"/>
                  </a:lnTo>
                  <a:lnTo>
                    <a:pt x="27" y="0"/>
                  </a:lnTo>
                  <a:lnTo>
                    <a:pt x="13" y="1"/>
                  </a:lnTo>
                  <a:lnTo>
                    <a:pt x="0" y="21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6" name="Freeform 55"/>
            <p:cNvSpPr>
              <a:spLocks/>
            </p:cNvSpPr>
            <p:nvPr/>
          </p:nvSpPr>
          <p:spPr bwMode="auto">
            <a:xfrm>
              <a:off x="1449" y="2727"/>
              <a:ext cx="189" cy="260"/>
            </a:xfrm>
            <a:custGeom>
              <a:avLst/>
              <a:gdLst>
                <a:gd name="T0" fmla="*/ 0 w 189"/>
                <a:gd name="T1" fmla="*/ 173 h 260"/>
                <a:gd name="T2" fmla="*/ 0 w 189"/>
                <a:gd name="T3" fmla="*/ 173 h 260"/>
                <a:gd name="T4" fmla="*/ 23 w 189"/>
                <a:gd name="T5" fmla="*/ 191 h 260"/>
                <a:gd name="T6" fmla="*/ 56 w 189"/>
                <a:gd name="T7" fmla="*/ 196 h 260"/>
                <a:gd name="T8" fmla="*/ 90 w 189"/>
                <a:gd name="T9" fmla="*/ 231 h 260"/>
                <a:gd name="T10" fmla="*/ 135 w 189"/>
                <a:gd name="T11" fmla="*/ 234 h 260"/>
                <a:gd name="T12" fmla="*/ 128 w 189"/>
                <a:gd name="T13" fmla="*/ 252 h 260"/>
                <a:gd name="T14" fmla="*/ 140 w 189"/>
                <a:gd name="T15" fmla="*/ 259 h 260"/>
                <a:gd name="T16" fmla="*/ 147 w 189"/>
                <a:gd name="T17" fmla="*/ 214 h 260"/>
                <a:gd name="T18" fmla="*/ 138 w 189"/>
                <a:gd name="T19" fmla="*/ 186 h 260"/>
                <a:gd name="T20" fmla="*/ 153 w 189"/>
                <a:gd name="T21" fmla="*/ 185 h 260"/>
                <a:gd name="T22" fmla="*/ 142 w 189"/>
                <a:gd name="T23" fmla="*/ 168 h 260"/>
                <a:gd name="T24" fmla="*/ 179 w 189"/>
                <a:gd name="T25" fmla="*/ 163 h 260"/>
                <a:gd name="T26" fmla="*/ 188 w 189"/>
                <a:gd name="T27" fmla="*/ 174 h 260"/>
                <a:gd name="T28" fmla="*/ 174 w 189"/>
                <a:gd name="T29" fmla="*/ 151 h 260"/>
                <a:gd name="T30" fmla="*/ 179 w 189"/>
                <a:gd name="T31" fmla="*/ 97 h 260"/>
                <a:gd name="T32" fmla="*/ 148 w 189"/>
                <a:gd name="T33" fmla="*/ 99 h 260"/>
                <a:gd name="T34" fmla="*/ 138 w 189"/>
                <a:gd name="T35" fmla="*/ 86 h 260"/>
                <a:gd name="T36" fmla="*/ 107 w 189"/>
                <a:gd name="T37" fmla="*/ 82 h 260"/>
                <a:gd name="T38" fmla="*/ 88 w 189"/>
                <a:gd name="T39" fmla="*/ 51 h 260"/>
                <a:gd name="T40" fmla="*/ 118 w 189"/>
                <a:gd name="T41" fmla="*/ 9 h 260"/>
                <a:gd name="T42" fmla="*/ 114 w 189"/>
                <a:gd name="T43" fmla="*/ 0 h 260"/>
                <a:gd name="T44" fmla="*/ 61 w 189"/>
                <a:gd name="T45" fmla="*/ 22 h 260"/>
                <a:gd name="T46" fmla="*/ 32 w 189"/>
                <a:gd name="T47" fmla="*/ 69 h 260"/>
                <a:gd name="T48" fmla="*/ 23 w 189"/>
                <a:gd name="T49" fmla="*/ 58 h 260"/>
                <a:gd name="T50" fmla="*/ 15 w 189"/>
                <a:gd name="T51" fmla="*/ 81 h 260"/>
                <a:gd name="T52" fmla="*/ 23 w 189"/>
                <a:gd name="T53" fmla="*/ 132 h 260"/>
                <a:gd name="T54" fmla="*/ 29 w 189"/>
                <a:gd name="T55" fmla="*/ 132 h 260"/>
                <a:gd name="T56" fmla="*/ 0 w 189"/>
                <a:gd name="T57" fmla="*/ 173 h 260"/>
                <a:gd name="T58" fmla="*/ 0 w 189"/>
                <a:gd name="T59" fmla="*/ 173 h 2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9"/>
                <a:gd name="T91" fmla="*/ 0 h 260"/>
                <a:gd name="T92" fmla="*/ 189 w 189"/>
                <a:gd name="T93" fmla="*/ 260 h 2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9" h="260">
                  <a:moveTo>
                    <a:pt x="0" y="173"/>
                  </a:moveTo>
                  <a:lnTo>
                    <a:pt x="0" y="173"/>
                  </a:lnTo>
                  <a:lnTo>
                    <a:pt x="23" y="191"/>
                  </a:lnTo>
                  <a:lnTo>
                    <a:pt x="56" y="196"/>
                  </a:lnTo>
                  <a:lnTo>
                    <a:pt x="90" y="231"/>
                  </a:lnTo>
                  <a:lnTo>
                    <a:pt x="135" y="234"/>
                  </a:lnTo>
                  <a:lnTo>
                    <a:pt x="128" y="252"/>
                  </a:lnTo>
                  <a:lnTo>
                    <a:pt x="140" y="259"/>
                  </a:lnTo>
                  <a:lnTo>
                    <a:pt x="147" y="214"/>
                  </a:lnTo>
                  <a:lnTo>
                    <a:pt x="138" y="186"/>
                  </a:lnTo>
                  <a:lnTo>
                    <a:pt x="153" y="185"/>
                  </a:lnTo>
                  <a:lnTo>
                    <a:pt x="142" y="168"/>
                  </a:lnTo>
                  <a:lnTo>
                    <a:pt x="179" y="163"/>
                  </a:lnTo>
                  <a:lnTo>
                    <a:pt x="188" y="174"/>
                  </a:lnTo>
                  <a:lnTo>
                    <a:pt x="174" y="151"/>
                  </a:lnTo>
                  <a:lnTo>
                    <a:pt x="179" y="97"/>
                  </a:lnTo>
                  <a:lnTo>
                    <a:pt x="148" y="99"/>
                  </a:lnTo>
                  <a:lnTo>
                    <a:pt x="138" y="86"/>
                  </a:lnTo>
                  <a:lnTo>
                    <a:pt x="107" y="82"/>
                  </a:lnTo>
                  <a:lnTo>
                    <a:pt x="88" y="51"/>
                  </a:lnTo>
                  <a:lnTo>
                    <a:pt x="118" y="9"/>
                  </a:lnTo>
                  <a:lnTo>
                    <a:pt x="114" y="0"/>
                  </a:lnTo>
                  <a:lnTo>
                    <a:pt x="61" y="22"/>
                  </a:lnTo>
                  <a:lnTo>
                    <a:pt x="32" y="69"/>
                  </a:lnTo>
                  <a:lnTo>
                    <a:pt x="23" y="58"/>
                  </a:lnTo>
                  <a:lnTo>
                    <a:pt x="15" y="81"/>
                  </a:lnTo>
                  <a:lnTo>
                    <a:pt x="23" y="132"/>
                  </a:lnTo>
                  <a:lnTo>
                    <a:pt x="29" y="132"/>
                  </a:lnTo>
                  <a:lnTo>
                    <a:pt x="0" y="173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7" name="Freeform 56"/>
            <p:cNvSpPr>
              <a:spLocks/>
            </p:cNvSpPr>
            <p:nvPr/>
          </p:nvSpPr>
          <p:spPr bwMode="auto">
            <a:xfrm>
              <a:off x="1341" y="2749"/>
              <a:ext cx="50" cy="43"/>
            </a:xfrm>
            <a:custGeom>
              <a:avLst/>
              <a:gdLst>
                <a:gd name="T0" fmla="*/ 0 w 50"/>
                <a:gd name="T1" fmla="*/ 0 h 43"/>
                <a:gd name="T2" fmla="*/ 0 w 50"/>
                <a:gd name="T3" fmla="*/ 0 h 43"/>
                <a:gd name="T4" fmla="*/ 1 w 50"/>
                <a:gd name="T5" fmla="*/ 16 h 43"/>
                <a:gd name="T6" fmla="*/ 11 w 50"/>
                <a:gd name="T7" fmla="*/ 13 h 43"/>
                <a:gd name="T8" fmla="*/ 42 w 50"/>
                <a:gd name="T9" fmla="*/ 42 h 43"/>
                <a:gd name="T10" fmla="*/ 49 w 50"/>
                <a:gd name="T11" fmla="*/ 20 h 43"/>
                <a:gd name="T12" fmla="*/ 32 w 50"/>
                <a:gd name="T13" fmla="*/ 1 h 43"/>
                <a:gd name="T14" fmla="*/ 0 w 50"/>
                <a:gd name="T15" fmla="*/ 0 h 43"/>
                <a:gd name="T16" fmla="*/ 0 w 5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43"/>
                <a:gd name="T29" fmla="*/ 50 w 5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43">
                  <a:moveTo>
                    <a:pt x="0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11" y="13"/>
                  </a:lnTo>
                  <a:lnTo>
                    <a:pt x="42" y="42"/>
                  </a:lnTo>
                  <a:lnTo>
                    <a:pt x="49" y="20"/>
                  </a:lnTo>
                  <a:lnTo>
                    <a:pt x="32" y="1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8" name="Freeform 57"/>
            <p:cNvSpPr>
              <a:spLocks/>
            </p:cNvSpPr>
            <p:nvPr/>
          </p:nvSpPr>
          <p:spPr bwMode="auto">
            <a:xfrm>
              <a:off x="1353" y="2554"/>
              <a:ext cx="170" cy="54"/>
            </a:xfrm>
            <a:custGeom>
              <a:avLst/>
              <a:gdLst>
                <a:gd name="T0" fmla="*/ 0 w 170"/>
                <a:gd name="T1" fmla="*/ 21 h 54"/>
                <a:gd name="T2" fmla="*/ 0 w 170"/>
                <a:gd name="T3" fmla="*/ 21 h 54"/>
                <a:gd name="T4" fmla="*/ 22 w 170"/>
                <a:gd name="T5" fmla="*/ 3 h 54"/>
                <a:gd name="T6" fmla="*/ 66 w 170"/>
                <a:gd name="T7" fmla="*/ 0 h 54"/>
                <a:gd name="T8" fmla="*/ 169 w 170"/>
                <a:gd name="T9" fmla="*/ 45 h 54"/>
                <a:gd name="T10" fmla="*/ 113 w 170"/>
                <a:gd name="T11" fmla="*/ 53 h 54"/>
                <a:gd name="T12" fmla="*/ 123 w 170"/>
                <a:gd name="T13" fmla="*/ 43 h 54"/>
                <a:gd name="T14" fmla="*/ 97 w 170"/>
                <a:gd name="T15" fmla="*/ 26 h 54"/>
                <a:gd name="T16" fmla="*/ 45 w 170"/>
                <a:gd name="T17" fmla="*/ 16 h 54"/>
                <a:gd name="T18" fmla="*/ 48 w 170"/>
                <a:gd name="T19" fmla="*/ 9 h 54"/>
                <a:gd name="T20" fmla="*/ 0 w 170"/>
                <a:gd name="T21" fmla="*/ 21 h 54"/>
                <a:gd name="T22" fmla="*/ 0 w 170"/>
                <a:gd name="T23" fmla="*/ 21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54"/>
                <a:gd name="T38" fmla="*/ 170 w 170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54">
                  <a:moveTo>
                    <a:pt x="0" y="21"/>
                  </a:moveTo>
                  <a:lnTo>
                    <a:pt x="0" y="21"/>
                  </a:lnTo>
                  <a:lnTo>
                    <a:pt x="22" y="3"/>
                  </a:lnTo>
                  <a:lnTo>
                    <a:pt x="66" y="0"/>
                  </a:lnTo>
                  <a:lnTo>
                    <a:pt x="169" y="45"/>
                  </a:lnTo>
                  <a:lnTo>
                    <a:pt x="113" y="53"/>
                  </a:lnTo>
                  <a:lnTo>
                    <a:pt x="123" y="43"/>
                  </a:lnTo>
                  <a:lnTo>
                    <a:pt x="97" y="26"/>
                  </a:lnTo>
                  <a:lnTo>
                    <a:pt x="45" y="16"/>
                  </a:lnTo>
                  <a:lnTo>
                    <a:pt x="48" y="9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9" name="Freeform 58"/>
            <p:cNvSpPr>
              <a:spLocks/>
            </p:cNvSpPr>
            <p:nvPr/>
          </p:nvSpPr>
          <p:spPr bwMode="auto">
            <a:xfrm>
              <a:off x="1559" y="2607"/>
              <a:ext cx="54" cy="31"/>
            </a:xfrm>
            <a:custGeom>
              <a:avLst/>
              <a:gdLst>
                <a:gd name="T0" fmla="*/ 0 w 54"/>
                <a:gd name="T1" fmla="*/ 0 h 31"/>
                <a:gd name="T2" fmla="*/ 0 w 54"/>
                <a:gd name="T3" fmla="*/ 0 h 31"/>
                <a:gd name="T4" fmla="*/ 0 w 54"/>
                <a:gd name="T5" fmla="*/ 30 h 31"/>
                <a:gd name="T6" fmla="*/ 53 w 54"/>
                <a:gd name="T7" fmla="*/ 20 h 31"/>
                <a:gd name="T8" fmla="*/ 30 w 54"/>
                <a:gd name="T9" fmla="*/ 3 h 31"/>
                <a:gd name="T10" fmla="*/ 0 w 54"/>
                <a:gd name="T11" fmla="*/ 0 h 31"/>
                <a:gd name="T12" fmla="*/ 0 w 54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1"/>
                <a:gd name="T23" fmla="*/ 54 w 54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53" y="20"/>
                  </a:lnTo>
                  <a:lnTo>
                    <a:pt x="30" y="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0" name="Freeform 59"/>
            <p:cNvSpPr>
              <a:spLocks/>
            </p:cNvSpPr>
            <p:nvPr/>
          </p:nvSpPr>
          <p:spPr bwMode="auto">
            <a:xfrm>
              <a:off x="1418" y="2900"/>
              <a:ext cx="88" cy="98"/>
            </a:xfrm>
            <a:custGeom>
              <a:avLst/>
              <a:gdLst>
                <a:gd name="T0" fmla="*/ 0 w 88"/>
                <a:gd name="T1" fmla="*/ 37 h 98"/>
                <a:gd name="T2" fmla="*/ 0 w 88"/>
                <a:gd name="T3" fmla="*/ 37 h 98"/>
                <a:gd name="T4" fmla="*/ 1 w 88"/>
                <a:gd name="T5" fmla="*/ 56 h 98"/>
                <a:gd name="T6" fmla="*/ 16 w 88"/>
                <a:gd name="T7" fmla="*/ 61 h 98"/>
                <a:gd name="T8" fmla="*/ 8 w 88"/>
                <a:gd name="T9" fmla="*/ 76 h 98"/>
                <a:gd name="T10" fmla="*/ 5 w 88"/>
                <a:gd name="T11" fmla="*/ 92 h 98"/>
                <a:gd name="T12" fmla="*/ 26 w 88"/>
                <a:gd name="T13" fmla="*/ 97 h 98"/>
                <a:gd name="T14" fmla="*/ 44 w 88"/>
                <a:gd name="T15" fmla="*/ 70 h 98"/>
                <a:gd name="T16" fmla="*/ 80 w 88"/>
                <a:gd name="T17" fmla="*/ 48 h 98"/>
                <a:gd name="T18" fmla="*/ 87 w 88"/>
                <a:gd name="T19" fmla="*/ 23 h 98"/>
                <a:gd name="T20" fmla="*/ 54 w 88"/>
                <a:gd name="T21" fmla="*/ 18 h 98"/>
                <a:gd name="T22" fmla="*/ 31 w 88"/>
                <a:gd name="T23" fmla="*/ 0 h 98"/>
                <a:gd name="T24" fmla="*/ 11 w 88"/>
                <a:gd name="T25" fmla="*/ 9 h 98"/>
                <a:gd name="T26" fmla="*/ 0 w 88"/>
                <a:gd name="T27" fmla="*/ 37 h 98"/>
                <a:gd name="T28" fmla="*/ 0 w 88"/>
                <a:gd name="T29" fmla="*/ 37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98"/>
                <a:gd name="T47" fmla="*/ 88 w 88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98">
                  <a:moveTo>
                    <a:pt x="0" y="37"/>
                  </a:moveTo>
                  <a:lnTo>
                    <a:pt x="0" y="37"/>
                  </a:lnTo>
                  <a:lnTo>
                    <a:pt x="1" y="56"/>
                  </a:lnTo>
                  <a:lnTo>
                    <a:pt x="16" y="61"/>
                  </a:lnTo>
                  <a:lnTo>
                    <a:pt x="8" y="76"/>
                  </a:lnTo>
                  <a:lnTo>
                    <a:pt x="5" y="92"/>
                  </a:lnTo>
                  <a:lnTo>
                    <a:pt x="26" y="97"/>
                  </a:lnTo>
                  <a:lnTo>
                    <a:pt x="44" y="70"/>
                  </a:lnTo>
                  <a:lnTo>
                    <a:pt x="80" y="48"/>
                  </a:lnTo>
                  <a:lnTo>
                    <a:pt x="87" y="23"/>
                  </a:lnTo>
                  <a:lnTo>
                    <a:pt x="54" y="18"/>
                  </a:lnTo>
                  <a:lnTo>
                    <a:pt x="31" y="0"/>
                  </a:lnTo>
                  <a:lnTo>
                    <a:pt x="11" y="9"/>
                  </a:lnTo>
                  <a:lnTo>
                    <a:pt x="0" y="37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1" name="Freeform 60"/>
            <p:cNvSpPr>
              <a:spLocks/>
            </p:cNvSpPr>
            <p:nvPr/>
          </p:nvSpPr>
          <p:spPr bwMode="auto">
            <a:xfrm>
              <a:off x="1273" y="2694"/>
              <a:ext cx="37" cy="17"/>
            </a:xfrm>
            <a:custGeom>
              <a:avLst/>
              <a:gdLst>
                <a:gd name="T0" fmla="*/ 0 w 37"/>
                <a:gd name="T1" fmla="*/ 12 h 17"/>
                <a:gd name="T2" fmla="*/ 0 w 37"/>
                <a:gd name="T3" fmla="*/ 12 h 17"/>
                <a:gd name="T4" fmla="*/ 10 w 37"/>
                <a:gd name="T5" fmla="*/ 0 h 17"/>
                <a:gd name="T6" fmla="*/ 36 w 37"/>
                <a:gd name="T7" fmla="*/ 16 h 17"/>
                <a:gd name="T8" fmla="*/ 0 w 37"/>
                <a:gd name="T9" fmla="*/ 12 h 17"/>
                <a:gd name="T10" fmla="*/ 0 w 37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7"/>
                <a:gd name="T20" fmla="*/ 37 w 3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7">
                  <a:moveTo>
                    <a:pt x="0" y="12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36" y="16"/>
                  </a:lnTo>
                  <a:lnTo>
                    <a:pt x="0" y="12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32" name="Group 61"/>
            <p:cNvGrpSpPr>
              <a:grpSpLocks/>
            </p:cNvGrpSpPr>
            <p:nvPr/>
          </p:nvGrpSpPr>
          <p:grpSpPr bwMode="auto">
            <a:xfrm>
              <a:off x="1731" y="3799"/>
              <a:ext cx="49" cy="17"/>
              <a:chOff x="2109" y="3748"/>
              <a:chExt cx="49" cy="17"/>
            </a:xfrm>
          </p:grpSpPr>
          <p:sp>
            <p:nvSpPr>
              <p:cNvPr id="573" name="Freeform 62"/>
              <p:cNvSpPr>
                <a:spLocks/>
              </p:cNvSpPr>
              <p:nvPr/>
            </p:nvSpPr>
            <p:spPr bwMode="auto">
              <a:xfrm>
                <a:off x="2109" y="3749"/>
                <a:ext cx="25" cy="15"/>
              </a:xfrm>
              <a:custGeom>
                <a:avLst/>
                <a:gdLst>
                  <a:gd name="T0" fmla="*/ 0 w 25"/>
                  <a:gd name="T1" fmla="*/ 14 h 15"/>
                  <a:gd name="T2" fmla="*/ 0 w 25"/>
                  <a:gd name="T3" fmla="*/ 14 h 15"/>
                  <a:gd name="T4" fmla="*/ 14 w 25"/>
                  <a:gd name="T5" fmla="*/ 7 h 15"/>
                  <a:gd name="T6" fmla="*/ 7 w 25"/>
                  <a:gd name="T7" fmla="*/ 0 h 15"/>
                  <a:gd name="T8" fmla="*/ 24 w 25"/>
                  <a:gd name="T9" fmla="*/ 2 h 15"/>
                  <a:gd name="T10" fmla="*/ 0 w 25"/>
                  <a:gd name="T11" fmla="*/ 14 h 15"/>
                  <a:gd name="T12" fmla="*/ 0 w 25"/>
                  <a:gd name="T13" fmla="*/ 14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5"/>
                  <a:gd name="T23" fmla="*/ 25 w 2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5">
                    <a:moveTo>
                      <a:pt x="0" y="14"/>
                    </a:moveTo>
                    <a:lnTo>
                      <a:pt x="0" y="14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24" y="2"/>
                    </a:lnTo>
                    <a:lnTo>
                      <a:pt x="0" y="14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4" name="Freeform 63"/>
              <p:cNvSpPr>
                <a:spLocks/>
              </p:cNvSpPr>
              <p:nvPr/>
            </p:nvSpPr>
            <p:spPr bwMode="auto">
              <a:xfrm>
                <a:off x="2128" y="3748"/>
                <a:ext cx="30" cy="17"/>
              </a:xfrm>
              <a:custGeom>
                <a:avLst/>
                <a:gdLst>
                  <a:gd name="T0" fmla="*/ 0 w 30"/>
                  <a:gd name="T1" fmla="*/ 16 h 17"/>
                  <a:gd name="T2" fmla="*/ 0 w 30"/>
                  <a:gd name="T3" fmla="*/ 16 h 17"/>
                  <a:gd name="T4" fmla="*/ 13 w 30"/>
                  <a:gd name="T5" fmla="*/ 0 h 17"/>
                  <a:gd name="T6" fmla="*/ 29 w 30"/>
                  <a:gd name="T7" fmla="*/ 6 h 17"/>
                  <a:gd name="T8" fmla="*/ 0 w 30"/>
                  <a:gd name="T9" fmla="*/ 16 h 17"/>
                  <a:gd name="T10" fmla="*/ 0 w 30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7"/>
                  <a:gd name="T20" fmla="*/ 30 w 3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7">
                    <a:moveTo>
                      <a:pt x="0" y="16"/>
                    </a:moveTo>
                    <a:lnTo>
                      <a:pt x="0" y="16"/>
                    </a:lnTo>
                    <a:lnTo>
                      <a:pt x="13" y="0"/>
                    </a:lnTo>
                    <a:lnTo>
                      <a:pt x="29" y="6"/>
                    </a:lnTo>
                    <a:lnTo>
                      <a:pt x="0" y="16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33" name="Freeform 64"/>
            <p:cNvSpPr>
              <a:spLocks/>
            </p:cNvSpPr>
            <p:nvPr/>
          </p:nvSpPr>
          <p:spPr bwMode="auto">
            <a:xfrm>
              <a:off x="1833" y="2835"/>
              <a:ext cx="46" cy="54"/>
            </a:xfrm>
            <a:custGeom>
              <a:avLst/>
              <a:gdLst>
                <a:gd name="T0" fmla="*/ 0 w 46"/>
                <a:gd name="T1" fmla="*/ 51 h 54"/>
                <a:gd name="T2" fmla="*/ 0 w 46"/>
                <a:gd name="T3" fmla="*/ 51 h 54"/>
                <a:gd name="T4" fmla="*/ 6 w 46"/>
                <a:gd name="T5" fmla="*/ 0 h 54"/>
                <a:gd name="T6" fmla="*/ 45 w 46"/>
                <a:gd name="T7" fmla="*/ 23 h 54"/>
                <a:gd name="T8" fmla="*/ 22 w 46"/>
                <a:gd name="T9" fmla="*/ 53 h 54"/>
                <a:gd name="T10" fmla="*/ 0 w 46"/>
                <a:gd name="T11" fmla="*/ 51 h 54"/>
                <a:gd name="T12" fmla="*/ 0 w 46"/>
                <a:gd name="T13" fmla="*/ 5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4"/>
                <a:gd name="T23" fmla="*/ 46 w 4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4">
                  <a:moveTo>
                    <a:pt x="0" y="51"/>
                  </a:moveTo>
                  <a:lnTo>
                    <a:pt x="0" y="51"/>
                  </a:lnTo>
                  <a:lnTo>
                    <a:pt x="6" y="0"/>
                  </a:lnTo>
                  <a:lnTo>
                    <a:pt x="45" y="23"/>
                  </a:lnTo>
                  <a:lnTo>
                    <a:pt x="22" y="53"/>
                  </a:lnTo>
                  <a:lnTo>
                    <a:pt x="0" y="51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4" name="Freeform 65"/>
            <p:cNvSpPr>
              <a:spLocks/>
            </p:cNvSpPr>
            <p:nvPr/>
          </p:nvSpPr>
          <p:spPr bwMode="auto">
            <a:xfrm>
              <a:off x="1541" y="1152"/>
              <a:ext cx="955" cy="698"/>
            </a:xfrm>
            <a:custGeom>
              <a:avLst/>
              <a:gdLst>
                <a:gd name="T0" fmla="*/ 67 w 955"/>
                <a:gd name="T1" fmla="*/ 165 h 698"/>
                <a:gd name="T2" fmla="*/ 136 w 955"/>
                <a:gd name="T3" fmla="*/ 140 h 698"/>
                <a:gd name="T4" fmla="*/ 110 w 955"/>
                <a:gd name="T5" fmla="*/ 134 h 698"/>
                <a:gd name="T6" fmla="*/ 179 w 955"/>
                <a:gd name="T7" fmla="*/ 90 h 698"/>
                <a:gd name="T8" fmla="*/ 203 w 955"/>
                <a:gd name="T9" fmla="*/ 61 h 698"/>
                <a:gd name="T10" fmla="*/ 304 w 955"/>
                <a:gd name="T11" fmla="*/ 59 h 698"/>
                <a:gd name="T12" fmla="*/ 338 w 955"/>
                <a:gd name="T13" fmla="*/ 52 h 698"/>
                <a:gd name="T14" fmla="*/ 427 w 955"/>
                <a:gd name="T15" fmla="*/ 59 h 698"/>
                <a:gd name="T16" fmla="*/ 416 w 955"/>
                <a:gd name="T17" fmla="*/ 30 h 698"/>
                <a:gd name="T18" fmla="*/ 450 w 955"/>
                <a:gd name="T19" fmla="*/ 27 h 698"/>
                <a:gd name="T20" fmla="*/ 458 w 955"/>
                <a:gd name="T21" fmla="*/ 11 h 698"/>
                <a:gd name="T22" fmla="*/ 520 w 955"/>
                <a:gd name="T23" fmla="*/ 14 h 698"/>
                <a:gd name="T24" fmla="*/ 724 w 955"/>
                <a:gd name="T25" fmla="*/ 10 h 698"/>
                <a:gd name="T26" fmla="*/ 569 w 955"/>
                <a:gd name="T27" fmla="*/ 27 h 698"/>
                <a:gd name="T28" fmla="*/ 758 w 955"/>
                <a:gd name="T29" fmla="*/ 27 h 698"/>
                <a:gd name="T30" fmla="*/ 655 w 955"/>
                <a:gd name="T31" fmla="*/ 58 h 698"/>
                <a:gd name="T32" fmla="*/ 736 w 955"/>
                <a:gd name="T33" fmla="*/ 67 h 698"/>
                <a:gd name="T34" fmla="*/ 754 w 955"/>
                <a:gd name="T35" fmla="*/ 117 h 698"/>
                <a:gd name="T36" fmla="*/ 870 w 955"/>
                <a:gd name="T37" fmla="*/ 66 h 698"/>
                <a:gd name="T38" fmla="*/ 911 w 955"/>
                <a:gd name="T39" fmla="*/ 103 h 698"/>
                <a:gd name="T40" fmla="*/ 827 w 955"/>
                <a:gd name="T41" fmla="*/ 142 h 698"/>
                <a:gd name="T42" fmla="*/ 846 w 955"/>
                <a:gd name="T43" fmla="*/ 159 h 698"/>
                <a:gd name="T44" fmla="*/ 844 w 955"/>
                <a:gd name="T45" fmla="*/ 211 h 698"/>
                <a:gd name="T46" fmla="*/ 859 w 955"/>
                <a:gd name="T47" fmla="*/ 239 h 698"/>
                <a:gd name="T48" fmla="*/ 805 w 955"/>
                <a:gd name="T49" fmla="*/ 261 h 698"/>
                <a:gd name="T50" fmla="*/ 838 w 955"/>
                <a:gd name="T51" fmla="*/ 295 h 698"/>
                <a:gd name="T52" fmla="*/ 820 w 955"/>
                <a:gd name="T53" fmla="*/ 299 h 698"/>
                <a:gd name="T54" fmla="*/ 791 w 955"/>
                <a:gd name="T55" fmla="*/ 320 h 698"/>
                <a:gd name="T56" fmla="*/ 765 w 955"/>
                <a:gd name="T57" fmla="*/ 336 h 698"/>
                <a:gd name="T58" fmla="*/ 755 w 955"/>
                <a:gd name="T59" fmla="*/ 370 h 698"/>
                <a:gd name="T60" fmla="*/ 781 w 955"/>
                <a:gd name="T61" fmla="*/ 403 h 698"/>
                <a:gd name="T62" fmla="*/ 806 w 955"/>
                <a:gd name="T63" fmla="*/ 434 h 698"/>
                <a:gd name="T64" fmla="*/ 758 w 955"/>
                <a:gd name="T65" fmla="*/ 409 h 698"/>
                <a:gd name="T66" fmla="*/ 690 w 955"/>
                <a:gd name="T67" fmla="*/ 434 h 698"/>
                <a:gd name="T68" fmla="*/ 794 w 955"/>
                <a:gd name="T69" fmla="*/ 449 h 698"/>
                <a:gd name="T70" fmla="*/ 634 w 955"/>
                <a:gd name="T71" fmla="*/ 484 h 698"/>
                <a:gd name="T72" fmla="*/ 582 w 955"/>
                <a:gd name="T73" fmla="*/ 544 h 698"/>
                <a:gd name="T74" fmla="*/ 564 w 955"/>
                <a:gd name="T75" fmla="*/ 546 h 698"/>
                <a:gd name="T76" fmla="*/ 516 w 955"/>
                <a:gd name="T77" fmla="*/ 580 h 698"/>
                <a:gd name="T78" fmla="*/ 509 w 955"/>
                <a:gd name="T79" fmla="*/ 610 h 698"/>
                <a:gd name="T80" fmla="*/ 485 w 955"/>
                <a:gd name="T81" fmla="*/ 625 h 698"/>
                <a:gd name="T82" fmla="*/ 474 w 955"/>
                <a:gd name="T83" fmla="*/ 687 h 698"/>
                <a:gd name="T84" fmla="*/ 434 w 955"/>
                <a:gd name="T85" fmla="*/ 678 h 698"/>
                <a:gd name="T86" fmla="*/ 388 w 955"/>
                <a:gd name="T87" fmla="*/ 665 h 698"/>
                <a:gd name="T88" fmla="*/ 338 w 955"/>
                <a:gd name="T89" fmla="*/ 613 h 698"/>
                <a:gd name="T90" fmla="*/ 328 w 955"/>
                <a:gd name="T91" fmla="*/ 598 h 698"/>
                <a:gd name="T92" fmla="*/ 300 w 955"/>
                <a:gd name="T93" fmla="*/ 521 h 698"/>
                <a:gd name="T94" fmla="*/ 342 w 955"/>
                <a:gd name="T95" fmla="*/ 490 h 698"/>
                <a:gd name="T96" fmla="*/ 355 w 955"/>
                <a:gd name="T97" fmla="*/ 446 h 698"/>
                <a:gd name="T98" fmla="*/ 340 w 955"/>
                <a:gd name="T99" fmla="*/ 431 h 698"/>
                <a:gd name="T100" fmla="*/ 322 w 955"/>
                <a:gd name="T101" fmla="*/ 414 h 698"/>
                <a:gd name="T102" fmla="*/ 304 w 955"/>
                <a:gd name="T103" fmla="*/ 390 h 698"/>
                <a:gd name="T104" fmla="*/ 286 w 955"/>
                <a:gd name="T105" fmla="*/ 390 h 698"/>
                <a:gd name="T106" fmla="*/ 280 w 955"/>
                <a:gd name="T107" fmla="*/ 348 h 698"/>
                <a:gd name="T108" fmla="*/ 228 w 955"/>
                <a:gd name="T109" fmla="*/ 277 h 698"/>
                <a:gd name="T110" fmla="*/ 95 w 955"/>
                <a:gd name="T111" fmla="*/ 261 h 698"/>
                <a:gd name="T112" fmla="*/ 77 w 955"/>
                <a:gd name="T113" fmla="*/ 246 h 698"/>
                <a:gd name="T114" fmla="*/ 114 w 955"/>
                <a:gd name="T115" fmla="*/ 227 h 698"/>
                <a:gd name="T116" fmla="*/ 0 w 955"/>
                <a:gd name="T117" fmla="*/ 196 h 69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5"/>
                <a:gd name="T178" fmla="*/ 0 h 698"/>
                <a:gd name="T179" fmla="*/ 955 w 955"/>
                <a:gd name="T180" fmla="*/ 698 h 69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5" h="698">
                  <a:moveTo>
                    <a:pt x="0" y="196"/>
                  </a:moveTo>
                  <a:lnTo>
                    <a:pt x="0" y="196"/>
                  </a:lnTo>
                  <a:lnTo>
                    <a:pt x="5" y="186"/>
                  </a:lnTo>
                  <a:lnTo>
                    <a:pt x="67" y="165"/>
                  </a:lnTo>
                  <a:lnTo>
                    <a:pt x="107" y="165"/>
                  </a:lnTo>
                  <a:lnTo>
                    <a:pt x="128" y="150"/>
                  </a:lnTo>
                  <a:lnTo>
                    <a:pt x="122" y="145"/>
                  </a:lnTo>
                  <a:lnTo>
                    <a:pt x="136" y="140"/>
                  </a:lnTo>
                  <a:lnTo>
                    <a:pt x="124" y="136"/>
                  </a:lnTo>
                  <a:lnTo>
                    <a:pt x="145" y="129"/>
                  </a:lnTo>
                  <a:lnTo>
                    <a:pt x="138" y="124"/>
                  </a:lnTo>
                  <a:lnTo>
                    <a:pt x="110" y="134"/>
                  </a:lnTo>
                  <a:lnTo>
                    <a:pt x="82" y="121"/>
                  </a:lnTo>
                  <a:lnTo>
                    <a:pt x="117" y="113"/>
                  </a:lnTo>
                  <a:lnTo>
                    <a:pt x="137" y="91"/>
                  </a:lnTo>
                  <a:lnTo>
                    <a:pt x="179" y="90"/>
                  </a:lnTo>
                  <a:lnTo>
                    <a:pt x="177" y="67"/>
                  </a:lnTo>
                  <a:lnTo>
                    <a:pt x="209" y="66"/>
                  </a:lnTo>
                  <a:lnTo>
                    <a:pt x="242" y="83"/>
                  </a:lnTo>
                  <a:lnTo>
                    <a:pt x="203" y="61"/>
                  </a:lnTo>
                  <a:lnTo>
                    <a:pt x="275" y="46"/>
                  </a:lnTo>
                  <a:lnTo>
                    <a:pt x="293" y="56"/>
                  </a:lnTo>
                  <a:lnTo>
                    <a:pt x="295" y="78"/>
                  </a:lnTo>
                  <a:lnTo>
                    <a:pt x="304" y="59"/>
                  </a:lnTo>
                  <a:lnTo>
                    <a:pt x="351" y="73"/>
                  </a:lnTo>
                  <a:lnTo>
                    <a:pt x="335" y="62"/>
                  </a:lnTo>
                  <a:lnTo>
                    <a:pt x="357" y="63"/>
                  </a:lnTo>
                  <a:lnTo>
                    <a:pt x="338" y="52"/>
                  </a:lnTo>
                  <a:lnTo>
                    <a:pt x="332" y="42"/>
                  </a:lnTo>
                  <a:lnTo>
                    <a:pt x="342" y="40"/>
                  </a:lnTo>
                  <a:lnTo>
                    <a:pt x="434" y="69"/>
                  </a:lnTo>
                  <a:lnTo>
                    <a:pt x="427" y="59"/>
                  </a:lnTo>
                  <a:lnTo>
                    <a:pt x="447" y="58"/>
                  </a:lnTo>
                  <a:lnTo>
                    <a:pt x="434" y="50"/>
                  </a:lnTo>
                  <a:lnTo>
                    <a:pt x="465" y="52"/>
                  </a:lnTo>
                  <a:lnTo>
                    <a:pt x="416" y="30"/>
                  </a:lnTo>
                  <a:lnTo>
                    <a:pt x="505" y="42"/>
                  </a:lnTo>
                  <a:lnTo>
                    <a:pt x="485" y="30"/>
                  </a:lnTo>
                  <a:lnTo>
                    <a:pt x="433" y="28"/>
                  </a:lnTo>
                  <a:lnTo>
                    <a:pt x="450" y="27"/>
                  </a:lnTo>
                  <a:lnTo>
                    <a:pt x="418" y="16"/>
                  </a:lnTo>
                  <a:lnTo>
                    <a:pt x="456" y="19"/>
                  </a:lnTo>
                  <a:lnTo>
                    <a:pt x="441" y="14"/>
                  </a:lnTo>
                  <a:lnTo>
                    <a:pt x="458" y="11"/>
                  </a:lnTo>
                  <a:lnTo>
                    <a:pt x="523" y="30"/>
                  </a:lnTo>
                  <a:lnTo>
                    <a:pt x="516" y="23"/>
                  </a:lnTo>
                  <a:lnTo>
                    <a:pt x="545" y="16"/>
                  </a:lnTo>
                  <a:lnTo>
                    <a:pt x="520" y="14"/>
                  </a:lnTo>
                  <a:lnTo>
                    <a:pt x="520" y="5"/>
                  </a:lnTo>
                  <a:lnTo>
                    <a:pt x="536" y="0"/>
                  </a:lnTo>
                  <a:lnTo>
                    <a:pt x="712" y="5"/>
                  </a:lnTo>
                  <a:lnTo>
                    <a:pt x="724" y="10"/>
                  </a:lnTo>
                  <a:lnTo>
                    <a:pt x="719" y="14"/>
                  </a:lnTo>
                  <a:lnTo>
                    <a:pt x="601" y="15"/>
                  </a:lnTo>
                  <a:lnTo>
                    <a:pt x="615" y="21"/>
                  </a:lnTo>
                  <a:lnTo>
                    <a:pt x="569" y="27"/>
                  </a:lnTo>
                  <a:lnTo>
                    <a:pt x="736" y="16"/>
                  </a:lnTo>
                  <a:lnTo>
                    <a:pt x="741" y="25"/>
                  </a:lnTo>
                  <a:lnTo>
                    <a:pt x="719" y="31"/>
                  </a:lnTo>
                  <a:lnTo>
                    <a:pt x="758" y="27"/>
                  </a:lnTo>
                  <a:lnTo>
                    <a:pt x="801" y="38"/>
                  </a:lnTo>
                  <a:lnTo>
                    <a:pt x="736" y="56"/>
                  </a:lnTo>
                  <a:lnTo>
                    <a:pt x="629" y="55"/>
                  </a:lnTo>
                  <a:lnTo>
                    <a:pt x="655" y="58"/>
                  </a:lnTo>
                  <a:lnTo>
                    <a:pt x="610" y="66"/>
                  </a:lnTo>
                  <a:lnTo>
                    <a:pt x="610" y="75"/>
                  </a:lnTo>
                  <a:lnTo>
                    <a:pt x="726" y="61"/>
                  </a:lnTo>
                  <a:lnTo>
                    <a:pt x="736" y="67"/>
                  </a:lnTo>
                  <a:lnTo>
                    <a:pt x="712" y="81"/>
                  </a:lnTo>
                  <a:lnTo>
                    <a:pt x="787" y="58"/>
                  </a:lnTo>
                  <a:lnTo>
                    <a:pt x="791" y="80"/>
                  </a:lnTo>
                  <a:lnTo>
                    <a:pt x="754" y="117"/>
                  </a:lnTo>
                  <a:lnTo>
                    <a:pt x="826" y="74"/>
                  </a:lnTo>
                  <a:lnTo>
                    <a:pt x="825" y="81"/>
                  </a:lnTo>
                  <a:lnTo>
                    <a:pt x="859" y="80"/>
                  </a:lnTo>
                  <a:lnTo>
                    <a:pt x="870" y="66"/>
                  </a:lnTo>
                  <a:lnTo>
                    <a:pt x="908" y="63"/>
                  </a:lnTo>
                  <a:lnTo>
                    <a:pt x="954" y="76"/>
                  </a:lnTo>
                  <a:lnTo>
                    <a:pt x="909" y="95"/>
                  </a:lnTo>
                  <a:lnTo>
                    <a:pt x="911" y="103"/>
                  </a:lnTo>
                  <a:lnTo>
                    <a:pt x="808" y="113"/>
                  </a:lnTo>
                  <a:lnTo>
                    <a:pt x="891" y="114"/>
                  </a:lnTo>
                  <a:lnTo>
                    <a:pt x="823" y="130"/>
                  </a:lnTo>
                  <a:lnTo>
                    <a:pt x="827" y="142"/>
                  </a:lnTo>
                  <a:lnTo>
                    <a:pt x="872" y="130"/>
                  </a:lnTo>
                  <a:lnTo>
                    <a:pt x="840" y="145"/>
                  </a:lnTo>
                  <a:lnTo>
                    <a:pt x="835" y="164"/>
                  </a:lnTo>
                  <a:lnTo>
                    <a:pt x="846" y="159"/>
                  </a:lnTo>
                  <a:lnTo>
                    <a:pt x="814" y="176"/>
                  </a:lnTo>
                  <a:lnTo>
                    <a:pt x="803" y="211"/>
                  </a:lnTo>
                  <a:lnTo>
                    <a:pt x="820" y="203"/>
                  </a:lnTo>
                  <a:lnTo>
                    <a:pt x="844" y="211"/>
                  </a:lnTo>
                  <a:lnTo>
                    <a:pt x="822" y="211"/>
                  </a:lnTo>
                  <a:lnTo>
                    <a:pt x="822" y="222"/>
                  </a:lnTo>
                  <a:lnTo>
                    <a:pt x="858" y="226"/>
                  </a:lnTo>
                  <a:lnTo>
                    <a:pt x="859" y="239"/>
                  </a:lnTo>
                  <a:lnTo>
                    <a:pt x="805" y="237"/>
                  </a:lnTo>
                  <a:lnTo>
                    <a:pt x="820" y="242"/>
                  </a:lnTo>
                  <a:lnTo>
                    <a:pt x="790" y="246"/>
                  </a:lnTo>
                  <a:lnTo>
                    <a:pt x="805" y="261"/>
                  </a:lnTo>
                  <a:lnTo>
                    <a:pt x="833" y="261"/>
                  </a:lnTo>
                  <a:lnTo>
                    <a:pt x="816" y="269"/>
                  </a:lnTo>
                  <a:lnTo>
                    <a:pt x="838" y="277"/>
                  </a:lnTo>
                  <a:lnTo>
                    <a:pt x="838" y="295"/>
                  </a:lnTo>
                  <a:lnTo>
                    <a:pt x="798" y="284"/>
                  </a:lnTo>
                  <a:lnTo>
                    <a:pt x="821" y="294"/>
                  </a:lnTo>
                  <a:lnTo>
                    <a:pt x="806" y="300"/>
                  </a:lnTo>
                  <a:lnTo>
                    <a:pt x="820" y="299"/>
                  </a:lnTo>
                  <a:lnTo>
                    <a:pt x="816" y="311"/>
                  </a:lnTo>
                  <a:lnTo>
                    <a:pt x="845" y="317"/>
                  </a:lnTo>
                  <a:lnTo>
                    <a:pt x="799" y="314"/>
                  </a:lnTo>
                  <a:lnTo>
                    <a:pt x="791" y="320"/>
                  </a:lnTo>
                  <a:lnTo>
                    <a:pt x="826" y="334"/>
                  </a:lnTo>
                  <a:lnTo>
                    <a:pt x="821" y="346"/>
                  </a:lnTo>
                  <a:lnTo>
                    <a:pt x="793" y="354"/>
                  </a:lnTo>
                  <a:lnTo>
                    <a:pt x="765" y="336"/>
                  </a:lnTo>
                  <a:lnTo>
                    <a:pt x="723" y="351"/>
                  </a:lnTo>
                  <a:lnTo>
                    <a:pt x="753" y="360"/>
                  </a:lnTo>
                  <a:lnTo>
                    <a:pt x="724" y="368"/>
                  </a:lnTo>
                  <a:lnTo>
                    <a:pt x="755" y="370"/>
                  </a:lnTo>
                  <a:lnTo>
                    <a:pt x="745" y="387"/>
                  </a:lnTo>
                  <a:lnTo>
                    <a:pt x="758" y="377"/>
                  </a:lnTo>
                  <a:lnTo>
                    <a:pt x="791" y="391"/>
                  </a:lnTo>
                  <a:lnTo>
                    <a:pt x="781" y="403"/>
                  </a:lnTo>
                  <a:lnTo>
                    <a:pt x="799" y="398"/>
                  </a:lnTo>
                  <a:lnTo>
                    <a:pt x="791" y="411"/>
                  </a:lnTo>
                  <a:lnTo>
                    <a:pt x="804" y="404"/>
                  </a:lnTo>
                  <a:lnTo>
                    <a:pt x="806" y="434"/>
                  </a:lnTo>
                  <a:lnTo>
                    <a:pt x="791" y="424"/>
                  </a:lnTo>
                  <a:lnTo>
                    <a:pt x="791" y="434"/>
                  </a:lnTo>
                  <a:lnTo>
                    <a:pt x="776" y="434"/>
                  </a:lnTo>
                  <a:lnTo>
                    <a:pt x="758" y="409"/>
                  </a:lnTo>
                  <a:lnTo>
                    <a:pt x="712" y="396"/>
                  </a:lnTo>
                  <a:lnTo>
                    <a:pt x="744" y="412"/>
                  </a:lnTo>
                  <a:lnTo>
                    <a:pt x="702" y="420"/>
                  </a:lnTo>
                  <a:lnTo>
                    <a:pt x="690" y="434"/>
                  </a:lnTo>
                  <a:lnTo>
                    <a:pt x="729" y="438"/>
                  </a:lnTo>
                  <a:lnTo>
                    <a:pt x="696" y="446"/>
                  </a:lnTo>
                  <a:lnTo>
                    <a:pt x="746" y="436"/>
                  </a:lnTo>
                  <a:lnTo>
                    <a:pt x="794" y="449"/>
                  </a:lnTo>
                  <a:lnTo>
                    <a:pt x="731" y="483"/>
                  </a:lnTo>
                  <a:lnTo>
                    <a:pt x="671" y="498"/>
                  </a:lnTo>
                  <a:lnTo>
                    <a:pt x="649" y="499"/>
                  </a:lnTo>
                  <a:lnTo>
                    <a:pt x="634" y="484"/>
                  </a:lnTo>
                  <a:lnTo>
                    <a:pt x="642" y="499"/>
                  </a:lnTo>
                  <a:lnTo>
                    <a:pt x="624" y="508"/>
                  </a:lnTo>
                  <a:lnTo>
                    <a:pt x="601" y="545"/>
                  </a:lnTo>
                  <a:lnTo>
                    <a:pt x="582" y="544"/>
                  </a:lnTo>
                  <a:lnTo>
                    <a:pt x="579" y="555"/>
                  </a:lnTo>
                  <a:lnTo>
                    <a:pt x="560" y="557"/>
                  </a:lnTo>
                  <a:lnTo>
                    <a:pt x="551" y="553"/>
                  </a:lnTo>
                  <a:lnTo>
                    <a:pt x="564" y="546"/>
                  </a:lnTo>
                  <a:lnTo>
                    <a:pt x="551" y="544"/>
                  </a:lnTo>
                  <a:lnTo>
                    <a:pt x="544" y="563"/>
                  </a:lnTo>
                  <a:lnTo>
                    <a:pt x="515" y="565"/>
                  </a:lnTo>
                  <a:lnTo>
                    <a:pt x="516" y="580"/>
                  </a:lnTo>
                  <a:lnTo>
                    <a:pt x="498" y="581"/>
                  </a:lnTo>
                  <a:lnTo>
                    <a:pt x="514" y="593"/>
                  </a:lnTo>
                  <a:lnTo>
                    <a:pt x="493" y="596"/>
                  </a:lnTo>
                  <a:lnTo>
                    <a:pt x="509" y="610"/>
                  </a:lnTo>
                  <a:lnTo>
                    <a:pt x="495" y="610"/>
                  </a:lnTo>
                  <a:lnTo>
                    <a:pt x="506" y="613"/>
                  </a:lnTo>
                  <a:lnTo>
                    <a:pt x="495" y="628"/>
                  </a:lnTo>
                  <a:lnTo>
                    <a:pt x="485" y="625"/>
                  </a:lnTo>
                  <a:lnTo>
                    <a:pt x="493" y="632"/>
                  </a:lnTo>
                  <a:lnTo>
                    <a:pt x="474" y="637"/>
                  </a:lnTo>
                  <a:lnTo>
                    <a:pt x="485" y="658"/>
                  </a:lnTo>
                  <a:lnTo>
                    <a:pt x="474" y="687"/>
                  </a:lnTo>
                  <a:lnTo>
                    <a:pt x="460" y="687"/>
                  </a:lnTo>
                  <a:lnTo>
                    <a:pt x="470" y="697"/>
                  </a:lnTo>
                  <a:lnTo>
                    <a:pt x="438" y="697"/>
                  </a:lnTo>
                  <a:lnTo>
                    <a:pt x="434" y="678"/>
                  </a:lnTo>
                  <a:lnTo>
                    <a:pt x="390" y="681"/>
                  </a:lnTo>
                  <a:lnTo>
                    <a:pt x="400" y="675"/>
                  </a:lnTo>
                  <a:lnTo>
                    <a:pt x="377" y="668"/>
                  </a:lnTo>
                  <a:lnTo>
                    <a:pt x="388" y="665"/>
                  </a:lnTo>
                  <a:lnTo>
                    <a:pt x="371" y="665"/>
                  </a:lnTo>
                  <a:lnTo>
                    <a:pt x="378" y="650"/>
                  </a:lnTo>
                  <a:lnTo>
                    <a:pt x="368" y="653"/>
                  </a:lnTo>
                  <a:lnTo>
                    <a:pt x="338" y="613"/>
                  </a:lnTo>
                  <a:lnTo>
                    <a:pt x="338" y="600"/>
                  </a:lnTo>
                  <a:lnTo>
                    <a:pt x="360" y="588"/>
                  </a:lnTo>
                  <a:lnTo>
                    <a:pt x="351" y="584"/>
                  </a:lnTo>
                  <a:lnTo>
                    <a:pt x="328" y="598"/>
                  </a:lnTo>
                  <a:lnTo>
                    <a:pt x="328" y="569"/>
                  </a:lnTo>
                  <a:lnTo>
                    <a:pt x="308" y="553"/>
                  </a:lnTo>
                  <a:lnTo>
                    <a:pt x="313" y="530"/>
                  </a:lnTo>
                  <a:lnTo>
                    <a:pt x="300" y="521"/>
                  </a:lnTo>
                  <a:lnTo>
                    <a:pt x="318" y="500"/>
                  </a:lnTo>
                  <a:lnTo>
                    <a:pt x="308" y="498"/>
                  </a:lnTo>
                  <a:lnTo>
                    <a:pt x="346" y="498"/>
                  </a:lnTo>
                  <a:lnTo>
                    <a:pt x="342" y="490"/>
                  </a:lnTo>
                  <a:lnTo>
                    <a:pt x="316" y="491"/>
                  </a:lnTo>
                  <a:lnTo>
                    <a:pt x="355" y="472"/>
                  </a:lnTo>
                  <a:lnTo>
                    <a:pt x="346" y="466"/>
                  </a:lnTo>
                  <a:lnTo>
                    <a:pt x="355" y="446"/>
                  </a:lnTo>
                  <a:lnTo>
                    <a:pt x="323" y="445"/>
                  </a:lnTo>
                  <a:lnTo>
                    <a:pt x="288" y="429"/>
                  </a:lnTo>
                  <a:lnTo>
                    <a:pt x="351" y="438"/>
                  </a:lnTo>
                  <a:lnTo>
                    <a:pt x="340" y="431"/>
                  </a:lnTo>
                  <a:lnTo>
                    <a:pt x="351" y="427"/>
                  </a:lnTo>
                  <a:lnTo>
                    <a:pt x="326" y="415"/>
                  </a:lnTo>
                  <a:lnTo>
                    <a:pt x="335" y="409"/>
                  </a:lnTo>
                  <a:lnTo>
                    <a:pt x="322" y="414"/>
                  </a:lnTo>
                  <a:lnTo>
                    <a:pt x="330" y="405"/>
                  </a:lnTo>
                  <a:lnTo>
                    <a:pt x="314" y="406"/>
                  </a:lnTo>
                  <a:lnTo>
                    <a:pt x="332" y="400"/>
                  </a:lnTo>
                  <a:lnTo>
                    <a:pt x="304" y="390"/>
                  </a:lnTo>
                  <a:lnTo>
                    <a:pt x="298" y="405"/>
                  </a:lnTo>
                  <a:lnTo>
                    <a:pt x="275" y="406"/>
                  </a:lnTo>
                  <a:lnTo>
                    <a:pt x="271" y="400"/>
                  </a:lnTo>
                  <a:lnTo>
                    <a:pt x="286" y="390"/>
                  </a:lnTo>
                  <a:lnTo>
                    <a:pt x="274" y="390"/>
                  </a:lnTo>
                  <a:lnTo>
                    <a:pt x="288" y="364"/>
                  </a:lnTo>
                  <a:lnTo>
                    <a:pt x="272" y="359"/>
                  </a:lnTo>
                  <a:lnTo>
                    <a:pt x="280" y="348"/>
                  </a:lnTo>
                  <a:lnTo>
                    <a:pt x="254" y="316"/>
                  </a:lnTo>
                  <a:lnTo>
                    <a:pt x="262" y="315"/>
                  </a:lnTo>
                  <a:lnTo>
                    <a:pt x="228" y="288"/>
                  </a:lnTo>
                  <a:lnTo>
                    <a:pt x="228" y="277"/>
                  </a:lnTo>
                  <a:lnTo>
                    <a:pt x="189" y="264"/>
                  </a:lnTo>
                  <a:lnTo>
                    <a:pt x="154" y="256"/>
                  </a:lnTo>
                  <a:lnTo>
                    <a:pt x="121" y="269"/>
                  </a:lnTo>
                  <a:lnTo>
                    <a:pt x="95" y="261"/>
                  </a:lnTo>
                  <a:lnTo>
                    <a:pt x="104" y="271"/>
                  </a:lnTo>
                  <a:lnTo>
                    <a:pt x="77" y="266"/>
                  </a:lnTo>
                  <a:lnTo>
                    <a:pt x="53" y="255"/>
                  </a:lnTo>
                  <a:lnTo>
                    <a:pt x="77" y="246"/>
                  </a:lnTo>
                  <a:lnTo>
                    <a:pt x="24" y="237"/>
                  </a:lnTo>
                  <a:lnTo>
                    <a:pt x="43" y="228"/>
                  </a:lnTo>
                  <a:lnTo>
                    <a:pt x="107" y="230"/>
                  </a:lnTo>
                  <a:lnTo>
                    <a:pt x="114" y="227"/>
                  </a:lnTo>
                  <a:lnTo>
                    <a:pt x="103" y="221"/>
                  </a:lnTo>
                  <a:lnTo>
                    <a:pt x="114" y="216"/>
                  </a:lnTo>
                  <a:lnTo>
                    <a:pt x="57" y="220"/>
                  </a:lnTo>
                  <a:lnTo>
                    <a:pt x="0" y="196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5" name="Freeform 66"/>
            <p:cNvSpPr>
              <a:spLocks/>
            </p:cNvSpPr>
            <p:nvPr/>
          </p:nvSpPr>
          <p:spPr bwMode="auto">
            <a:xfrm>
              <a:off x="1238" y="2638"/>
              <a:ext cx="63" cy="69"/>
            </a:xfrm>
            <a:custGeom>
              <a:avLst/>
              <a:gdLst>
                <a:gd name="T0" fmla="*/ 0 w 63"/>
                <a:gd name="T1" fmla="*/ 54 h 69"/>
                <a:gd name="T2" fmla="*/ 0 w 63"/>
                <a:gd name="T3" fmla="*/ 54 h 69"/>
                <a:gd name="T4" fmla="*/ 13 w 63"/>
                <a:gd name="T5" fmla="*/ 30 h 69"/>
                <a:gd name="T6" fmla="*/ 29 w 63"/>
                <a:gd name="T7" fmla="*/ 29 h 69"/>
                <a:gd name="T8" fmla="*/ 12 w 63"/>
                <a:gd name="T9" fmla="*/ 9 h 69"/>
                <a:gd name="T10" fmla="*/ 48 w 63"/>
                <a:gd name="T11" fmla="*/ 0 h 69"/>
                <a:gd name="T12" fmla="*/ 53 w 63"/>
                <a:gd name="T13" fmla="*/ 32 h 69"/>
                <a:gd name="T14" fmla="*/ 62 w 63"/>
                <a:gd name="T15" fmla="*/ 35 h 69"/>
                <a:gd name="T16" fmla="*/ 45 w 63"/>
                <a:gd name="T17" fmla="*/ 56 h 69"/>
                <a:gd name="T18" fmla="*/ 35 w 63"/>
                <a:gd name="T19" fmla="*/ 68 h 69"/>
                <a:gd name="T20" fmla="*/ 0 w 63"/>
                <a:gd name="T21" fmla="*/ 54 h 69"/>
                <a:gd name="T22" fmla="*/ 0 w 63"/>
                <a:gd name="T23" fmla="*/ 54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69"/>
                <a:gd name="T38" fmla="*/ 63 w 63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69">
                  <a:moveTo>
                    <a:pt x="0" y="54"/>
                  </a:moveTo>
                  <a:lnTo>
                    <a:pt x="0" y="54"/>
                  </a:lnTo>
                  <a:lnTo>
                    <a:pt x="13" y="30"/>
                  </a:lnTo>
                  <a:lnTo>
                    <a:pt x="29" y="29"/>
                  </a:lnTo>
                  <a:lnTo>
                    <a:pt x="12" y="9"/>
                  </a:lnTo>
                  <a:lnTo>
                    <a:pt x="48" y="0"/>
                  </a:lnTo>
                  <a:lnTo>
                    <a:pt x="53" y="32"/>
                  </a:lnTo>
                  <a:lnTo>
                    <a:pt x="62" y="35"/>
                  </a:lnTo>
                  <a:lnTo>
                    <a:pt x="45" y="56"/>
                  </a:lnTo>
                  <a:lnTo>
                    <a:pt x="35" y="68"/>
                  </a:lnTo>
                  <a:lnTo>
                    <a:pt x="0" y="54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6" name="Freeform 67"/>
            <p:cNvSpPr>
              <a:spLocks/>
            </p:cNvSpPr>
            <p:nvPr/>
          </p:nvSpPr>
          <p:spPr bwMode="auto">
            <a:xfrm>
              <a:off x="1725" y="2791"/>
              <a:ext cx="76" cy="107"/>
            </a:xfrm>
            <a:custGeom>
              <a:avLst/>
              <a:gdLst>
                <a:gd name="T0" fmla="*/ 0 w 76"/>
                <a:gd name="T1" fmla="*/ 35 h 107"/>
                <a:gd name="T2" fmla="*/ 0 w 76"/>
                <a:gd name="T3" fmla="*/ 35 h 107"/>
                <a:gd name="T4" fmla="*/ 11 w 76"/>
                <a:gd name="T5" fmla="*/ 50 h 107"/>
                <a:gd name="T6" fmla="*/ 25 w 76"/>
                <a:gd name="T7" fmla="*/ 60 h 107"/>
                <a:gd name="T8" fmla="*/ 22 w 76"/>
                <a:gd name="T9" fmla="*/ 90 h 107"/>
                <a:gd name="T10" fmla="*/ 30 w 76"/>
                <a:gd name="T11" fmla="*/ 106 h 107"/>
                <a:gd name="T12" fmla="*/ 75 w 76"/>
                <a:gd name="T13" fmla="*/ 100 h 107"/>
                <a:gd name="T14" fmla="*/ 50 w 76"/>
                <a:gd name="T15" fmla="*/ 67 h 107"/>
                <a:gd name="T16" fmla="*/ 67 w 76"/>
                <a:gd name="T17" fmla="*/ 38 h 107"/>
                <a:gd name="T18" fmla="*/ 23 w 76"/>
                <a:gd name="T19" fmla="*/ 0 h 107"/>
                <a:gd name="T20" fmla="*/ 8 w 76"/>
                <a:gd name="T21" fmla="*/ 11 h 107"/>
                <a:gd name="T22" fmla="*/ 14 w 76"/>
                <a:gd name="T23" fmla="*/ 21 h 107"/>
                <a:gd name="T24" fmla="*/ 0 w 76"/>
                <a:gd name="T25" fmla="*/ 35 h 107"/>
                <a:gd name="T26" fmla="*/ 0 w 76"/>
                <a:gd name="T27" fmla="*/ 35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"/>
                <a:gd name="T43" fmla="*/ 0 h 107"/>
                <a:gd name="T44" fmla="*/ 76 w 76"/>
                <a:gd name="T45" fmla="*/ 107 h 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" h="107">
                  <a:moveTo>
                    <a:pt x="0" y="35"/>
                  </a:moveTo>
                  <a:lnTo>
                    <a:pt x="0" y="35"/>
                  </a:lnTo>
                  <a:lnTo>
                    <a:pt x="11" y="50"/>
                  </a:lnTo>
                  <a:lnTo>
                    <a:pt x="25" y="60"/>
                  </a:lnTo>
                  <a:lnTo>
                    <a:pt x="22" y="90"/>
                  </a:lnTo>
                  <a:lnTo>
                    <a:pt x="30" y="106"/>
                  </a:lnTo>
                  <a:lnTo>
                    <a:pt x="75" y="100"/>
                  </a:lnTo>
                  <a:lnTo>
                    <a:pt x="50" y="67"/>
                  </a:lnTo>
                  <a:lnTo>
                    <a:pt x="67" y="38"/>
                  </a:lnTo>
                  <a:lnTo>
                    <a:pt x="23" y="0"/>
                  </a:lnTo>
                  <a:lnTo>
                    <a:pt x="8" y="11"/>
                  </a:lnTo>
                  <a:lnTo>
                    <a:pt x="14" y="21"/>
                  </a:lnTo>
                  <a:lnTo>
                    <a:pt x="0" y="35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7" name="Freeform 68"/>
            <p:cNvSpPr>
              <a:spLocks/>
            </p:cNvSpPr>
            <p:nvPr/>
          </p:nvSpPr>
          <p:spPr bwMode="auto">
            <a:xfrm>
              <a:off x="1518" y="2607"/>
              <a:ext cx="42" cy="31"/>
            </a:xfrm>
            <a:custGeom>
              <a:avLst/>
              <a:gdLst>
                <a:gd name="T0" fmla="*/ 0 w 42"/>
                <a:gd name="T1" fmla="*/ 22 h 31"/>
                <a:gd name="T2" fmla="*/ 0 w 42"/>
                <a:gd name="T3" fmla="*/ 22 h 31"/>
                <a:gd name="T4" fmla="*/ 31 w 42"/>
                <a:gd name="T5" fmla="*/ 21 h 31"/>
                <a:gd name="T6" fmla="*/ 16 w 42"/>
                <a:gd name="T7" fmla="*/ 2 h 31"/>
                <a:gd name="T8" fmla="*/ 41 w 42"/>
                <a:gd name="T9" fmla="*/ 0 h 31"/>
                <a:gd name="T10" fmla="*/ 41 w 42"/>
                <a:gd name="T11" fmla="*/ 30 h 31"/>
                <a:gd name="T12" fmla="*/ 0 w 42"/>
                <a:gd name="T13" fmla="*/ 22 h 31"/>
                <a:gd name="T14" fmla="*/ 0 w 42"/>
                <a:gd name="T15" fmla="*/ 2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1"/>
                <a:gd name="T26" fmla="*/ 42 w 42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1">
                  <a:moveTo>
                    <a:pt x="0" y="22"/>
                  </a:moveTo>
                  <a:lnTo>
                    <a:pt x="0" y="22"/>
                  </a:lnTo>
                  <a:lnTo>
                    <a:pt x="31" y="21"/>
                  </a:lnTo>
                  <a:lnTo>
                    <a:pt x="16" y="2"/>
                  </a:lnTo>
                  <a:lnTo>
                    <a:pt x="41" y="0"/>
                  </a:lnTo>
                  <a:lnTo>
                    <a:pt x="41" y="3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8" name="Freeform 69"/>
            <p:cNvSpPr>
              <a:spLocks/>
            </p:cNvSpPr>
            <p:nvPr/>
          </p:nvSpPr>
          <p:spPr bwMode="auto">
            <a:xfrm>
              <a:off x="1254" y="2691"/>
              <a:ext cx="97" cy="49"/>
            </a:xfrm>
            <a:custGeom>
              <a:avLst/>
              <a:gdLst>
                <a:gd name="T0" fmla="*/ 0 w 97"/>
                <a:gd name="T1" fmla="*/ 24 h 49"/>
                <a:gd name="T2" fmla="*/ 0 w 97"/>
                <a:gd name="T3" fmla="*/ 24 h 49"/>
                <a:gd name="T4" fmla="*/ 17 w 97"/>
                <a:gd name="T5" fmla="*/ 3 h 49"/>
                <a:gd name="T6" fmla="*/ 68 w 97"/>
                <a:gd name="T7" fmla="*/ 0 h 49"/>
                <a:gd name="T8" fmla="*/ 96 w 97"/>
                <a:gd name="T9" fmla="*/ 15 h 49"/>
                <a:gd name="T10" fmla="*/ 73 w 97"/>
                <a:gd name="T11" fmla="*/ 18 h 49"/>
                <a:gd name="T12" fmla="*/ 33 w 97"/>
                <a:gd name="T13" fmla="*/ 48 h 49"/>
                <a:gd name="T14" fmla="*/ 26 w 97"/>
                <a:gd name="T15" fmla="*/ 40 h 49"/>
                <a:gd name="T16" fmla="*/ 0 w 97"/>
                <a:gd name="T17" fmla="*/ 24 h 49"/>
                <a:gd name="T18" fmla="*/ 0 w 97"/>
                <a:gd name="T19" fmla="*/ 24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49"/>
                <a:gd name="T32" fmla="*/ 97 w 97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49">
                  <a:moveTo>
                    <a:pt x="0" y="24"/>
                  </a:moveTo>
                  <a:lnTo>
                    <a:pt x="0" y="24"/>
                  </a:lnTo>
                  <a:lnTo>
                    <a:pt x="17" y="3"/>
                  </a:lnTo>
                  <a:lnTo>
                    <a:pt x="68" y="0"/>
                  </a:lnTo>
                  <a:lnTo>
                    <a:pt x="96" y="15"/>
                  </a:lnTo>
                  <a:lnTo>
                    <a:pt x="73" y="18"/>
                  </a:lnTo>
                  <a:lnTo>
                    <a:pt x="33" y="48"/>
                  </a:lnTo>
                  <a:lnTo>
                    <a:pt x="26" y="40"/>
                  </a:lnTo>
                  <a:lnTo>
                    <a:pt x="0" y="24"/>
                  </a:lnTo>
                </a:path>
              </a:pathLst>
            </a:custGeom>
            <a:solidFill>
              <a:srgbClr val="FF00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9" name="Freeform 70"/>
            <p:cNvSpPr>
              <a:spLocks/>
            </p:cNvSpPr>
            <p:nvPr/>
          </p:nvSpPr>
          <p:spPr bwMode="auto">
            <a:xfrm>
              <a:off x="3756" y="2335"/>
              <a:ext cx="461" cy="460"/>
            </a:xfrm>
            <a:custGeom>
              <a:avLst/>
              <a:gdLst>
                <a:gd name="T0" fmla="*/ 0 w 461"/>
                <a:gd name="T1" fmla="*/ 209 h 460"/>
                <a:gd name="T2" fmla="*/ 48 w 461"/>
                <a:gd name="T3" fmla="*/ 199 h 460"/>
                <a:gd name="T4" fmla="*/ 38 w 461"/>
                <a:gd name="T5" fmla="*/ 138 h 460"/>
                <a:gd name="T6" fmla="*/ 105 w 461"/>
                <a:gd name="T7" fmla="*/ 87 h 460"/>
                <a:gd name="T8" fmla="*/ 114 w 461"/>
                <a:gd name="T9" fmla="*/ 64 h 460"/>
                <a:gd name="T10" fmla="*/ 93 w 461"/>
                <a:gd name="T11" fmla="*/ 22 h 460"/>
                <a:gd name="T12" fmla="*/ 151 w 461"/>
                <a:gd name="T13" fmla="*/ 10 h 460"/>
                <a:gd name="T14" fmla="*/ 192 w 461"/>
                <a:gd name="T15" fmla="*/ 9 h 460"/>
                <a:gd name="T16" fmla="*/ 181 w 461"/>
                <a:gd name="T17" fmla="*/ 58 h 460"/>
                <a:gd name="T18" fmla="*/ 171 w 461"/>
                <a:gd name="T19" fmla="*/ 88 h 460"/>
                <a:gd name="T20" fmla="*/ 188 w 461"/>
                <a:gd name="T21" fmla="*/ 125 h 460"/>
                <a:gd name="T22" fmla="*/ 312 w 461"/>
                <a:gd name="T23" fmla="*/ 164 h 460"/>
                <a:gd name="T24" fmla="*/ 325 w 461"/>
                <a:gd name="T25" fmla="*/ 138 h 460"/>
                <a:gd name="T26" fmla="*/ 333 w 461"/>
                <a:gd name="T27" fmla="*/ 160 h 460"/>
                <a:gd name="T28" fmla="*/ 372 w 461"/>
                <a:gd name="T29" fmla="*/ 141 h 460"/>
                <a:gd name="T30" fmla="*/ 444 w 461"/>
                <a:gd name="T31" fmla="*/ 129 h 460"/>
                <a:gd name="T32" fmla="*/ 454 w 461"/>
                <a:gd name="T33" fmla="*/ 153 h 460"/>
                <a:gd name="T34" fmla="*/ 385 w 461"/>
                <a:gd name="T35" fmla="*/ 238 h 460"/>
                <a:gd name="T36" fmla="*/ 370 w 461"/>
                <a:gd name="T37" fmla="*/ 220 h 460"/>
                <a:gd name="T38" fmla="*/ 378 w 461"/>
                <a:gd name="T39" fmla="*/ 186 h 460"/>
                <a:gd name="T40" fmla="*/ 320 w 461"/>
                <a:gd name="T41" fmla="*/ 162 h 460"/>
                <a:gd name="T42" fmla="*/ 322 w 461"/>
                <a:gd name="T43" fmla="*/ 184 h 460"/>
                <a:gd name="T44" fmla="*/ 321 w 461"/>
                <a:gd name="T45" fmla="*/ 200 h 460"/>
                <a:gd name="T46" fmla="*/ 313 w 461"/>
                <a:gd name="T47" fmla="*/ 236 h 460"/>
                <a:gd name="T48" fmla="*/ 191 w 461"/>
                <a:gd name="T49" fmla="*/ 339 h 460"/>
                <a:gd name="T50" fmla="*/ 145 w 461"/>
                <a:gd name="T51" fmla="*/ 459 h 460"/>
                <a:gd name="T52" fmla="*/ 95 w 461"/>
                <a:gd name="T53" fmla="*/ 341 h 460"/>
                <a:gd name="T54" fmla="*/ 72 w 461"/>
                <a:gd name="T55" fmla="*/ 233 h 460"/>
                <a:gd name="T56" fmla="*/ 59 w 461"/>
                <a:gd name="T57" fmla="*/ 251 h 460"/>
                <a:gd name="T58" fmla="*/ 14 w 461"/>
                <a:gd name="T59" fmla="*/ 231 h 460"/>
                <a:gd name="T60" fmla="*/ 14 w 461"/>
                <a:gd name="T61" fmla="*/ 223 h 460"/>
                <a:gd name="T62" fmla="*/ 0 w 461"/>
                <a:gd name="T63" fmla="*/ 209 h 4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1"/>
                <a:gd name="T97" fmla="*/ 0 h 460"/>
                <a:gd name="T98" fmla="*/ 461 w 461"/>
                <a:gd name="T99" fmla="*/ 460 h 4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1" h="460">
                  <a:moveTo>
                    <a:pt x="0" y="209"/>
                  </a:moveTo>
                  <a:lnTo>
                    <a:pt x="0" y="209"/>
                  </a:lnTo>
                  <a:lnTo>
                    <a:pt x="12" y="199"/>
                  </a:lnTo>
                  <a:lnTo>
                    <a:pt x="48" y="199"/>
                  </a:lnTo>
                  <a:lnTo>
                    <a:pt x="24" y="151"/>
                  </a:lnTo>
                  <a:lnTo>
                    <a:pt x="38" y="138"/>
                  </a:lnTo>
                  <a:lnTo>
                    <a:pt x="58" y="139"/>
                  </a:lnTo>
                  <a:lnTo>
                    <a:pt x="105" y="87"/>
                  </a:lnTo>
                  <a:lnTo>
                    <a:pt x="102" y="72"/>
                  </a:lnTo>
                  <a:lnTo>
                    <a:pt x="114" y="64"/>
                  </a:lnTo>
                  <a:lnTo>
                    <a:pt x="93" y="48"/>
                  </a:lnTo>
                  <a:lnTo>
                    <a:pt x="93" y="22"/>
                  </a:lnTo>
                  <a:lnTo>
                    <a:pt x="138" y="22"/>
                  </a:lnTo>
                  <a:lnTo>
                    <a:pt x="151" y="10"/>
                  </a:lnTo>
                  <a:lnTo>
                    <a:pt x="175" y="0"/>
                  </a:lnTo>
                  <a:lnTo>
                    <a:pt x="192" y="9"/>
                  </a:lnTo>
                  <a:lnTo>
                    <a:pt x="170" y="36"/>
                  </a:lnTo>
                  <a:lnTo>
                    <a:pt x="181" y="58"/>
                  </a:lnTo>
                  <a:lnTo>
                    <a:pt x="164" y="61"/>
                  </a:lnTo>
                  <a:lnTo>
                    <a:pt x="171" y="88"/>
                  </a:lnTo>
                  <a:lnTo>
                    <a:pt x="204" y="100"/>
                  </a:lnTo>
                  <a:lnTo>
                    <a:pt x="188" y="125"/>
                  </a:lnTo>
                  <a:lnTo>
                    <a:pt x="230" y="149"/>
                  </a:lnTo>
                  <a:lnTo>
                    <a:pt x="312" y="164"/>
                  </a:lnTo>
                  <a:lnTo>
                    <a:pt x="314" y="140"/>
                  </a:lnTo>
                  <a:lnTo>
                    <a:pt x="325" y="138"/>
                  </a:lnTo>
                  <a:lnTo>
                    <a:pt x="326" y="149"/>
                  </a:lnTo>
                  <a:lnTo>
                    <a:pt x="333" y="160"/>
                  </a:lnTo>
                  <a:lnTo>
                    <a:pt x="375" y="155"/>
                  </a:lnTo>
                  <a:lnTo>
                    <a:pt x="372" y="141"/>
                  </a:lnTo>
                  <a:lnTo>
                    <a:pt x="439" y="112"/>
                  </a:lnTo>
                  <a:lnTo>
                    <a:pt x="444" y="129"/>
                  </a:lnTo>
                  <a:lnTo>
                    <a:pt x="460" y="136"/>
                  </a:lnTo>
                  <a:lnTo>
                    <a:pt x="454" y="153"/>
                  </a:lnTo>
                  <a:lnTo>
                    <a:pt x="426" y="163"/>
                  </a:lnTo>
                  <a:lnTo>
                    <a:pt x="385" y="238"/>
                  </a:lnTo>
                  <a:lnTo>
                    <a:pt x="377" y="208"/>
                  </a:lnTo>
                  <a:lnTo>
                    <a:pt x="370" y="220"/>
                  </a:lnTo>
                  <a:lnTo>
                    <a:pt x="360" y="205"/>
                  </a:lnTo>
                  <a:lnTo>
                    <a:pt x="378" y="186"/>
                  </a:lnTo>
                  <a:lnTo>
                    <a:pt x="343" y="184"/>
                  </a:lnTo>
                  <a:lnTo>
                    <a:pt x="320" y="162"/>
                  </a:lnTo>
                  <a:lnTo>
                    <a:pt x="313" y="174"/>
                  </a:lnTo>
                  <a:lnTo>
                    <a:pt x="322" y="184"/>
                  </a:lnTo>
                  <a:lnTo>
                    <a:pt x="310" y="190"/>
                  </a:lnTo>
                  <a:lnTo>
                    <a:pt x="321" y="200"/>
                  </a:lnTo>
                  <a:lnTo>
                    <a:pt x="326" y="243"/>
                  </a:lnTo>
                  <a:lnTo>
                    <a:pt x="313" y="236"/>
                  </a:lnTo>
                  <a:lnTo>
                    <a:pt x="287" y="270"/>
                  </a:lnTo>
                  <a:lnTo>
                    <a:pt x="191" y="339"/>
                  </a:lnTo>
                  <a:lnTo>
                    <a:pt x="184" y="425"/>
                  </a:lnTo>
                  <a:lnTo>
                    <a:pt x="145" y="459"/>
                  </a:lnTo>
                  <a:lnTo>
                    <a:pt x="109" y="393"/>
                  </a:lnTo>
                  <a:lnTo>
                    <a:pt x="95" y="341"/>
                  </a:lnTo>
                  <a:lnTo>
                    <a:pt x="82" y="328"/>
                  </a:lnTo>
                  <a:lnTo>
                    <a:pt x="72" y="233"/>
                  </a:lnTo>
                  <a:lnTo>
                    <a:pt x="65" y="230"/>
                  </a:lnTo>
                  <a:lnTo>
                    <a:pt x="59" y="251"/>
                  </a:lnTo>
                  <a:lnTo>
                    <a:pt x="36" y="257"/>
                  </a:lnTo>
                  <a:lnTo>
                    <a:pt x="14" y="231"/>
                  </a:lnTo>
                  <a:lnTo>
                    <a:pt x="36" y="218"/>
                  </a:lnTo>
                  <a:lnTo>
                    <a:pt x="14" y="223"/>
                  </a:lnTo>
                  <a:lnTo>
                    <a:pt x="0" y="209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40" name="Group 71"/>
            <p:cNvGrpSpPr>
              <a:grpSpLocks/>
            </p:cNvGrpSpPr>
            <p:nvPr/>
          </p:nvGrpSpPr>
          <p:grpSpPr bwMode="auto">
            <a:xfrm>
              <a:off x="4183" y="2833"/>
              <a:ext cx="724" cy="251"/>
              <a:chOff x="4561" y="2782"/>
              <a:chExt cx="724" cy="251"/>
            </a:xfrm>
          </p:grpSpPr>
          <p:sp>
            <p:nvSpPr>
              <p:cNvPr id="563" name="Freeform 72"/>
              <p:cNvSpPr>
                <a:spLocks/>
              </p:cNvSpPr>
              <p:nvPr/>
            </p:nvSpPr>
            <p:spPr bwMode="auto">
              <a:xfrm>
                <a:off x="4561" y="2782"/>
                <a:ext cx="171" cy="179"/>
              </a:xfrm>
              <a:custGeom>
                <a:avLst/>
                <a:gdLst>
                  <a:gd name="T0" fmla="*/ 0 w 171"/>
                  <a:gd name="T1" fmla="*/ 0 h 179"/>
                  <a:gd name="T2" fmla="*/ 0 w 171"/>
                  <a:gd name="T3" fmla="*/ 0 h 179"/>
                  <a:gd name="T4" fmla="*/ 37 w 171"/>
                  <a:gd name="T5" fmla="*/ 8 h 179"/>
                  <a:gd name="T6" fmla="*/ 85 w 171"/>
                  <a:gd name="T7" fmla="*/ 54 h 179"/>
                  <a:gd name="T8" fmla="*/ 124 w 171"/>
                  <a:gd name="T9" fmla="*/ 71 h 179"/>
                  <a:gd name="T10" fmla="*/ 120 w 171"/>
                  <a:gd name="T11" fmla="*/ 84 h 179"/>
                  <a:gd name="T12" fmla="*/ 133 w 171"/>
                  <a:gd name="T13" fmla="*/ 83 h 179"/>
                  <a:gd name="T14" fmla="*/ 131 w 171"/>
                  <a:gd name="T15" fmla="*/ 100 h 179"/>
                  <a:gd name="T16" fmla="*/ 170 w 171"/>
                  <a:gd name="T17" fmla="*/ 133 h 179"/>
                  <a:gd name="T18" fmla="*/ 166 w 171"/>
                  <a:gd name="T19" fmla="*/ 178 h 179"/>
                  <a:gd name="T20" fmla="*/ 149 w 171"/>
                  <a:gd name="T21" fmla="*/ 178 h 179"/>
                  <a:gd name="T22" fmla="*/ 114 w 171"/>
                  <a:gd name="T23" fmla="*/ 152 h 179"/>
                  <a:gd name="T24" fmla="*/ 58 w 171"/>
                  <a:gd name="T25" fmla="*/ 62 h 179"/>
                  <a:gd name="T26" fmla="*/ 0 w 171"/>
                  <a:gd name="T27" fmla="*/ 0 h 179"/>
                  <a:gd name="T28" fmla="*/ 0 w 171"/>
                  <a:gd name="T29" fmla="*/ 0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"/>
                  <a:gd name="T46" fmla="*/ 0 h 179"/>
                  <a:gd name="T47" fmla="*/ 171 w 171"/>
                  <a:gd name="T48" fmla="*/ 179 h 1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" h="179">
                    <a:moveTo>
                      <a:pt x="0" y="0"/>
                    </a:moveTo>
                    <a:lnTo>
                      <a:pt x="0" y="0"/>
                    </a:lnTo>
                    <a:lnTo>
                      <a:pt x="37" y="8"/>
                    </a:lnTo>
                    <a:lnTo>
                      <a:pt x="85" y="54"/>
                    </a:lnTo>
                    <a:lnTo>
                      <a:pt x="124" y="71"/>
                    </a:lnTo>
                    <a:lnTo>
                      <a:pt x="120" y="84"/>
                    </a:lnTo>
                    <a:lnTo>
                      <a:pt x="133" y="83"/>
                    </a:lnTo>
                    <a:lnTo>
                      <a:pt x="131" y="100"/>
                    </a:lnTo>
                    <a:lnTo>
                      <a:pt x="170" y="133"/>
                    </a:lnTo>
                    <a:lnTo>
                      <a:pt x="166" y="178"/>
                    </a:lnTo>
                    <a:lnTo>
                      <a:pt x="149" y="178"/>
                    </a:lnTo>
                    <a:lnTo>
                      <a:pt x="114" y="152"/>
                    </a:lnTo>
                    <a:lnTo>
                      <a:pt x="58" y="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4" name="Freeform 73"/>
              <p:cNvSpPr>
                <a:spLocks/>
              </p:cNvSpPr>
              <p:nvPr/>
            </p:nvSpPr>
            <p:spPr bwMode="auto">
              <a:xfrm>
                <a:off x="4721" y="2963"/>
                <a:ext cx="144" cy="45"/>
              </a:xfrm>
              <a:custGeom>
                <a:avLst/>
                <a:gdLst>
                  <a:gd name="T0" fmla="*/ 0 w 144"/>
                  <a:gd name="T1" fmla="*/ 12 h 45"/>
                  <a:gd name="T2" fmla="*/ 0 w 144"/>
                  <a:gd name="T3" fmla="*/ 12 h 45"/>
                  <a:gd name="T4" fmla="*/ 10 w 144"/>
                  <a:gd name="T5" fmla="*/ 0 h 45"/>
                  <a:gd name="T6" fmla="*/ 110 w 144"/>
                  <a:gd name="T7" fmla="*/ 13 h 45"/>
                  <a:gd name="T8" fmla="*/ 120 w 144"/>
                  <a:gd name="T9" fmla="*/ 25 h 45"/>
                  <a:gd name="T10" fmla="*/ 141 w 144"/>
                  <a:gd name="T11" fmla="*/ 29 h 45"/>
                  <a:gd name="T12" fmla="*/ 143 w 144"/>
                  <a:gd name="T13" fmla="*/ 44 h 45"/>
                  <a:gd name="T14" fmla="*/ 25 w 144"/>
                  <a:gd name="T15" fmla="*/ 23 h 45"/>
                  <a:gd name="T16" fmla="*/ 0 w 144"/>
                  <a:gd name="T17" fmla="*/ 12 h 45"/>
                  <a:gd name="T18" fmla="*/ 0 w 144"/>
                  <a:gd name="T19" fmla="*/ 12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45"/>
                  <a:gd name="T32" fmla="*/ 144 w 144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45">
                    <a:moveTo>
                      <a:pt x="0" y="12"/>
                    </a:moveTo>
                    <a:lnTo>
                      <a:pt x="0" y="12"/>
                    </a:lnTo>
                    <a:lnTo>
                      <a:pt x="10" y="0"/>
                    </a:lnTo>
                    <a:lnTo>
                      <a:pt x="110" y="13"/>
                    </a:lnTo>
                    <a:lnTo>
                      <a:pt x="120" y="25"/>
                    </a:lnTo>
                    <a:lnTo>
                      <a:pt x="141" y="29"/>
                    </a:lnTo>
                    <a:lnTo>
                      <a:pt x="143" y="44"/>
                    </a:lnTo>
                    <a:lnTo>
                      <a:pt x="25" y="2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5" name="Freeform 74"/>
              <p:cNvSpPr>
                <a:spLocks/>
              </p:cNvSpPr>
              <p:nvPr/>
            </p:nvSpPr>
            <p:spPr bwMode="auto">
              <a:xfrm>
                <a:off x="4778" y="2803"/>
                <a:ext cx="155" cy="132"/>
              </a:xfrm>
              <a:custGeom>
                <a:avLst/>
                <a:gdLst>
                  <a:gd name="T0" fmla="*/ 0 w 155"/>
                  <a:gd name="T1" fmla="*/ 59 h 132"/>
                  <a:gd name="T2" fmla="*/ 0 w 155"/>
                  <a:gd name="T3" fmla="*/ 59 h 132"/>
                  <a:gd name="T4" fmla="*/ 10 w 155"/>
                  <a:gd name="T5" fmla="*/ 41 h 132"/>
                  <a:gd name="T6" fmla="*/ 24 w 155"/>
                  <a:gd name="T7" fmla="*/ 53 h 132"/>
                  <a:gd name="T8" fmla="*/ 70 w 155"/>
                  <a:gd name="T9" fmla="*/ 48 h 132"/>
                  <a:gd name="T10" fmla="*/ 86 w 155"/>
                  <a:gd name="T11" fmla="*/ 43 h 132"/>
                  <a:gd name="T12" fmla="*/ 107 w 155"/>
                  <a:gd name="T13" fmla="*/ 0 h 132"/>
                  <a:gd name="T14" fmla="*/ 134 w 155"/>
                  <a:gd name="T15" fmla="*/ 2 h 132"/>
                  <a:gd name="T16" fmla="*/ 128 w 155"/>
                  <a:gd name="T17" fmla="*/ 12 h 132"/>
                  <a:gd name="T18" fmla="*/ 154 w 155"/>
                  <a:gd name="T19" fmla="*/ 53 h 132"/>
                  <a:gd name="T20" fmla="*/ 140 w 155"/>
                  <a:gd name="T21" fmla="*/ 49 h 132"/>
                  <a:gd name="T22" fmla="*/ 113 w 155"/>
                  <a:gd name="T23" fmla="*/ 94 h 132"/>
                  <a:gd name="T24" fmla="*/ 109 w 155"/>
                  <a:gd name="T25" fmla="*/ 123 h 132"/>
                  <a:gd name="T26" fmla="*/ 92 w 155"/>
                  <a:gd name="T27" fmla="*/ 131 h 132"/>
                  <a:gd name="T28" fmla="*/ 63 w 155"/>
                  <a:gd name="T29" fmla="*/ 115 h 132"/>
                  <a:gd name="T30" fmla="*/ 45 w 155"/>
                  <a:gd name="T31" fmla="*/ 122 h 132"/>
                  <a:gd name="T32" fmla="*/ 43 w 155"/>
                  <a:gd name="T33" fmla="*/ 108 h 132"/>
                  <a:gd name="T34" fmla="*/ 19 w 155"/>
                  <a:gd name="T35" fmla="*/ 111 h 132"/>
                  <a:gd name="T36" fmla="*/ 0 w 155"/>
                  <a:gd name="T37" fmla="*/ 59 h 132"/>
                  <a:gd name="T38" fmla="*/ 0 w 155"/>
                  <a:gd name="T39" fmla="*/ 59 h 1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5"/>
                  <a:gd name="T61" fmla="*/ 0 h 132"/>
                  <a:gd name="T62" fmla="*/ 155 w 155"/>
                  <a:gd name="T63" fmla="*/ 132 h 1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5" h="132">
                    <a:moveTo>
                      <a:pt x="0" y="59"/>
                    </a:moveTo>
                    <a:lnTo>
                      <a:pt x="0" y="59"/>
                    </a:lnTo>
                    <a:lnTo>
                      <a:pt x="10" y="41"/>
                    </a:lnTo>
                    <a:lnTo>
                      <a:pt x="24" y="53"/>
                    </a:lnTo>
                    <a:lnTo>
                      <a:pt x="70" y="48"/>
                    </a:lnTo>
                    <a:lnTo>
                      <a:pt x="86" y="43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28" y="12"/>
                    </a:lnTo>
                    <a:lnTo>
                      <a:pt x="154" y="53"/>
                    </a:lnTo>
                    <a:lnTo>
                      <a:pt x="140" y="49"/>
                    </a:lnTo>
                    <a:lnTo>
                      <a:pt x="113" y="94"/>
                    </a:lnTo>
                    <a:lnTo>
                      <a:pt x="109" y="123"/>
                    </a:lnTo>
                    <a:lnTo>
                      <a:pt x="92" y="131"/>
                    </a:lnTo>
                    <a:lnTo>
                      <a:pt x="63" y="115"/>
                    </a:lnTo>
                    <a:lnTo>
                      <a:pt x="45" y="122"/>
                    </a:lnTo>
                    <a:lnTo>
                      <a:pt x="43" y="108"/>
                    </a:lnTo>
                    <a:lnTo>
                      <a:pt x="19" y="111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6" name="Freeform 75"/>
              <p:cNvSpPr>
                <a:spLocks/>
              </p:cNvSpPr>
              <p:nvPr/>
            </p:nvSpPr>
            <p:spPr bwMode="auto">
              <a:xfrm>
                <a:off x="4900" y="3001"/>
                <a:ext cx="39" cy="11"/>
              </a:xfrm>
              <a:custGeom>
                <a:avLst/>
                <a:gdLst>
                  <a:gd name="T0" fmla="*/ 0 w 39"/>
                  <a:gd name="T1" fmla="*/ 2 h 11"/>
                  <a:gd name="T2" fmla="*/ 0 w 39"/>
                  <a:gd name="T3" fmla="*/ 2 h 11"/>
                  <a:gd name="T4" fmla="*/ 4 w 39"/>
                  <a:gd name="T5" fmla="*/ 10 h 11"/>
                  <a:gd name="T6" fmla="*/ 38 w 39"/>
                  <a:gd name="T7" fmla="*/ 4 h 11"/>
                  <a:gd name="T8" fmla="*/ 12 w 39"/>
                  <a:gd name="T9" fmla="*/ 0 h 11"/>
                  <a:gd name="T10" fmla="*/ 0 w 39"/>
                  <a:gd name="T11" fmla="*/ 2 h 11"/>
                  <a:gd name="T12" fmla="*/ 0 w 39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11"/>
                  <a:gd name="T23" fmla="*/ 39 w 3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11">
                    <a:moveTo>
                      <a:pt x="0" y="2"/>
                    </a:moveTo>
                    <a:lnTo>
                      <a:pt x="0" y="2"/>
                    </a:lnTo>
                    <a:lnTo>
                      <a:pt x="4" y="10"/>
                    </a:lnTo>
                    <a:lnTo>
                      <a:pt x="38" y="4"/>
                    </a:lnTo>
                    <a:lnTo>
                      <a:pt x="12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7" name="Freeform 76"/>
              <p:cNvSpPr>
                <a:spLocks/>
              </p:cNvSpPr>
              <p:nvPr/>
            </p:nvSpPr>
            <p:spPr bwMode="auto">
              <a:xfrm>
                <a:off x="4932" y="2842"/>
                <a:ext cx="98" cy="116"/>
              </a:xfrm>
              <a:custGeom>
                <a:avLst/>
                <a:gdLst>
                  <a:gd name="T0" fmla="*/ 0 w 98"/>
                  <a:gd name="T1" fmla="*/ 68 h 116"/>
                  <a:gd name="T2" fmla="*/ 0 w 98"/>
                  <a:gd name="T3" fmla="*/ 68 h 116"/>
                  <a:gd name="T4" fmla="*/ 13 w 98"/>
                  <a:gd name="T5" fmla="*/ 90 h 116"/>
                  <a:gd name="T6" fmla="*/ 9 w 98"/>
                  <a:gd name="T7" fmla="*/ 111 h 116"/>
                  <a:gd name="T8" fmla="*/ 25 w 98"/>
                  <a:gd name="T9" fmla="*/ 115 h 116"/>
                  <a:gd name="T10" fmla="*/ 23 w 98"/>
                  <a:gd name="T11" fmla="*/ 72 h 116"/>
                  <a:gd name="T12" fmla="*/ 34 w 98"/>
                  <a:gd name="T13" fmla="*/ 68 h 116"/>
                  <a:gd name="T14" fmla="*/ 35 w 98"/>
                  <a:gd name="T15" fmla="*/ 84 h 116"/>
                  <a:gd name="T16" fmla="*/ 44 w 98"/>
                  <a:gd name="T17" fmla="*/ 103 h 116"/>
                  <a:gd name="T18" fmla="*/ 61 w 98"/>
                  <a:gd name="T19" fmla="*/ 95 h 116"/>
                  <a:gd name="T20" fmla="*/ 40 w 98"/>
                  <a:gd name="T21" fmla="*/ 55 h 116"/>
                  <a:gd name="T22" fmla="*/ 72 w 98"/>
                  <a:gd name="T23" fmla="*/ 38 h 116"/>
                  <a:gd name="T24" fmla="*/ 29 w 98"/>
                  <a:gd name="T25" fmla="*/ 49 h 116"/>
                  <a:gd name="T26" fmla="*/ 22 w 98"/>
                  <a:gd name="T27" fmla="*/ 24 h 116"/>
                  <a:gd name="T28" fmla="*/ 86 w 98"/>
                  <a:gd name="T29" fmla="*/ 21 h 116"/>
                  <a:gd name="T30" fmla="*/ 97 w 98"/>
                  <a:gd name="T31" fmla="*/ 0 h 116"/>
                  <a:gd name="T32" fmla="*/ 79 w 98"/>
                  <a:gd name="T33" fmla="*/ 14 h 116"/>
                  <a:gd name="T34" fmla="*/ 34 w 98"/>
                  <a:gd name="T35" fmla="*/ 7 h 116"/>
                  <a:gd name="T36" fmla="*/ 18 w 98"/>
                  <a:gd name="T37" fmla="*/ 16 h 116"/>
                  <a:gd name="T38" fmla="*/ 0 w 98"/>
                  <a:gd name="T39" fmla="*/ 68 h 116"/>
                  <a:gd name="T40" fmla="*/ 0 w 98"/>
                  <a:gd name="T41" fmla="*/ 68 h 1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116"/>
                  <a:gd name="T65" fmla="*/ 98 w 98"/>
                  <a:gd name="T66" fmla="*/ 116 h 1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116">
                    <a:moveTo>
                      <a:pt x="0" y="68"/>
                    </a:moveTo>
                    <a:lnTo>
                      <a:pt x="0" y="68"/>
                    </a:lnTo>
                    <a:lnTo>
                      <a:pt x="13" y="90"/>
                    </a:lnTo>
                    <a:lnTo>
                      <a:pt x="9" y="111"/>
                    </a:lnTo>
                    <a:lnTo>
                      <a:pt x="25" y="115"/>
                    </a:lnTo>
                    <a:lnTo>
                      <a:pt x="23" y="72"/>
                    </a:lnTo>
                    <a:lnTo>
                      <a:pt x="34" y="68"/>
                    </a:lnTo>
                    <a:lnTo>
                      <a:pt x="35" y="84"/>
                    </a:lnTo>
                    <a:lnTo>
                      <a:pt x="44" y="103"/>
                    </a:lnTo>
                    <a:lnTo>
                      <a:pt x="61" y="95"/>
                    </a:lnTo>
                    <a:lnTo>
                      <a:pt x="40" y="55"/>
                    </a:lnTo>
                    <a:lnTo>
                      <a:pt x="72" y="38"/>
                    </a:lnTo>
                    <a:lnTo>
                      <a:pt x="29" y="49"/>
                    </a:lnTo>
                    <a:lnTo>
                      <a:pt x="22" y="24"/>
                    </a:lnTo>
                    <a:lnTo>
                      <a:pt x="86" y="21"/>
                    </a:lnTo>
                    <a:lnTo>
                      <a:pt x="97" y="0"/>
                    </a:lnTo>
                    <a:lnTo>
                      <a:pt x="79" y="14"/>
                    </a:lnTo>
                    <a:lnTo>
                      <a:pt x="34" y="7"/>
                    </a:lnTo>
                    <a:lnTo>
                      <a:pt x="18" y="16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8" name="Freeform 77"/>
              <p:cNvSpPr>
                <a:spLocks/>
              </p:cNvSpPr>
              <p:nvPr/>
            </p:nvSpPr>
            <p:spPr bwMode="auto">
              <a:xfrm>
                <a:off x="5009" y="3002"/>
                <a:ext cx="55" cy="31"/>
              </a:xfrm>
              <a:custGeom>
                <a:avLst/>
                <a:gdLst>
                  <a:gd name="T0" fmla="*/ 0 w 55"/>
                  <a:gd name="T1" fmla="*/ 18 h 31"/>
                  <a:gd name="T2" fmla="*/ 0 w 55"/>
                  <a:gd name="T3" fmla="*/ 18 h 31"/>
                  <a:gd name="T4" fmla="*/ 3 w 55"/>
                  <a:gd name="T5" fmla="*/ 30 h 31"/>
                  <a:gd name="T6" fmla="*/ 54 w 55"/>
                  <a:gd name="T7" fmla="*/ 0 h 31"/>
                  <a:gd name="T8" fmla="*/ 15 w 55"/>
                  <a:gd name="T9" fmla="*/ 9 h 31"/>
                  <a:gd name="T10" fmla="*/ 0 w 55"/>
                  <a:gd name="T11" fmla="*/ 18 h 31"/>
                  <a:gd name="T12" fmla="*/ 0 w 55"/>
                  <a:gd name="T13" fmla="*/ 18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1"/>
                  <a:gd name="T23" fmla="*/ 55 w 55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1">
                    <a:moveTo>
                      <a:pt x="0" y="18"/>
                    </a:moveTo>
                    <a:lnTo>
                      <a:pt x="0" y="18"/>
                    </a:lnTo>
                    <a:lnTo>
                      <a:pt x="3" y="30"/>
                    </a:lnTo>
                    <a:lnTo>
                      <a:pt x="54" y="0"/>
                    </a:lnTo>
                    <a:lnTo>
                      <a:pt x="15" y="9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9" name="Freeform 78"/>
              <p:cNvSpPr>
                <a:spLocks/>
              </p:cNvSpPr>
              <p:nvPr/>
            </p:nvSpPr>
            <p:spPr bwMode="auto">
              <a:xfrm>
                <a:off x="5066" y="2836"/>
                <a:ext cx="20" cy="47"/>
              </a:xfrm>
              <a:custGeom>
                <a:avLst/>
                <a:gdLst>
                  <a:gd name="T0" fmla="*/ 0 w 20"/>
                  <a:gd name="T1" fmla="*/ 16 h 47"/>
                  <a:gd name="T2" fmla="*/ 0 w 20"/>
                  <a:gd name="T3" fmla="*/ 16 h 47"/>
                  <a:gd name="T4" fmla="*/ 4 w 20"/>
                  <a:gd name="T5" fmla="*/ 37 h 47"/>
                  <a:gd name="T6" fmla="*/ 15 w 20"/>
                  <a:gd name="T7" fmla="*/ 46 h 47"/>
                  <a:gd name="T8" fmla="*/ 8 w 20"/>
                  <a:gd name="T9" fmla="*/ 27 h 47"/>
                  <a:gd name="T10" fmla="*/ 19 w 20"/>
                  <a:gd name="T11" fmla="*/ 25 h 47"/>
                  <a:gd name="T12" fmla="*/ 18 w 20"/>
                  <a:gd name="T13" fmla="*/ 10 h 47"/>
                  <a:gd name="T14" fmla="*/ 4 w 20"/>
                  <a:gd name="T15" fmla="*/ 20 h 47"/>
                  <a:gd name="T16" fmla="*/ 10 w 20"/>
                  <a:gd name="T17" fmla="*/ 0 h 47"/>
                  <a:gd name="T18" fmla="*/ 0 w 20"/>
                  <a:gd name="T19" fmla="*/ 16 h 47"/>
                  <a:gd name="T20" fmla="*/ 0 w 20"/>
                  <a:gd name="T21" fmla="*/ 16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47"/>
                  <a:gd name="T35" fmla="*/ 20 w 20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47">
                    <a:moveTo>
                      <a:pt x="0" y="16"/>
                    </a:moveTo>
                    <a:lnTo>
                      <a:pt x="0" y="16"/>
                    </a:lnTo>
                    <a:lnTo>
                      <a:pt x="4" y="37"/>
                    </a:lnTo>
                    <a:lnTo>
                      <a:pt x="15" y="46"/>
                    </a:lnTo>
                    <a:lnTo>
                      <a:pt x="8" y="27"/>
                    </a:lnTo>
                    <a:lnTo>
                      <a:pt x="19" y="25"/>
                    </a:lnTo>
                    <a:lnTo>
                      <a:pt x="18" y="10"/>
                    </a:lnTo>
                    <a:lnTo>
                      <a:pt x="4" y="20"/>
                    </a:lnTo>
                    <a:lnTo>
                      <a:pt x="10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0" name="Freeform 79"/>
              <p:cNvSpPr>
                <a:spLocks/>
              </p:cNvSpPr>
              <p:nvPr/>
            </p:nvSpPr>
            <p:spPr bwMode="auto">
              <a:xfrm>
                <a:off x="5074" y="2912"/>
                <a:ext cx="46" cy="16"/>
              </a:xfrm>
              <a:custGeom>
                <a:avLst/>
                <a:gdLst>
                  <a:gd name="T0" fmla="*/ 0 w 46"/>
                  <a:gd name="T1" fmla="*/ 6 h 16"/>
                  <a:gd name="T2" fmla="*/ 0 w 46"/>
                  <a:gd name="T3" fmla="*/ 6 h 16"/>
                  <a:gd name="T4" fmla="*/ 25 w 46"/>
                  <a:gd name="T5" fmla="*/ 0 h 16"/>
                  <a:gd name="T6" fmla="*/ 45 w 46"/>
                  <a:gd name="T7" fmla="*/ 15 h 16"/>
                  <a:gd name="T8" fmla="*/ 0 w 46"/>
                  <a:gd name="T9" fmla="*/ 6 h 16"/>
                  <a:gd name="T10" fmla="*/ 0 w 46"/>
                  <a:gd name="T11" fmla="*/ 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16"/>
                  <a:gd name="T20" fmla="*/ 46 w 4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16">
                    <a:moveTo>
                      <a:pt x="0" y="6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45" y="1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1" name="Freeform 80"/>
              <p:cNvSpPr>
                <a:spLocks/>
              </p:cNvSpPr>
              <p:nvPr/>
            </p:nvSpPr>
            <p:spPr bwMode="auto">
              <a:xfrm>
                <a:off x="5120" y="2875"/>
                <a:ext cx="165" cy="137"/>
              </a:xfrm>
              <a:custGeom>
                <a:avLst/>
                <a:gdLst>
                  <a:gd name="T0" fmla="*/ 0 w 165"/>
                  <a:gd name="T1" fmla="*/ 17 h 137"/>
                  <a:gd name="T2" fmla="*/ 0 w 165"/>
                  <a:gd name="T3" fmla="*/ 17 h 137"/>
                  <a:gd name="T4" fmla="*/ 24 w 165"/>
                  <a:gd name="T5" fmla="*/ 30 h 137"/>
                  <a:gd name="T6" fmla="*/ 48 w 165"/>
                  <a:gd name="T7" fmla="*/ 27 h 137"/>
                  <a:gd name="T8" fmla="*/ 18 w 165"/>
                  <a:gd name="T9" fmla="*/ 36 h 137"/>
                  <a:gd name="T10" fmla="*/ 33 w 165"/>
                  <a:gd name="T11" fmla="*/ 59 h 137"/>
                  <a:gd name="T12" fmla="*/ 47 w 165"/>
                  <a:gd name="T13" fmla="*/ 40 h 137"/>
                  <a:gd name="T14" fmla="*/ 56 w 165"/>
                  <a:gd name="T15" fmla="*/ 59 h 137"/>
                  <a:gd name="T16" fmla="*/ 115 w 165"/>
                  <a:gd name="T17" fmla="*/ 79 h 137"/>
                  <a:gd name="T18" fmla="*/ 129 w 165"/>
                  <a:gd name="T19" fmla="*/ 112 h 137"/>
                  <a:gd name="T20" fmla="*/ 118 w 165"/>
                  <a:gd name="T21" fmla="*/ 111 h 137"/>
                  <a:gd name="T22" fmla="*/ 109 w 165"/>
                  <a:gd name="T23" fmla="*/ 126 h 137"/>
                  <a:gd name="T24" fmla="*/ 145 w 165"/>
                  <a:gd name="T25" fmla="*/ 119 h 137"/>
                  <a:gd name="T26" fmla="*/ 164 w 165"/>
                  <a:gd name="T27" fmla="*/ 136 h 137"/>
                  <a:gd name="T28" fmla="*/ 162 w 165"/>
                  <a:gd name="T29" fmla="*/ 35 h 137"/>
                  <a:gd name="T30" fmla="*/ 111 w 165"/>
                  <a:gd name="T31" fmla="*/ 17 h 137"/>
                  <a:gd name="T32" fmla="*/ 70 w 165"/>
                  <a:gd name="T33" fmla="*/ 47 h 137"/>
                  <a:gd name="T34" fmla="*/ 54 w 165"/>
                  <a:gd name="T35" fmla="*/ 32 h 137"/>
                  <a:gd name="T36" fmla="*/ 49 w 165"/>
                  <a:gd name="T37" fmla="*/ 7 h 137"/>
                  <a:gd name="T38" fmla="*/ 24 w 165"/>
                  <a:gd name="T39" fmla="*/ 0 h 137"/>
                  <a:gd name="T40" fmla="*/ 0 w 165"/>
                  <a:gd name="T41" fmla="*/ 17 h 137"/>
                  <a:gd name="T42" fmla="*/ 0 w 165"/>
                  <a:gd name="T43" fmla="*/ 17 h 1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5"/>
                  <a:gd name="T67" fmla="*/ 0 h 137"/>
                  <a:gd name="T68" fmla="*/ 165 w 165"/>
                  <a:gd name="T69" fmla="*/ 137 h 1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5" h="137">
                    <a:moveTo>
                      <a:pt x="0" y="17"/>
                    </a:moveTo>
                    <a:lnTo>
                      <a:pt x="0" y="17"/>
                    </a:lnTo>
                    <a:lnTo>
                      <a:pt x="24" y="30"/>
                    </a:lnTo>
                    <a:lnTo>
                      <a:pt x="48" y="27"/>
                    </a:lnTo>
                    <a:lnTo>
                      <a:pt x="18" y="36"/>
                    </a:lnTo>
                    <a:lnTo>
                      <a:pt x="33" y="59"/>
                    </a:lnTo>
                    <a:lnTo>
                      <a:pt x="47" y="40"/>
                    </a:lnTo>
                    <a:lnTo>
                      <a:pt x="56" y="59"/>
                    </a:lnTo>
                    <a:lnTo>
                      <a:pt x="115" y="79"/>
                    </a:lnTo>
                    <a:lnTo>
                      <a:pt x="129" y="112"/>
                    </a:lnTo>
                    <a:lnTo>
                      <a:pt x="118" y="111"/>
                    </a:lnTo>
                    <a:lnTo>
                      <a:pt x="109" y="126"/>
                    </a:lnTo>
                    <a:lnTo>
                      <a:pt x="145" y="119"/>
                    </a:lnTo>
                    <a:lnTo>
                      <a:pt x="164" y="136"/>
                    </a:lnTo>
                    <a:lnTo>
                      <a:pt x="162" y="35"/>
                    </a:lnTo>
                    <a:lnTo>
                      <a:pt x="111" y="17"/>
                    </a:lnTo>
                    <a:lnTo>
                      <a:pt x="70" y="47"/>
                    </a:lnTo>
                    <a:lnTo>
                      <a:pt x="54" y="32"/>
                    </a:lnTo>
                    <a:lnTo>
                      <a:pt x="49" y="7"/>
                    </a:lnTo>
                    <a:lnTo>
                      <a:pt x="24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2" name="Freeform 81"/>
              <p:cNvSpPr>
                <a:spLocks/>
              </p:cNvSpPr>
              <p:nvPr/>
            </p:nvSpPr>
            <p:spPr bwMode="auto">
              <a:xfrm>
                <a:off x="5126" y="2981"/>
                <a:ext cx="8" cy="12"/>
              </a:xfrm>
              <a:custGeom>
                <a:avLst/>
                <a:gdLst>
                  <a:gd name="T0" fmla="*/ 0 w 8"/>
                  <a:gd name="T1" fmla="*/ 11 h 12"/>
                  <a:gd name="T2" fmla="*/ 0 w 8"/>
                  <a:gd name="T3" fmla="*/ 11 h 12"/>
                  <a:gd name="T4" fmla="*/ 5 w 8"/>
                  <a:gd name="T5" fmla="*/ 0 h 12"/>
                  <a:gd name="T6" fmla="*/ 7 w 8"/>
                  <a:gd name="T7" fmla="*/ 6 h 12"/>
                  <a:gd name="T8" fmla="*/ 0 w 8"/>
                  <a:gd name="T9" fmla="*/ 11 h 12"/>
                  <a:gd name="T10" fmla="*/ 0 w 8"/>
                  <a:gd name="T11" fmla="*/ 1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2"/>
                  <a:gd name="T20" fmla="*/ 8 w 8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2">
                    <a:moveTo>
                      <a:pt x="0" y="11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7" y="6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41" name="Freeform 82"/>
            <p:cNvSpPr>
              <a:spLocks/>
            </p:cNvSpPr>
            <p:nvPr/>
          </p:nvSpPr>
          <p:spPr bwMode="auto">
            <a:xfrm>
              <a:off x="3380" y="2264"/>
              <a:ext cx="302" cy="257"/>
            </a:xfrm>
            <a:custGeom>
              <a:avLst/>
              <a:gdLst>
                <a:gd name="T0" fmla="*/ 0 w 302"/>
                <a:gd name="T1" fmla="*/ 8 h 257"/>
                <a:gd name="T2" fmla="*/ 0 w 302"/>
                <a:gd name="T3" fmla="*/ 8 h 257"/>
                <a:gd name="T4" fmla="*/ 8 w 302"/>
                <a:gd name="T5" fmla="*/ 0 h 257"/>
                <a:gd name="T6" fmla="*/ 31 w 302"/>
                <a:gd name="T7" fmla="*/ 19 h 257"/>
                <a:gd name="T8" fmla="*/ 59 w 302"/>
                <a:gd name="T9" fmla="*/ 4 h 257"/>
                <a:gd name="T10" fmla="*/ 62 w 302"/>
                <a:gd name="T11" fmla="*/ 18 h 257"/>
                <a:gd name="T12" fmla="*/ 75 w 302"/>
                <a:gd name="T13" fmla="*/ 24 h 257"/>
                <a:gd name="T14" fmla="*/ 78 w 302"/>
                <a:gd name="T15" fmla="*/ 40 h 257"/>
                <a:gd name="T16" fmla="*/ 119 w 302"/>
                <a:gd name="T17" fmla="*/ 59 h 257"/>
                <a:gd name="T18" fmla="*/ 158 w 302"/>
                <a:gd name="T19" fmla="*/ 54 h 257"/>
                <a:gd name="T20" fmla="*/ 155 w 302"/>
                <a:gd name="T21" fmla="*/ 44 h 257"/>
                <a:gd name="T22" fmla="*/ 204 w 302"/>
                <a:gd name="T23" fmla="*/ 27 h 257"/>
                <a:gd name="T24" fmla="*/ 268 w 302"/>
                <a:gd name="T25" fmla="*/ 56 h 257"/>
                <a:gd name="T26" fmla="*/ 269 w 302"/>
                <a:gd name="T27" fmla="*/ 72 h 257"/>
                <a:gd name="T28" fmla="*/ 259 w 302"/>
                <a:gd name="T29" fmla="*/ 102 h 257"/>
                <a:gd name="T30" fmla="*/ 260 w 302"/>
                <a:gd name="T31" fmla="*/ 143 h 257"/>
                <a:gd name="T32" fmla="*/ 276 w 302"/>
                <a:gd name="T33" fmla="*/ 156 h 257"/>
                <a:gd name="T34" fmla="*/ 264 w 302"/>
                <a:gd name="T35" fmla="*/ 177 h 257"/>
                <a:gd name="T36" fmla="*/ 301 w 302"/>
                <a:gd name="T37" fmla="*/ 224 h 257"/>
                <a:gd name="T38" fmla="*/ 276 w 302"/>
                <a:gd name="T39" fmla="*/ 256 h 257"/>
                <a:gd name="T40" fmla="*/ 209 w 302"/>
                <a:gd name="T41" fmla="*/ 246 h 257"/>
                <a:gd name="T42" fmla="*/ 194 w 302"/>
                <a:gd name="T43" fmla="*/ 224 h 257"/>
                <a:gd name="T44" fmla="*/ 148 w 302"/>
                <a:gd name="T45" fmla="*/ 231 h 257"/>
                <a:gd name="T46" fmla="*/ 114 w 302"/>
                <a:gd name="T47" fmla="*/ 211 h 257"/>
                <a:gd name="T48" fmla="*/ 92 w 302"/>
                <a:gd name="T49" fmla="*/ 172 h 257"/>
                <a:gd name="T50" fmla="*/ 74 w 302"/>
                <a:gd name="T51" fmla="*/ 165 h 257"/>
                <a:gd name="T52" fmla="*/ 70 w 302"/>
                <a:gd name="T53" fmla="*/ 174 h 257"/>
                <a:gd name="T54" fmla="*/ 49 w 302"/>
                <a:gd name="T55" fmla="*/ 134 h 257"/>
                <a:gd name="T56" fmla="*/ 20 w 302"/>
                <a:gd name="T57" fmla="*/ 110 h 257"/>
                <a:gd name="T58" fmla="*/ 34 w 302"/>
                <a:gd name="T59" fmla="*/ 72 h 257"/>
                <a:gd name="T60" fmla="*/ 21 w 302"/>
                <a:gd name="T61" fmla="*/ 68 h 257"/>
                <a:gd name="T62" fmla="*/ 10 w 302"/>
                <a:gd name="T63" fmla="*/ 48 h 257"/>
                <a:gd name="T64" fmla="*/ 0 w 302"/>
                <a:gd name="T65" fmla="*/ 8 h 257"/>
                <a:gd name="T66" fmla="*/ 0 w 302"/>
                <a:gd name="T67" fmla="*/ 8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2"/>
                <a:gd name="T103" fmla="*/ 0 h 257"/>
                <a:gd name="T104" fmla="*/ 302 w 302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2" h="257">
                  <a:moveTo>
                    <a:pt x="0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31" y="19"/>
                  </a:lnTo>
                  <a:lnTo>
                    <a:pt x="59" y="4"/>
                  </a:lnTo>
                  <a:lnTo>
                    <a:pt x="62" y="18"/>
                  </a:lnTo>
                  <a:lnTo>
                    <a:pt x="75" y="24"/>
                  </a:lnTo>
                  <a:lnTo>
                    <a:pt x="78" y="40"/>
                  </a:lnTo>
                  <a:lnTo>
                    <a:pt x="119" y="59"/>
                  </a:lnTo>
                  <a:lnTo>
                    <a:pt x="158" y="54"/>
                  </a:lnTo>
                  <a:lnTo>
                    <a:pt x="155" y="44"/>
                  </a:lnTo>
                  <a:lnTo>
                    <a:pt x="204" y="27"/>
                  </a:lnTo>
                  <a:lnTo>
                    <a:pt x="268" y="56"/>
                  </a:lnTo>
                  <a:lnTo>
                    <a:pt x="269" y="72"/>
                  </a:lnTo>
                  <a:lnTo>
                    <a:pt x="259" y="102"/>
                  </a:lnTo>
                  <a:lnTo>
                    <a:pt x="260" y="143"/>
                  </a:lnTo>
                  <a:lnTo>
                    <a:pt x="276" y="156"/>
                  </a:lnTo>
                  <a:lnTo>
                    <a:pt x="264" y="177"/>
                  </a:lnTo>
                  <a:lnTo>
                    <a:pt x="301" y="224"/>
                  </a:lnTo>
                  <a:lnTo>
                    <a:pt x="276" y="256"/>
                  </a:lnTo>
                  <a:lnTo>
                    <a:pt x="209" y="246"/>
                  </a:lnTo>
                  <a:lnTo>
                    <a:pt x="194" y="224"/>
                  </a:lnTo>
                  <a:lnTo>
                    <a:pt x="148" y="231"/>
                  </a:lnTo>
                  <a:lnTo>
                    <a:pt x="114" y="211"/>
                  </a:lnTo>
                  <a:lnTo>
                    <a:pt x="92" y="172"/>
                  </a:lnTo>
                  <a:lnTo>
                    <a:pt x="74" y="165"/>
                  </a:lnTo>
                  <a:lnTo>
                    <a:pt x="70" y="174"/>
                  </a:lnTo>
                  <a:lnTo>
                    <a:pt x="49" y="134"/>
                  </a:lnTo>
                  <a:lnTo>
                    <a:pt x="20" y="110"/>
                  </a:lnTo>
                  <a:lnTo>
                    <a:pt x="34" y="72"/>
                  </a:lnTo>
                  <a:lnTo>
                    <a:pt x="21" y="68"/>
                  </a:lnTo>
                  <a:lnTo>
                    <a:pt x="10" y="48"/>
                  </a:lnTo>
                  <a:lnTo>
                    <a:pt x="0" y="8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2" name="Freeform 83"/>
            <p:cNvSpPr>
              <a:spLocks/>
            </p:cNvSpPr>
            <p:nvPr/>
          </p:nvSpPr>
          <p:spPr bwMode="auto">
            <a:xfrm>
              <a:off x="3294" y="2312"/>
              <a:ext cx="157" cy="143"/>
            </a:xfrm>
            <a:custGeom>
              <a:avLst/>
              <a:gdLst>
                <a:gd name="T0" fmla="*/ 0 w 157"/>
                <a:gd name="T1" fmla="*/ 69 h 143"/>
                <a:gd name="T2" fmla="*/ 0 w 157"/>
                <a:gd name="T3" fmla="*/ 69 h 143"/>
                <a:gd name="T4" fmla="*/ 8 w 157"/>
                <a:gd name="T5" fmla="*/ 89 h 143"/>
                <a:gd name="T6" fmla="*/ 78 w 157"/>
                <a:gd name="T7" fmla="*/ 120 h 143"/>
                <a:gd name="T8" fmla="*/ 79 w 157"/>
                <a:gd name="T9" fmla="*/ 132 h 143"/>
                <a:gd name="T10" fmla="*/ 96 w 157"/>
                <a:gd name="T11" fmla="*/ 140 h 143"/>
                <a:gd name="T12" fmla="*/ 124 w 157"/>
                <a:gd name="T13" fmla="*/ 142 h 143"/>
                <a:gd name="T14" fmla="*/ 147 w 157"/>
                <a:gd name="T15" fmla="*/ 127 h 143"/>
                <a:gd name="T16" fmla="*/ 156 w 157"/>
                <a:gd name="T17" fmla="*/ 126 h 143"/>
                <a:gd name="T18" fmla="*/ 135 w 157"/>
                <a:gd name="T19" fmla="*/ 86 h 143"/>
                <a:gd name="T20" fmla="*/ 106 w 157"/>
                <a:gd name="T21" fmla="*/ 62 h 143"/>
                <a:gd name="T22" fmla="*/ 120 w 157"/>
                <a:gd name="T23" fmla="*/ 24 h 143"/>
                <a:gd name="T24" fmla="*/ 107 w 157"/>
                <a:gd name="T25" fmla="*/ 20 h 143"/>
                <a:gd name="T26" fmla="*/ 96 w 157"/>
                <a:gd name="T27" fmla="*/ 0 h 143"/>
                <a:gd name="T28" fmla="*/ 61 w 157"/>
                <a:gd name="T29" fmla="*/ 1 h 143"/>
                <a:gd name="T30" fmla="*/ 44 w 157"/>
                <a:gd name="T31" fmla="*/ 14 h 143"/>
                <a:gd name="T32" fmla="*/ 38 w 157"/>
                <a:gd name="T33" fmla="*/ 48 h 143"/>
                <a:gd name="T34" fmla="*/ 0 w 157"/>
                <a:gd name="T35" fmla="*/ 69 h 143"/>
                <a:gd name="T36" fmla="*/ 0 w 157"/>
                <a:gd name="T37" fmla="*/ 69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7"/>
                <a:gd name="T58" fmla="*/ 0 h 143"/>
                <a:gd name="T59" fmla="*/ 157 w 157"/>
                <a:gd name="T60" fmla="*/ 143 h 1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7" h="143">
                  <a:moveTo>
                    <a:pt x="0" y="69"/>
                  </a:moveTo>
                  <a:lnTo>
                    <a:pt x="0" y="69"/>
                  </a:lnTo>
                  <a:lnTo>
                    <a:pt x="8" y="89"/>
                  </a:lnTo>
                  <a:lnTo>
                    <a:pt x="78" y="120"/>
                  </a:lnTo>
                  <a:lnTo>
                    <a:pt x="79" y="132"/>
                  </a:lnTo>
                  <a:lnTo>
                    <a:pt x="96" y="140"/>
                  </a:lnTo>
                  <a:lnTo>
                    <a:pt x="124" y="142"/>
                  </a:lnTo>
                  <a:lnTo>
                    <a:pt x="147" y="127"/>
                  </a:lnTo>
                  <a:lnTo>
                    <a:pt x="156" y="126"/>
                  </a:lnTo>
                  <a:lnTo>
                    <a:pt x="135" y="86"/>
                  </a:lnTo>
                  <a:lnTo>
                    <a:pt x="106" y="62"/>
                  </a:lnTo>
                  <a:lnTo>
                    <a:pt x="120" y="24"/>
                  </a:lnTo>
                  <a:lnTo>
                    <a:pt x="107" y="20"/>
                  </a:lnTo>
                  <a:lnTo>
                    <a:pt x="96" y="0"/>
                  </a:lnTo>
                  <a:lnTo>
                    <a:pt x="61" y="1"/>
                  </a:lnTo>
                  <a:lnTo>
                    <a:pt x="44" y="14"/>
                  </a:lnTo>
                  <a:lnTo>
                    <a:pt x="38" y="48"/>
                  </a:lnTo>
                  <a:lnTo>
                    <a:pt x="0" y="69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43" name="Group 84"/>
            <p:cNvGrpSpPr>
              <a:grpSpLocks/>
            </p:cNvGrpSpPr>
            <p:nvPr/>
          </p:nvGrpSpPr>
          <p:grpSpPr bwMode="auto">
            <a:xfrm>
              <a:off x="4724" y="2161"/>
              <a:ext cx="254" cy="256"/>
              <a:chOff x="5102" y="2110"/>
              <a:chExt cx="254" cy="256"/>
            </a:xfrm>
          </p:grpSpPr>
          <p:sp>
            <p:nvSpPr>
              <p:cNvPr id="559" name="Freeform 85"/>
              <p:cNvSpPr>
                <a:spLocks/>
              </p:cNvSpPr>
              <p:nvPr/>
            </p:nvSpPr>
            <p:spPr bwMode="auto">
              <a:xfrm>
                <a:off x="5102" y="2322"/>
                <a:ext cx="38" cy="44"/>
              </a:xfrm>
              <a:custGeom>
                <a:avLst/>
                <a:gdLst>
                  <a:gd name="T0" fmla="*/ 0 w 38"/>
                  <a:gd name="T1" fmla="*/ 12 h 44"/>
                  <a:gd name="T2" fmla="*/ 0 w 38"/>
                  <a:gd name="T3" fmla="*/ 12 h 44"/>
                  <a:gd name="T4" fmla="*/ 1 w 38"/>
                  <a:gd name="T5" fmla="*/ 23 h 44"/>
                  <a:gd name="T6" fmla="*/ 9 w 38"/>
                  <a:gd name="T7" fmla="*/ 12 h 44"/>
                  <a:gd name="T8" fmla="*/ 14 w 38"/>
                  <a:gd name="T9" fmla="*/ 18 h 44"/>
                  <a:gd name="T10" fmla="*/ 9 w 38"/>
                  <a:gd name="T11" fmla="*/ 43 h 44"/>
                  <a:gd name="T12" fmla="*/ 26 w 38"/>
                  <a:gd name="T13" fmla="*/ 43 h 44"/>
                  <a:gd name="T14" fmla="*/ 37 w 38"/>
                  <a:gd name="T15" fmla="*/ 17 h 44"/>
                  <a:gd name="T16" fmla="*/ 31 w 38"/>
                  <a:gd name="T17" fmla="*/ 2 h 44"/>
                  <a:gd name="T18" fmla="*/ 14 w 38"/>
                  <a:gd name="T19" fmla="*/ 0 h 44"/>
                  <a:gd name="T20" fmla="*/ 0 w 38"/>
                  <a:gd name="T21" fmla="*/ 12 h 44"/>
                  <a:gd name="T22" fmla="*/ 0 w 38"/>
                  <a:gd name="T23" fmla="*/ 12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44"/>
                  <a:gd name="T38" fmla="*/ 38 w 38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44">
                    <a:moveTo>
                      <a:pt x="0" y="12"/>
                    </a:moveTo>
                    <a:lnTo>
                      <a:pt x="0" y="12"/>
                    </a:lnTo>
                    <a:lnTo>
                      <a:pt x="1" y="23"/>
                    </a:lnTo>
                    <a:lnTo>
                      <a:pt x="9" y="12"/>
                    </a:lnTo>
                    <a:lnTo>
                      <a:pt x="14" y="18"/>
                    </a:lnTo>
                    <a:lnTo>
                      <a:pt x="9" y="43"/>
                    </a:lnTo>
                    <a:lnTo>
                      <a:pt x="26" y="43"/>
                    </a:lnTo>
                    <a:lnTo>
                      <a:pt x="37" y="17"/>
                    </a:lnTo>
                    <a:lnTo>
                      <a:pt x="31" y="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66FF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" name="Freeform 86"/>
              <p:cNvSpPr>
                <a:spLocks/>
              </p:cNvSpPr>
              <p:nvPr/>
            </p:nvSpPr>
            <p:spPr bwMode="auto">
              <a:xfrm>
                <a:off x="5121" y="2186"/>
                <a:ext cx="178" cy="143"/>
              </a:xfrm>
              <a:custGeom>
                <a:avLst/>
                <a:gdLst>
                  <a:gd name="T0" fmla="*/ 0 w 178"/>
                  <a:gd name="T1" fmla="*/ 134 h 143"/>
                  <a:gd name="T2" fmla="*/ 0 w 178"/>
                  <a:gd name="T3" fmla="*/ 134 h 143"/>
                  <a:gd name="T4" fmla="*/ 32 w 178"/>
                  <a:gd name="T5" fmla="*/ 107 h 143"/>
                  <a:gd name="T6" fmla="*/ 76 w 178"/>
                  <a:gd name="T7" fmla="*/ 107 h 143"/>
                  <a:gd name="T8" fmla="*/ 94 w 178"/>
                  <a:gd name="T9" fmla="*/ 75 h 143"/>
                  <a:gd name="T10" fmla="*/ 102 w 178"/>
                  <a:gd name="T11" fmla="*/ 72 h 143"/>
                  <a:gd name="T12" fmla="*/ 102 w 178"/>
                  <a:gd name="T13" fmla="*/ 84 h 143"/>
                  <a:gd name="T14" fmla="*/ 123 w 178"/>
                  <a:gd name="T15" fmla="*/ 72 h 143"/>
                  <a:gd name="T16" fmla="*/ 140 w 178"/>
                  <a:gd name="T17" fmla="*/ 48 h 143"/>
                  <a:gd name="T18" fmla="*/ 148 w 178"/>
                  <a:gd name="T19" fmla="*/ 7 h 143"/>
                  <a:gd name="T20" fmla="*/ 161 w 178"/>
                  <a:gd name="T21" fmla="*/ 9 h 143"/>
                  <a:gd name="T22" fmla="*/ 157 w 178"/>
                  <a:gd name="T23" fmla="*/ 0 h 143"/>
                  <a:gd name="T24" fmla="*/ 166 w 178"/>
                  <a:gd name="T25" fmla="*/ 0 h 143"/>
                  <a:gd name="T26" fmla="*/ 177 w 178"/>
                  <a:gd name="T27" fmla="*/ 34 h 143"/>
                  <a:gd name="T28" fmla="*/ 161 w 178"/>
                  <a:gd name="T29" fmla="*/ 58 h 143"/>
                  <a:gd name="T30" fmla="*/ 161 w 178"/>
                  <a:gd name="T31" fmla="*/ 80 h 143"/>
                  <a:gd name="T32" fmla="*/ 150 w 178"/>
                  <a:gd name="T33" fmla="*/ 112 h 143"/>
                  <a:gd name="T34" fmla="*/ 143 w 178"/>
                  <a:gd name="T35" fmla="*/ 117 h 143"/>
                  <a:gd name="T36" fmla="*/ 142 w 178"/>
                  <a:gd name="T37" fmla="*/ 104 h 143"/>
                  <a:gd name="T38" fmla="*/ 116 w 178"/>
                  <a:gd name="T39" fmla="*/ 123 h 143"/>
                  <a:gd name="T40" fmla="*/ 94 w 178"/>
                  <a:gd name="T41" fmla="*/ 115 h 143"/>
                  <a:gd name="T42" fmla="*/ 95 w 178"/>
                  <a:gd name="T43" fmla="*/ 130 h 143"/>
                  <a:gd name="T44" fmla="*/ 77 w 178"/>
                  <a:gd name="T45" fmla="*/ 142 h 143"/>
                  <a:gd name="T46" fmla="*/ 71 w 178"/>
                  <a:gd name="T47" fmla="*/ 121 h 143"/>
                  <a:gd name="T48" fmla="*/ 0 w 178"/>
                  <a:gd name="T49" fmla="*/ 134 h 143"/>
                  <a:gd name="T50" fmla="*/ 0 w 178"/>
                  <a:gd name="T51" fmla="*/ 134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0" y="134"/>
                    </a:moveTo>
                    <a:lnTo>
                      <a:pt x="0" y="134"/>
                    </a:lnTo>
                    <a:lnTo>
                      <a:pt x="32" y="107"/>
                    </a:lnTo>
                    <a:lnTo>
                      <a:pt x="76" y="107"/>
                    </a:lnTo>
                    <a:lnTo>
                      <a:pt x="94" y="75"/>
                    </a:lnTo>
                    <a:lnTo>
                      <a:pt x="102" y="72"/>
                    </a:lnTo>
                    <a:lnTo>
                      <a:pt x="102" y="84"/>
                    </a:lnTo>
                    <a:lnTo>
                      <a:pt x="123" y="72"/>
                    </a:lnTo>
                    <a:lnTo>
                      <a:pt x="140" y="48"/>
                    </a:lnTo>
                    <a:lnTo>
                      <a:pt x="148" y="7"/>
                    </a:lnTo>
                    <a:lnTo>
                      <a:pt x="161" y="9"/>
                    </a:lnTo>
                    <a:lnTo>
                      <a:pt x="157" y="0"/>
                    </a:lnTo>
                    <a:lnTo>
                      <a:pt x="166" y="0"/>
                    </a:lnTo>
                    <a:lnTo>
                      <a:pt x="177" y="34"/>
                    </a:lnTo>
                    <a:lnTo>
                      <a:pt x="161" y="58"/>
                    </a:lnTo>
                    <a:lnTo>
                      <a:pt x="161" y="80"/>
                    </a:lnTo>
                    <a:lnTo>
                      <a:pt x="150" y="112"/>
                    </a:lnTo>
                    <a:lnTo>
                      <a:pt x="143" y="117"/>
                    </a:lnTo>
                    <a:lnTo>
                      <a:pt x="142" y="104"/>
                    </a:lnTo>
                    <a:lnTo>
                      <a:pt x="116" y="123"/>
                    </a:lnTo>
                    <a:lnTo>
                      <a:pt x="94" y="115"/>
                    </a:lnTo>
                    <a:lnTo>
                      <a:pt x="95" y="130"/>
                    </a:lnTo>
                    <a:lnTo>
                      <a:pt x="77" y="142"/>
                    </a:lnTo>
                    <a:lnTo>
                      <a:pt x="71" y="121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66FF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" name="Freeform 87"/>
              <p:cNvSpPr>
                <a:spLocks/>
              </p:cNvSpPr>
              <p:nvPr/>
            </p:nvSpPr>
            <p:spPr bwMode="auto">
              <a:xfrm>
                <a:off x="5142" y="2316"/>
                <a:ext cx="37" cy="27"/>
              </a:xfrm>
              <a:custGeom>
                <a:avLst/>
                <a:gdLst>
                  <a:gd name="T0" fmla="*/ 0 w 37"/>
                  <a:gd name="T1" fmla="*/ 13 h 27"/>
                  <a:gd name="T2" fmla="*/ 0 w 37"/>
                  <a:gd name="T3" fmla="*/ 13 h 27"/>
                  <a:gd name="T4" fmla="*/ 12 w 37"/>
                  <a:gd name="T5" fmla="*/ 26 h 27"/>
                  <a:gd name="T6" fmla="*/ 33 w 37"/>
                  <a:gd name="T7" fmla="*/ 16 h 27"/>
                  <a:gd name="T8" fmla="*/ 36 w 37"/>
                  <a:gd name="T9" fmla="*/ 0 h 27"/>
                  <a:gd name="T10" fmla="*/ 0 w 37"/>
                  <a:gd name="T11" fmla="*/ 13 h 27"/>
                  <a:gd name="T12" fmla="*/ 0 w 37"/>
                  <a:gd name="T13" fmla="*/ 13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0" y="13"/>
                    </a:moveTo>
                    <a:lnTo>
                      <a:pt x="0" y="13"/>
                    </a:lnTo>
                    <a:lnTo>
                      <a:pt x="12" y="26"/>
                    </a:lnTo>
                    <a:lnTo>
                      <a:pt x="33" y="16"/>
                    </a:lnTo>
                    <a:lnTo>
                      <a:pt x="36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6FF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" name="Freeform 88"/>
              <p:cNvSpPr>
                <a:spLocks/>
              </p:cNvSpPr>
              <p:nvPr/>
            </p:nvSpPr>
            <p:spPr bwMode="auto">
              <a:xfrm>
                <a:off x="5263" y="2110"/>
                <a:ext cx="93" cy="77"/>
              </a:xfrm>
              <a:custGeom>
                <a:avLst/>
                <a:gdLst>
                  <a:gd name="T0" fmla="*/ 0 w 93"/>
                  <a:gd name="T1" fmla="*/ 54 h 77"/>
                  <a:gd name="T2" fmla="*/ 0 w 93"/>
                  <a:gd name="T3" fmla="*/ 54 h 77"/>
                  <a:gd name="T4" fmla="*/ 4 w 93"/>
                  <a:gd name="T5" fmla="*/ 76 h 77"/>
                  <a:gd name="T6" fmla="*/ 20 w 93"/>
                  <a:gd name="T7" fmla="*/ 67 h 77"/>
                  <a:gd name="T8" fmla="*/ 9 w 93"/>
                  <a:gd name="T9" fmla="*/ 54 h 77"/>
                  <a:gd name="T10" fmla="*/ 53 w 93"/>
                  <a:gd name="T11" fmla="*/ 66 h 77"/>
                  <a:gd name="T12" fmla="*/ 63 w 93"/>
                  <a:gd name="T13" fmla="*/ 48 h 77"/>
                  <a:gd name="T14" fmla="*/ 92 w 93"/>
                  <a:gd name="T15" fmla="*/ 42 h 77"/>
                  <a:gd name="T16" fmla="*/ 82 w 93"/>
                  <a:gd name="T17" fmla="*/ 30 h 77"/>
                  <a:gd name="T18" fmla="*/ 85 w 93"/>
                  <a:gd name="T19" fmla="*/ 20 h 77"/>
                  <a:gd name="T20" fmla="*/ 61 w 93"/>
                  <a:gd name="T21" fmla="*/ 22 h 77"/>
                  <a:gd name="T22" fmla="*/ 32 w 93"/>
                  <a:gd name="T23" fmla="*/ 0 h 77"/>
                  <a:gd name="T24" fmla="*/ 21 w 93"/>
                  <a:gd name="T25" fmla="*/ 43 h 77"/>
                  <a:gd name="T26" fmla="*/ 8 w 93"/>
                  <a:gd name="T27" fmla="*/ 40 h 77"/>
                  <a:gd name="T28" fmla="*/ 0 w 93"/>
                  <a:gd name="T29" fmla="*/ 54 h 77"/>
                  <a:gd name="T30" fmla="*/ 0 w 93"/>
                  <a:gd name="T31" fmla="*/ 54 h 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77"/>
                  <a:gd name="T50" fmla="*/ 93 w 93"/>
                  <a:gd name="T51" fmla="*/ 77 h 7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77">
                    <a:moveTo>
                      <a:pt x="0" y="54"/>
                    </a:moveTo>
                    <a:lnTo>
                      <a:pt x="0" y="54"/>
                    </a:lnTo>
                    <a:lnTo>
                      <a:pt x="4" y="76"/>
                    </a:lnTo>
                    <a:lnTo>
                      <a:pt x="20" y="67"/>
                    </a:lnTo>
                    <a:lnTo>
                      <a:pt x="9" y="54"/>
                    </a:lnTo>
                    <a:lnTo>
                      <a:pt x="53" y="66"/>
                    </a:lnTo>
                    <a:lnTo>
                      <a:pt x="63" y="48"/>
                    </a:lnTo>
                    <a:lnTo>
                      <a:pt x="92" y="42"/>
                    </a:lnTo>
                    <a:lnTo>
                      <a:pt x="82" y="30"/>
                    </a:lnTo>
                    <a:lnTo>
                      <a:pt x="85" y="20"/>
                    </a:lnTo>
                    <a:lnTo>
                      <a:pt x="61" y="22"/>
                    </a:lnTo>
                    <a:lnTo>
                      <a:pt x="32" y="0"/>
                    </a:lnTo>
                    <a:lnTo>
                      <a:pt x="21" y="43"/>
                    </a:lnTo>
                    <a:lnTo>
                      <a:pt x="8" y="40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66FF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44" name="Freeform 89"/>
            <p:cNvSpPr>
              <a:spLocks/>
            </p:cNvSpPr>
            <p:nvPr/>
          </p:nvSpPr>
          <p:spPr bwMode="auto">
            <a:xfrm>
              <a:off x="4640" y="2209"/>
              <a:ext cx="100" cy="96"/>
            </a:xfrm>
            <a:custGeom>
              <a:avLst/>
              <a:gdLst>
                <a:gd name="T0" fmla="*/ 0 w 100"/>
                <a:gd name="T1" fmla="*/ 54 h 96"/>
                <a:gd name="T2" fmla="*/ 0 w 100"/>
                <a:gd name="T3" fmla="*/ 54 h 96"/>
                <a:gd name="T4" fmla="*/ 18 w 100"/>
                <a:gd name="T5" fmla="*/ 62 h 96"/>
                <a:gd name="T6" fmla="*/ 6 w 100"/>
                <a:gd name="T7" fmla="*/ 90 h 96"/>
                <a:gd name="T8" fmla="*/ 35 w 100"/>
                <a:gd name="T9" fmla="*/ 95 h 96"/>
                <a:gd name="T10" fmla="*/ 64 w 100"/>
                <a:gd name="T11" fmla="*/ 79 h 96"/>
                <a:gd name="T12" fmla="*/ 50 w 100"/>
                <a:gd name="T13" fmla="*/ 57 h 96"/>
                <a:gd name="T14" fmla="*/ 84 w 100"/>
                <a:gd name="T15" fmla="*/ 37 h 96"/>
                <a:gd name="T16" fmla="*/ 99 w 100"/>
                <a:gd name="T17" fmla="*/ 9 h 96"/>
                <a:gd name="T18" fmla="*/ 98 w 100"/>
                <a:gd name="T19" fmla="*/ 5 h 96"/>
                <a:gd name="T20" fmla="*/ 91 w 100"/>
                <a:gd name="T21" fmla="*/ 0 h 96"/>
                <a:gd name="T22" fmla="*/ 61 w 100"/>
                <a:gd name="T23" fmla="*/ 18 h 96"/>
                <a:gd name="T24" fmla="*/ 61 w 100"/>
                <a:gd name="T25" fmla="*/ 28 h 96"/>
                <a:gd name="T26" fmla="*/ 40 w 100"/>
                <a:gd name="T27" fmla="*/ 25 h 96"/>
                <a:gd name="T28" fmla="*/ 0 w 100"/>
                <a:gd name="T29" fmla="*/ 54 h 96"/>
                <a:gd name="T30" fmla="*/ 0 w 100"/>
                <a:gd name="T31" fmla="*/ 54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"/>
                <a:gd name="T49" fmla="*/ 0 h 96"/>
                <a:gd name="T50" fmla="*/ 100 w 100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" h="96">
                  <a:moveTo>
                    <a:pt x="0" y="54"/>
                  </a:moveTo>
                  <a:lnTo>
                    <a:pt x="0" y="54"/>
                  </a:lnTo>
                  <a:lnTo>
                    <a:pt x="18" y="62"/>
                  </a:lnTo>
                  <a:lnTo>
                    <a:pt x="6" y="90"/>
                  </a:lnTo>
                  <a:lnTo>
                    <a:pt x="35" y="95"/>
                  </a:lnTo>
                  <a:lnTo>
                    <a:pt x="64" y="79"/>
                  </a:lnTo>
                  <a:lnTo>
                    <a:pt x="50" y="57"/>
                  </a:lnTo>
                  <a:lnTo>
                    <a:pt x="84" y="37"/>
                  </a:lnTo>
                  <a:lnTo>
                    <a:pt x="99" y="9"/>
                  </a:lnTo>
                  <a:lnTo>
                    <a:pt x="98" y="5"/>
                  </a:lnTo>
                  <a:lnTo>
                    <a:pt x="91" y="0"/>
                  </a:lnTo>
                  <a:lnTo>
                    <a:pt x="61" y="18"/>
                  </a:lnTo>
                  <a:lnTo>
                    <a:pt x="61" y="28"/>
                  </a:lnTo>
                  <a:lnTo>
                    <a:pt x="40" y="25"/>
                  </a:lnTo>
                  <a:lnTo>
                    <a:pt x="0" y="54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5" name="Freeform 90"/>
            <p:cNvSpPr>
              <a:spLocks/>
            </p:cNvSpPr>
            <p:nvPr/>
          </p:nvSpPr>
          <p:spPr bwMode="auto">
            <a:xfrm>
              <a:off x="4669" y="2288"/>
              <a:ext cx="55" cy="76"/>
            </a:xfrm>
            <a:custGeom>
              <a:avLst/>
              <a:gdLst>
                <a:gd name="T0" fmla="*/ 0 w 55"/>
                <a:gd name="T1" fmla="*/ 75 h 76"/>
                <a:gd name="T2" fmla="*/ 0 w 55"/>
                <a:gd name="T3" fmla="*/ 75 h 76"/>
                <a:gd name="T4" fmla="*/ 6 w 55"/>
                <a:gd name="T5" fmla="*/ 16 h 76"/>
                <a:gd name="T6" fmla="*/ 35 w 55"/>
                <a:gd name="T7" fmla="*/ 0 h 76"/>
                <a:gd name="T8" fmla="*/ 54 w 55"/>
                <a:gd name="T9" fmla="*/ 46 h 76"/>
                <a:gd name="T10" fmla="*/ 34 w 55"/>
                <a:gd name="T11" fmla="*/ 68 h 76"/>
                <a:gd name="T12" fmla="*/ 0 w 55"/>
                <a:gd name="T13" fmla="*/ 75 h 76"/>
                <a:gd name="T14" fmla="*/ 0 w 55"/>
                <a:gd name="T15" fmla="*/ 75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76"/>
                <a:gd name="T26" fmla="*/ 55 w 55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76">
                  <a:moveTo>
                    <a:pt x="0" y="75"/>
                  </a:moveTo>
                  <a:lnTo>
                    <a:pt x="0" y="75"/>
                  </a:lnTo>
                  <a:lnTo>
                    <a:pt x="6" y="16"/>
                  </a:lnTo>
                  <a:lnTo>
                    <a:pt x="35" y="0"/>
                  </a:lnTo>
                  <a:lnTo>
                    <a:pt x="54" y="46"/>
                  </a:lnTo>
                  <a:lnTo>
                    <a:pt x="34" y="68"/>
                  </a:lnTo>
                  <a:lnTo>
                    <a:pt x="0" y="75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6" name="Freeform 91"/>
            <p:cNvSpPr>
              <a:spLocks/>
            </p:cNvSpPr>
            <p:nvPr/>
          </p:nvSpPr>
          <p:spPr bwMode="auto">
            <a:xfrm>
              <a:off x="4262" y="2565"/>
              <a:ext cx="113" cy="132"/>
            </a:xfrm>
            <a:custGeom>
              <a:avLst/>
              <a:gdLst>
                <a:gd name="T0" fmla="*/ 0 w 113"/>
                <a:gd name="T1" fmla="*/ 28 h 132"/>
                <a:gd name="T2" fmla="*/ 0 w 113"/>
                <a:gd name="T3" fmla="*/ 28 h 132"/>
                <a:gd name="T4" fmla="*/ 14 w 113"/>
                <a:gd name="T5" fmla="*/ 47 h 132"/>
                <a:gd name="T6" fmla="*/ 10 w 113"/>
                <a:gd name="T7" fmla="*/ 79 h 132"/>
                <a:gd name="T8" fmla="*/ 50 w 113"/>
                <a:gd name="T9" fmla="*/ 65 h 132"/>
                <a:gd name="T10" fmla="*/ 67 w 113"/>
                <a:gd name="T11" fmla="*/ 79 h 132"/>
                <a:gd name="T12" fmla="*/ 82 w 113"/>
                <a:gd name="T13" fmla="*/ 111 h 132"/>
                <a:gd name="T14" fmla="*/ 77 w 113"/>
                <a:gd name="T15" fmla="*/ 131 h 132"/>
                <a:gd name="T16" fmla="*/ 112 w 113"/>
                <a:gd name="T17" fmla="*/ 125 h 132"/>
                <a:gd name="T18" fmla="*/ 95 w 113"/>
                <a:gd name="T19" fmla="*/ 83 h 132"/>
                <a:gd name="T20" fmla="*/ 57 w 113"/>
                <a:gd name="T21" fmla="*/ 52 h 132"/>
                <a:gd name="T22" fmla="*/ 67 w 113"/>
                <a:gd name="T23" fmla="*/ 34 h 132"/>
                <a:gd name="T24" fmla="*/ 46 w 113"/>
                <a:gd name="T25" fmla="*/ 24 h 132"/>
                <a:gd name="T26" fmla="*/ 30 w 113"/>
                <a:gd name="T27" fmla="*/ 0 h 132"/>
                <a:gd name="T28" fmla="*/ 20 w 113"/>
                <a:gd name="T29" fmla="*/ 0 h 132"/>
                <a:gd name="T30" fmla="*/ 22 w 113"/>
                <a:gd name="T31" fmla="*/ 17 h 132"/>
                <a:gd name="T32" fmla="*/ 14 w 113"/>
                <a:gd name="T33" fmla="*/ 13 h 132"/>
                <a:gd name="T34" fmla="*/ 0 w 113"/>
                <a:gd name="T35" fmla="*/ 28 h 132"/>
                <a:gd name="T36" fmla="*/ 0 w 113"/>
                <a:gd name="T37" fmla="*/ 28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132"/>
                <a:gd name="T59" fmla="*/ 113 w 113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132">
                  <a:moveTo>
                    <a:pt x="0" y="28"/>
                  </a:moveTo>
                  <a:lnTo>
                    <a:pt x="0" y="28"/>
                  </a:lnTo>
                  <a:lnTo>
                    <a:pt x="14" y="47"/>
                  </a:lnTo>
                  <a:lnTo>
                    <a:pt x="10" y="79"/>
                  </a:lnTo>
                  <a:lnTo>
                    <a:pt x="50" y="65"/>
                  </a:lnTo>
                  <a:lnTo>
                    <a:pt x="67" y="79"/>
                  </a:lnTo>
                  <a:lnTo>
                    <a:pt x="82" y="111"/>
                  </a:lnTo>
                  <a:lnTo>
                    <a:pt x="77" y="131"/>
                  </a:lnTo>
                  <a:lnTo>
                    <a:pt x="112" y="125"/>
                  </a:lnTo>
                  <a:lnTo>
                    <a:pt x="95" y="83"/>
                  </a:lnTo>
                  <a:lnTo>
                    <a:pt x="57" y="52"/>
                  </a:lnTo>
                  <a:lnTo>
                    <a:pt x="67" y="34"/>
                  </a:lnTo>
                  <a:lnTo>
                    <a:pt x="46" y="24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2" y="17"/>
                  </a:lnTo>
                  <a:lnTo>
                    <a:pt x="14" y="13"/>
                  </a:lnTo>
                  <a:lnTo>
                    <a:pt x="0" y="28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47" name="Group 92"/>
            <p:cNvGrpSpPr>
              <a:grpSpLocks/>
            </p:cNvGrpSpPr>
            <p:nvPr/>
          </p:nvGrpSpPr>
          <p:grpSpPr bwMode="auto">
            <a:xfrm>
              <a:off x="4262" y="2813"/>
              <a:ext cx="299" cy="95"/>
              <a:chOff x="4640" y="2762"/>
              <a:chExt cx="299" cy="95"/>
            </a:xfrm>
          </p:grpSpPr>
          <p:sp>
            <p:nvSpPr>
              <p:cNvPr id="557" name="Freeform 93"/>
              <p:cNvSpPr>
                <a:spLocks/>
              </p:cNvSpPr>
              <p:nvPr/>
            </p:nvSpPr>
            <p:spPr bwMode="auto">
              <a:xfrm>
                <a:off x="4640" y="2768"/>
                <a:ext cx="60" cy="79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12 w 60"/>
                  <a:gd name="T5" fmla="*/ 0 h 79"/>
                  <a:gd name="T6" fmla="*/ 16 w 60"/>
                  <a:gd name="T7" fmla="*/ 14 h 79"/>
                  <a:gd name="T8" fmla="*/ 31 w 60"/>
                  <a:gd name="T9" fmla="*/ 5 h 79"/>
                  <a:gd name="T10" fmla="*/ 50 w 60"/>
                  <a:gd name="T11" fmla="*/ 23 h 79"/>
                  <a:gd name="T12" fmla="*/ 59 w 60"/>
                  <a:gd name="T13" fmla="*/ 78 h 79"/>
                  <a:gd name="T14" fmla="*/ 58 w 60"/>
                  <a:gd name="T15" fmla="*/ 78 h 79"/>
                  <a:gd name="T16" fmla="*/ 19 w 60"/>
                  <a:gd name="T17" fmla="*/ 54 h 79"/>
                  <a:gd name="T18" fmla="*/ 0 w 60"/>
                  <a:gd name="T19" fmla="*/ 0 h 79"/>
                  <a:gd name="T20" fmla="*/ 0 w 60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79"/>
                  <a:gd name="T35" fmla="*/ 60 w 60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79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6" y="14"/>
                    </a:lnTo>
                    <a:lnTo>
                      <a:pt x="31" y="5"/>
                    </a:lnTo>
                    <a:lnTo>
                      <a:pt x="50" y="23"/>
                    </a:lnTo>
                    <a:lnTo>
                      <a:pt x="59" y="78"/>
                    </a:lnTo>
                    <a:lnTo>
                      <a:pt x="58" y="78"/>
                    </a:lnTo>
                    <a:lnTo>
                      <a:pt x="19" y="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8" name="Freeform 94"/>
              <p:cNvSpPr>
                <a:spLocks/>
              </p:cNvSpPr>
              <p:nvPr/>
            </p:nvSpPr>
            <p:spPr bwMode="auto">
              <a:xfrm>
                <a:off x="4788" y="2762"/>
                <a:ext cx="151" cy="95"/>
              </a:xfrm>
              <a:custGeom>
                <a:avLst/>
                <a:gdLst>
                  <a:gd name="T0" fmla="*/ 0 w 151"/>
                  <a:gd name="T1" fmla="*/ 82 h 95"/>
                  <a:gd name="T2" fmla="*/ 0 w 151"/>
                  <a:gd name="T3" fmla="*/ 82 h 95"/>
                  <a:gd name="T4" fmla="*/ 14 w 151"/>
                  <a:gd name="T5" fmla="*/ 94 h 95"/>
                  <a:gd name="T6" fmla="*/ 60 w 151"/>
                  <a:gd name="T7" fmla="*/ 89 h 95"/>
                  <a:gd name="T8" fmla="*/ 76 w 151"/>
                  <a:gd name="T9" fmla="*/ 84 h 95"/>
                  <a:gd name="T10" fmla="*/ 97 w 151"/>
                  <a:gd name="T11" fmla="*/ 41 h 95"/>
                  <a:gd name="T12" fmla="*/ 124 w 151"/>
                  <a:gd name="T13" fmla="*/ 43 h 95"/>
                  <a:gd name="T14" fmla="*/ 150 w 151"/>
                  <a:gd name="T15" fmla="*/ 28 h 95"/>
                  <a:gd name="T16" fmla="*/ 125 w 151"/>
                  <a:gd name="T17" fmla="*/ 15 h 95"/>
                  <a:gd name="T18" fmla="*/ 118 w 151"/>
                  <a:gd name="T19" fmla="*/ 0 h 95"/>
                  <a:gd name="T20" fmla="*/ 86 w 151"/>
                  <a:gd name="T21" fmla="*/ 29 h 95"/>
                  <a:gd name="T22" fmla="*/ 77 w 151"/>
                  <a:gd name="T23" fmla="*/ 45 h 95"/>
                  <a:gd name="T24" fmla="*/ 68 w 151"/>
                  <a:gd name="T25" fmla="*/ 36 h 95"/>
                  <a:gd name="T26" fmla="*/ 50 w 151"/>
                  <a:gd name="T27" fmla="*/ 59 h 95"/>
                  <a:gd name="T28" fmla="*/ 30 w 151"/>
                  <a:gd name="T29" fmla="*/ 62 h 95"/>
                  <a:gd name="T30" fmla="*/ 23 w 151"/>
                  <a:gd name="T31" fmla="*/ 84 h 95"/>
                  <a:gd name="T32" fmla="*/ 0 w 151"/>
                  <a:gd name="T33" fmla="*/ 82 h 95"/>
                  <a:gd name="T34" fmla="*/ 0 w 151"/>
                  <a:gd name="T35" fmla="*/ 82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1"/>
                  <a:gd name="T55" fmla="*/ 0 h 95"/>
                  <a:gd name="T56" fmla="*/ 151 w 151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1" h="95">
                    <a:moveTo>
                      <a:pt x="0" y="82"/>
                    </a:moveTo>
                    <a:lnTo>
                      <a:pt x="0" y="82"/>
                    </a:lnTo>
                    <a:lnTo>
                      <a:pt x="14" y="94"/>
                    </a:lnTo>
                    <a:lnTo>
                      <a:pt x="60" y="89"/>
                    </a:lnTo>
                    <a:lnTo>
                      <a:pt x="76" y="84"/>
                    </a:lnTo>
                    <a:lnTo>
                      <a:pt x="97" y="41"/>
                    </a:lnTo>
                    <a:lnTo>
                      <a:pt x="124" y="43"/>
                    </a:lnTo>
                    <a:lnTo>
                      <a:pt x="150" y="28"/>
                    </a:lnTo>
                    <a:lnTo>
                      <a:pt x="125" y="15"/>
                    </a:lnTo>
                    <a:lnTo>
                      <a:pt x="118" y="0"/>
                    </a:lnTo>
                    <a:lnTo>
                      <a:pt x="86" y="29"/>
                    </a:lnTo>
                    <a:lnTo>
                      <a:pt x="77" y="45"/>
                    </a:lnTo>
                    <a:lnTo>
                      <a:pt x="68" y="36"/>
                    </a:lnTo>
                    <a:lnTo>
                      <a:pt x="50" y="59"/>
                    </a:lnTo>
                    <a:lnTo>
                      <a:pt x="30" y="62"/>
                    </a:lnTo>
                    <a:lnTo>
                      <a:pt x="23" y="84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48" name="Freeform 95"/>
            <p:cNvSpPr>
              <a:spLocks/>
            </p:cNvSpPr>
            <p:nvPr/>
          </p:nvSpPr>
          <p:spPr bwMode="auto">
            <a:xfrm>
              <a:off x="849" y="2393"/>
              <a:ext cx="501" cy="298"/>
            </a:xfrm>
            <a:custGeom>
              <a:avLst/>
              <a:gdLst>
                <a:gd name="T0" fmla="*/ 0 w 475"/>
                <a:gd name="T1" fmla="*/ 3 h 300"/>
                <a:gd name="T2" fmla="*/ 0 w 475"/>
                <a:gd name="T3" fmla="*/ 3 h 300"/>
                <a:gd name="T4" fmla="*/ 28 w 475"/>
                <a:gd name="T5" fmla="*/ 50 h 300"/>
                <a:gd name="T6" fmla="*/ 64 w 475"/>
                <a:gd name="T7" fmla="*/ 71 h 300"/>
                <a:gd name="T8" fmla="*/ 62 w 475"/>
                <a:gd name="T9" fmla="*/ 79 h 300"/>
                <a:gd name="T10" fmla="*/ 44 w 475"/>
                <a:gd name="T11" fmla="*/ 82 h 300"/>
                <a:gd name="T12" fmla="*/ 82 w 475"/>
                <a:gd name="T13" fmla="*/ 92 h 300"/>
                <a:gd name="T14" fmla="*/ 104 w 475"/>
                <a:gd name="T15" fmla="*/ 114 h 300"/>
                <a:gd name="T16" fmla="*/ 101 w 475"/>
                <a:gd name="T17" fmla="*/ 131 h 300"/>
                <a:gd name="T18" fmla="*/ 148 w 475"/>
                <a:gd name="T19" fmla="*/ 160 h 300"/>
                <a:gd name="T20" fmla="*/ 157 w 475"/>
                <a:gd name="T21" fmla="*/ 151 h 300"/>
                <a:gd name="T22" fmla="*/ 52 w 475"/>
                <a:gd name="T23" fmla="*/ 43 h 300"/>
                <a:gd name="T24" fmla="*/ 45 w 475"/>
                <a:gd name="T25" fmla="*/ 13 h 300"/>
                <a:gd name="T26" fmla="*/ 69 w 475"/>
                <a:gd name="T27" fmla="*/ 20 h 300"/>
                <a:gd name="T28" fmla="*/ 107 w 475"/>
                <a:gd name="T29" fmla="*/ 69 h 300"/>
                <a:gd name="T30" fmla="*/ 162 w 475"/>
                <a:gd name="T31" fmla="*/ 101 h 300"/>
                <a:gd name="T32" fmla="*/ 160 w 475"/>
                <a:gd name="T33" fmla="*/ 115 h 300"/>
                <a:gd name="T34" fmla="*/ 236 w 475"/>
                <a:gd name="T35" fmla="*/ 166 h 300"/>
                <a:gd name="T36" fmla="*/ 245 w 475"/>
                <a:gd name="T37" fmla="*/ 187 h 300"/>
                <a:gd name="T38" fmla="*/ 236 w 475"/>
                <a:gd name="T39" fmla="*/ 201 h 300"/>
                <a:gd name="T40" fmla="*/ 255 w 475"/>
                <a:gd name="T41" fmla="*/ 220 h 300"/>
                <a:gd name="T42" fmla="*/ 402 w 475"/>
                <a:gd name="T43" fmla="*/ 268 h 300"/>
                <a:gd name="T44" fmla="*/ 465 w 475"/>
                <a:gd name="T45" fmla="*/ 264 h 300"/>
                <a:gd name="T46" fmla="*/ 507 w 475"/>
                <a:gd name="T47" fmla="*/ 289 h 300"/>
                <a:gd name="T48" fmla="*/ 524 w 475"/>
                <a:gd name="T49" fmla="*/ 265 h 300"/>
                <a:gd name="T50" fmla="*/ 545 w 475"/>
                <a:gd name="T51" fmla="*/ 264 h 300"/>
                <a:gd name="T52" fmla="*/ 523 w 475"/>
                <a:gd name="T53" fmla="*/ 244 h 300"/>
                <a:gd name="T54" fmla="*/ 571 w 475"/>
                <a:gd name="T55" fmla="*/ 235 h 300"/>
                <a:gd name="T56" fmla="*/ 587 w 475"/>
                <a:gd name="T57" fmla="*/ 226 h 300"/>
                <a:gd name="T58" fmla="*/ 594 w 475"/>
                <a:gd name="T59" fmla="*/ 222 h 300"/>
                <a:gd name="T60" fmla="*/ 597 w 475"/>
                <a:gd name="T61" fmla="*/ 233 h 300"/>
                <a:gd name="T62" fmla="*/ 618 w 475"/>
                <a:gd name="T63" fmla="*/ 188 h 300"/>
                <a:gd name="T64" fmla="*/ 593 w 475"/>
                <a:gd name="T65" fmla="*/ 180 h 300"/>
                <a:gd name="T66" fmla="*/ 547 w 475"/>
                <a:gd name="T67" fmla="*/ 188 h 300"/>
                <a:gd name="T68" fmla="*/ 521 w 475"/>
                <a:gd name="T69" fmla="*/ 226 h 300"/>
                <a:gd name="T70" fmla="*/ 462 w 475"/>
                <a:gd name="T71" fmla="*/ 230 h 300"/>
                <a:gd name="T72" fmla="*/ 436 w 475"/>
                <a:gd name="T73" fmla="*/ 222 h 300"/>
                <a:gd name="T74" fmla="*/ 400 w 475"/>
                <a:gd name="T75" fmla="*/ 172 h 300"/>
                <a:gd name="T76" fmla="*/ 398 w 475"/>
                <a:gd name="T77" fmla="*/ 131 h 300"/>
                <a:gd name="T78" fmla="*/ 409 w 475"/>
                <a:gd name="T79" fmla="*/ 111 h 300"/>
                <a:gd name="T80" fmla="*/ 368 w 475"/>
                <a:gd name="T81" fmla="*/ 100 h 300"/>
                <a:gd name="T82" fmla="*/ 317 w 475"/>
                <a:gd name="T83" fmla="*/ 49 h 300"/>
                <a:gd name="T84" fmla="*/ 273 w 475"/>
                <a:gd name="T85" fmla="*/ 61 h 300"/>
                <a:gd name="T86" fmla="*/ 218 w 475"/>
                <a:gd name="T87" fmla="*/ 15 h 300"/>
                <a:gd name="T88" fmla="*/ 126 w 475"/>
                <a:gd name="T89" fmla="*/ 25 h 300"/>
                <a:gd name="T90" fmla="*/ 46 w 475"/>
                <a:gd name="T91" fmla="*/ 0 h 300"/>
                <a:gd name="T92" fmla="*/ 0 w 475"/>
                <a:gd name="T93" fmla="*/ 3 h 300"/>
                <a:gd name="T94" fmla="*/ 0 w 475"/>
                <a:gd name="T95" fmla="*/ 3 h 3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5"/>
                <a:gd name="T145" fmla="*/ 0 h 300"/>
                <a:gd name="T146" fmla="*/ 475 w 475"/>
                <a:gd name="T147" fmla="*/ 300 h 3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5" h="300">
                  <a:moveTo>
                    <a:pt x="0" y="3"/>
                  </a:moveTo>
                  <a:lnTo>
                    <a:pt x="0" y="3"/>
                  </a:lnTo>
                  <a:lnTo>
                    <a:pt x="23" y="50"/>
                  </a:lnTo>
                  <a:lnTo>
                    <a:pt x="49" y="71"/>
                  </a:lnTo>
                  <a:lnTo>
                    <a:pt x="47" y="84"/>
                  </a:lnTo>
                  <a:lnTo>
                    <a:pt x="34" y="87"/>
                  </a:lnTo>
                  <a:lnTo>
                    <a:pt x="63" y="97"/>
                  </a:lnTo>
                  <a:lnTo>
                    <a:pt x="80" y="119"/>
                  </a:lnTo>
                  <a:lnTo>
                    <a:pt x="78" y="136"/>
                  </a:lnTo>
                  <a:lnTo>
                    <a:pt x="113" y="165"/>
                  </a:lnTo>
                  <a:lnTo>
                    <a:pt x="120" y="156"/>
                  </a:lnTo>
                  <a:lnTo>
                    <a:pt x="40" y="43"/>
                  </a:lnTo>
                  <a:lnTo>
                    <a:pt x="35" y="13"/>
                  </a:lnTo>
                  <a:lnTo>
                    <a:pt x="53" y="20"/>
                  </a:lnTo>
                  <a:lnTo>
                    <a:pt x="82" y="69"/>
                  </a:lnTo>
                  <a:lnTo>
                    <a:pt x="124" y="106"/>
                  </a:lnTo>
                  <a:lnTo>
                    <a:pt x="123" y="120"/>
                  </a:lnTo>
                  <a:lnTo>
                    <a:pt x="181" y="171"/>
                  </a:lnTo>
                  <a:lnTo>
                    <a:pt x="188" y="192"/>
                  </a:lnTo>
                  <a:lnTo>
                    <a:pt x="181" y="206"/>
                  </a:lnTo>
                  <a:lnTo>
                    <a:pt x="195" y="226"/>
                  </a:lnTo>
                  <a:lnTo>
                    <a:pt x="307" y="278"/>
                  </a:lnTo>
                  <a:lnTo>
                    <a:pt x="356" y="274"/>
                  </a:lnTo>
                  <a:lnTo>
                    <a:pt x="389" y="299"/>
                  </a:lnTo>
                  <a:lnTo>
                    <a:pt x="402" y="275"/>
                  </a:lnTo>
                  <a:lnTo>
                    <a:pt x="418" y="274"/>
                  </a:lnTo>
                  <a:lnTo>
                    <a:pt x="401" y="254"/>
                  </a:lnTo>
                  <a:lnTo>
                    <a:pt x="437" y="245"/>
                  </a:lnTo>
                  <a:lnTo>
                    <a:pt x="450" y="236"/>
                  </a:lnTo>
                  <a:lnTo>
                    <a:pt x="455" y="231"/>
                  </a:lnTo>
                  <a:lnTo>
                    <a:pt x="458" y="243"/>
                  </a:lnTo>
                  <a:lnTo>
                    <a:pt x="474" y="193"/>
                  </a:lnTo>
                  <a:lnTo>
                    <a:pt x="454" y="185"/>
                  </a:lnTo>
                  <a:lnTo>
                    <a:pt x="419" y="193"/>
                  </a:lnTo>
                  <a:lnTo>
                    <a:pt x="399" y="236"/>
                  </a:lnTo>
                  <a:lnTo>
                    <a:pt x="354" y="240"/>
                  </a:lnTo>
                  <a:lnTo>
                    <a:pt x="335" y="230"/>
                  </a:lnTo>
                  <a:lnTo>
                    <a:pt x="305" y="177"/>
                  </a:lnTo>
                  <a:lnTo>
                    <a:pt x="303" y="136"/>
                  </a:lnTo>
                  <a:lnTo>
                    <a:pt x="314" y="116"/>
                  </a:lnTo>
                  <a:lnTo>
                    <a:pt x="283" y="105"/>
                  </a:lnTo>
                  <a:lnTo>
                    <a:pt x="243" y="49"/>
                  </a:lnTo>
                  <a:lnTo>
                    <a:pt x="210" y="61"/>
                  </a:lnTo>
                  <a:lnTo>
                    <a:pt x="167" y="15"/>
                  </a:lnTo>
                  <a:lnTo>
                    <a:pt x="96" y="25"/>
                  </a:lnTo>
                  <a:lnTo>
                    <a:pt x="36" y="0"/>
                  </a:lnTo>
                  <a:lnTo>
                    <a:pt x="0" y="3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9" name="Freeform 96"/>
            <p:cNvSpPr>
              <a:spLocks/>
            </p:cNvSpPr>
            <p:nvPr/>
          </p:nvSpPr>
          <p:spPr bwMode="auto">
            <a:xfrm>
              <a:off x="4066" y="2024"/>
              <a:ext cx="499" cy="210"/>
            </a:xfrm>
            <a:custGeom>
              <a:avLst/>
              <a:gdLst>
                <a:gd name="T0" fmla="*/ 0 w 499"/>
                <a:gd name="T1" fmla="*/ 65 h 210"/>
                <a:gd name="T2" fmla="*/ 0 w 499"/>
                <a:gd name="T3" fmla="*/ 65 h 210"/>
                <a:gd name="T4" fmla="*/ 16 w 499"/>
                <a:gd name="T5" fmla="*/ 87 h 210"/>
                <a:gd name="T6" fmla="*/ 38 w 499"/>
                <a:gd name="T7" fmla="*/ 94 h 210"/>
                <a:gd name="T8" fmla="*/ 47 w 499"/>
                <a:gd name="T9" fmla="*/ 139 h 210"/>
                <a:gd name="T10" fmla="*/ 116 w 499"/>
                <a:gd name="T11" fmla="*/ 157 h 210"/>
                <a:gd name="T12" fmla="*/ 145 w 499"/>
                <a:gd name="T13" fmla="*/ 187 h 210"/>
                <a:gd name="T14" fmla="*/ 202 w 499"/>
                <a:gd name="T15" fmla="*/ 185 h 210"/>
                <a:gd name="T16" fmla="*/ 267 w 499"/>
                <a:gd name="T17" fmla="*/ 209 h 210"/>
                <a:gd name="T18" fmla="*/ 353 w 499"/>
                <a:gd name="T19" fmla="*/ 187 h 210"/>
                <a:gd name="T20" fmla="*/ 379 w 499"/>
                <a:gd name="T21" fmla="*/ 169 h 210"/>
                <a:gd name="T22" fmla="*/ 379 w 499"/>
                <a:gd name="T23" fmla="*/ 145 h 210"/>
                <a:gd name="T24" fmla="*/ 403 w 499"/>
                <a:gd name="T25" fmla="*/ 148 h 210"/>
                <a:gd name="T26" fmla="*/ 456 w 499"/>
                <a:gd name="T27" fmla="*/ 113 h 210"/>
                <a:gd name="T28" fmla="*/ 498 w 499"/>
                <a:gd name="T29" fmla="*/ 111 h 210"/>
                <a:gd name="T30" fmla="*/ 478 w 499"/>
                <a:gd name="T31" fmla="*/ 85 h 210"/>
                <a:gd name="T32" fmla="*/ 437 w 499"/>
                <a:gd name="T33" fmla="*/ 92 h 210"/>
                <a:gd name="T34" fmla="*/ 437 w 499"/>
                <a:gd name="T35" fmla="*/ 62 h 210"/>
                <a:gd name="T36" fmla="*/ 447 w 499"/>
                <a:gd name="T37" fmla="*/ 46 h 210"/>
                <a:gd name="T38" fmla="*/ 419 w 499"/>
                <a:gd name="T39" fmla="*/ 41 h 210"/>
                <a:gd name="T40" fmla="*/ 344 w 499"/>
                <a:gd name="T41" fmla="*/ 60 h 210"/>
                <a:gd name="T42" fmla="*/ 279 w 499"/>
                <a:gd name="T43" fmla="*/ 33 h 210"/>
                <a:gd name="T44" fmla="*/ 237 w 499"/>
                <a:gd name="T45" fmla="*/ 37 h 210"/>
                <a:gd name="T46" fmla="*/ 222 w 499"/>
                <a:gd name="T47" fmla="*/ 15 h 210"/>
                <a:gd name="T48" fmla="*/ 180 w 499"/>
                <a:gd name="T49" fmla="*/ 0 h 210"/>
                <a:gd name="T50" fmla="*/ 158 w 499"/>
                <a:gd name="T51" fmla="*/ 16 h 210"/>
                <a:gd name="T52" fmla="*/ 157 w 499"/>
                <a:gd name="T53" fmla="*/ 45 h 210"/>
                <a:gd name="T54" fmla="*/ 62 w 499"/>
                <a:gd name="T55" fmla="*/ 32 h 210"/>
                <a:gd name="T56" fmla="*/ 0 w 499"/>
                <a:gd name="T57" fmla="*/ 65 h 210"/>
                <a:gd name="T58" fmla="*/ 0 w 499"/>
                <a:gd name="T59" fmla="*/ 65 h 2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9"/>
                <a:gd name="T91" fmla="*/ 0 h 210"/>
                <a:gd name="T92" fmla="*/ 499 w 499"/>
                <a:gd name="T93" fmla="*/ 210 h 2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9" h="210">
                  <a:moveTo>
                    <a:pt x="0" y="65"/>
                  </a:moveTo>
                  <a:lnTo>
                    <a:pt x="0" y="65"/>
                  </a:lnTo>
                  <a:lnTo>
                    <a:pt x="16" y="87"/>
                  </a:lnTo>
                  <a:lnTo>
                    <a:pt x="38" y="94"/>
                  </a:lnTo>
                  <a:lnTo>
                    <a:pt x="47" y="139"/>
                  </a:lnTo>
                  <a:lnTo>
                    <a:pt x="116" y="157"/>
                  </a:lnTo>
                  <a:lnTo>
                    <a:pt x="145" y="187"/>
                  </a:lnTo>
                  <a:lnTo>
                    <a:pt x="202" y="185"/>
                  </a:lnTo>
                  <a:lnTo>
                    <a:pt x="267" y="209"/>
                  </a:lnTo>
                  <a:lnTo>
                    <a:pt x="353" y="187"/>
                  </a:lnTo>
                  <a:lnTo>
                    <a:pt x="379" y="169"/>
                  </a:lnTo>
                  <a:lnTo>
                    <a:pt x="379" y="145"/>
                  </a:lnTo>
                  <a:lnTo>
                    <a:pt x="403" y="148"/>
                  </a:lnTo>
                  <a:lnTo>
                    <a:pt x="456" y="113"/>
                  </a:lnTo>
                  <a:lnTo>
                    <a:pt x="498" y="111"/>
                  </a:lnTo>
                  <a:lnTo>
                    <a:pt x="478" y="85"/>
                  </a:lnTo>
                  <a:lnTo>
                    <a:pt x="437" y="92"/>
                  </a:lnTo>
                  <a:lnTo>
                    <a:pt x="437" y="62"/>
                  </a:lnTo>
                  <a:lnTo>
                    <a:pt x="447" y="46"/>
                  </a:lnTo>
                  <a:lnTo>
                    <a:pt x="419" y="41"/>
                  </a:lnTo>
                  <a:lnTo>
                    <a:pt x="344" y="60"/>
                  </a:lnTo>
                  <a:lnTo>
                    <a:pt x="279" y="33"/>
                  </a:lnTo>
                  <a:lnTo>
                    <a:pt x="237" y="37"/>
                  </a:lnTo>
                  <a:lnTo>
                    <a:pt x="222" y="15"/>
                  </a:lnTo>
                  <a:lnTo>
                    <a:pt x="180" y="0"/>
                  </a:lnTo>
                  <a:lnTo>
                    <a:pt x="158" y="16"/>
                  </a:lnTo>
                  <a:lnTo>
                    <a:pt x="157" y="45"/>
                  </a:lnTo>
                  <a:lnTo>
                    <a:pt x="62" y="32"/>
                  </a:lnTo>
                  <a:lnTo>
                    <a:pt x="0" y="65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0" name="Freeform 97"/>
            <p:cNvSpPr>
              <a:spLocks/>
            </p:cNvSpPr>
            <p:nvPr/>
          </p:nvSpPr>
          <p:spPr bwMode="auto">
            <a:xfrm>
              <a:off x="3504" y="2524"/>
              <a:ext cx="121" cy="137"/>
            </a:xfrm>
            <a:custGeom>
              <a:avLst/>
              <a:gdLst>
                <a:gd name="T0" fmla="*/ 0 w 121"/>
                <a:gd name="T1" fmla="*/ 97 h 137"/>
                <a:gd name="T2" fmla="*/ 0 w 121"/>
                <a:gd name="T3" fmla="*/ 97 h 137"/>
                <a:gd name="T4" fmla="*/ 16 w 121"/>
                <a:gd name="T5" fmla="*/ 136 h 137"/>
                <a:gd name="T6" fmla="*/ 45 w 121"/>
                <a:gd name="T7" fmla="*/ 130 h 137"/>
                <a:gd name="T8" fmla="*/ 90 w 121"/>
                <a:gd name="T9" fmla="*/ 96 h 137"/>
                <a:gd name="T10" fmla="*/ 89 w 121"/>
                <a:gd name="T11" fmla="*/ 80 h 137"/>
                <a:gd name="T12" fmla="*/ 119 w 121"/>
                <a:gd name="T13" fmla="*/ 50 h 137"/>
                <a:gd name="T14" fmla="*/ 120 w 121"/>
                <a:gd name="T15" fmla="*/ 41 h 137"/>
                <a:gd name="T16" fmla="*/ 104 w 121"/>
                <a:gd name="T17" fmla="*/ 23 h 137"/>
                <a:gd name="T18" fmla="*/ 67 w 121"/>
                <a:gd name="T19" fmla="*/ 0 h 137"/>
                <a:gd name="T20" fmla="*/ 58 w 121"/>
                <a:gd name="T21" fmla="*/ 1 h 137"/>
                <a:gd name="T22" fmla="*/ 63 w 121"/>
                <a:gd name="T23" fmla="*/ 13 h 137"/>
                <a:gd name="T24" fmla="*/ 50 w 121"/>
                <a:gd name="T25" fmla="*/ 37 h 137"/>
                <a:gd name="T26" fmla="*/ 58 w 121"/>
                <a:gd name="T27" fmla="*/ 48 h 137"/>
                <a:gd name="T28" fmla="*/ 46 w 121"/>
                <a:gd name="T29" fmla="*/ 80 h 137"/>
                <a:gd name="T30" fmla="*/ 0 w 121"/>
                <a:gd name="T31" fmla="*/ 97 h 137"/>
                <a:gd name="T32" fmla="*/ 0 w 121"/>
                <a:gd name="T33" fmla="*/ 97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137"/>
                <a:gd name="T53" fmla="*/ 121 w 121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137">
                  <a:moveTo>
                    <a:pt x="0" y="97"/>
                  </a:moveTo>
                  <a:lnTo>
                    <a:pt x="0" y="97"/>
                  </a:lnTo>
                  <a:lnTo>
                    <a:pt x="16" y="136"/>
                  </a:lnTo>
                  <a:lnTo>
                    <a:pt x="45" y="130"/>
                  </a:lnTo>
                  <a:lnTo>
                    <a:pt x="90" y="96"/>
                  </a:lnTo>
                  <a:lnTo>
                    <a:pt x="89" y="80"/>
                  </a:lnTo>
                  <a:lnTo>
                    <a:pt x="119" y="50"/>
                  </a:lnTo>
                  <a:lnTo>
                    <a:pt x="120" y="41"/>
                  </a:lnTo>
                  <a:lnTo>
                    <a:pt x="104" y="23"/>
                  </a:lnTo>
                  <a:lnTo>
                    <a:pt x="67" y="0"/>
                  </a:lnTo>
                  <a:lnTo>
                    <a:pt x="58" y="1"/>
                  </a:lnTo>
                  <a:lnTo>
                    <a:pt x="63" y="13"/>
                  </a:lnTo>
                  <a:lnTo>
                    <a:pt x="50" y="37"/>
                  </a:lnTo>
                  <a:lnTo>
                    <a:pt x="58" y="48"/>
                  </a:lnTo>
                  <a:lnTo>
                    <a:pt x="46" y="80"/>
                  </a:lnTo>
                  <a:lnTo>
                    <a:pt x="0" y="97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1" name="Freeform 98"/>
            <p:cNvSpPr>
              <a:spLocks/>
            </p:cNvSpPr>
            <p:nvPr/>
          </p:nvSpPr>
          <p:spPr bwMode="auto">
            <a:xfrm>
              <a:off x="3944" y="2435"/>
              <a:ext cx="127" cy="65"/>
            </a:xfrm>
            <a:custGeom>
              <a:avLst/>
              <a:gdLst>
                <a:gd name="T0" fmla="*/ 0 w 127"/>
                <a:gd name="T1" fmla="*/ 25 h 65"/>
                <a:gd name="T2" fmla="*/ 0 w 127"/>
                <a:gd name="T3" fmla="*/ 25 h 65"/>
                <a:gd name="T4" fmla="*/ 16 w 127"/>
                <a:gd name="T5" fmla="*/ 0 h 65"/>
                <a:gd name="T6" fmla="*/ 66 w 127"/>
                <a:gd name="T7" fmla="*/ 16 h 65"/>
                <a:gd name="T8" fmla="*/ 92 w 127"/>
                <a:gd name="T9" fmla="*/ 40 h 65"/>
                <a:gd name="T10" fmla="*/ 126 w 127"/>
                <a:gd name="T11" fmla="*/ 40 h 65"/>
                <a:gd name="T12" fmla="*/ 124 w 127"/>
                <a:gd name="T13" fmla="*/ 64 h 65"/>
                <a:gd name="T14" fmla="*/ 42 w 127"/>
                <a:gd name="T15" fmla="*/ 49 h 65"/>
                <a:gd name="T16" fmla="*/ 0 w 127"/>
                <a:gd name="T17" fmla="*/ 25 h 65"/>
                <a:gd name="T18" fmla="*/ 0 w 127"/>
                <a:gd name="T19" fmla="*/ 25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65"/>
                <a:gd name="T32" fmla="*/ 127 w 12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65">
                  <a:moveTo>
                    <a:pt x="0" y="25"/>
                  </a:moveTo>
                  <a:lnTo>
                    <a:pt x="0" y="25"/>
                  </a:lnTo>
                  <a:lnTo>
                    <a:pt x="16" y="0"/>
                  </a:lnTo>
                  <a:lnTo>
                    <a:pt x="66" y="16"/>
                  </a:lnTo>
                  <a:lnTo>
                    <a:pt x="92" y="40"/>
                  </a:lnTo>
                  <a:lnTo>
                    <a:pt x="126" y="40"/>
                  </a:lnTo>
                  <a:lnTo>
                    <a:pt x="124" y="64"/>
                  </a:lnTo>
                  <a:lnTo>
                    <a:pt x="42" y="49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52" name="Group 99"/>
            <p:cNvGrpSpPr>
              <a:grpSpLocks/>
            </p:cNvGrpSpPr>
            <p:nvPr/>
          </p:nvGrpSpPr>
          <p:grpSpPr bwMode="auto">
            <a:xfrm>
              <a:off x="5302" y="3480"/>
              <a:ext cx="187" cy="226"/>
              <a:chOff x="5680" y="3429"/>
              <a:chExt cx="187" cy="226"/>
            </a:xfrm>
          </p:grpSpPr>
          <p:sp>
            <p:nvSpPr>
              <p:cNvPr id="555" name="Freeform 100"/>
              <p:cNvSpPr>
                <a:spLocks/>
              </p:cNvSpPr>
              <p:nvPr/>
            </p:nvSpPr>
            <p:spPr bwMode="auto">
              <a:xfrm>
                <a:off x="5680" y="3541"/>
                <a:ext cx="122" cy="114"/>
              </a:xfrm>
              <a:custGeom>
                <a:avLst/>
                <a:gdLst>
                  <a:gd name="T0" fmla="*/ 0 w 122"/>
                  <a:gd name="T1" fmla="*/ 99 h 114"/>
                  <a:gd name="T2" fmla="*/ 0 w 122"/>
                  <a:gd name="T3" fmla="*/ 99 h 114"/>
                  <a:gd name="T4" fmla="*/ 25 w 122"/>
                  <a:gd name="T5" fmla="*/ 64 h 114"/>
                  <a:gd name="T6" fmla="*/ 69 w 122"/>
                  <a:gd name="T7" fmla="*/ 38 h 114"/>
                  <a:gd name="T8" fmla="*/ 91 w 122"/>
                  <a:gd name="T9" fmla="*/ 0 h 114"/>
                  <a:gd name="T10" fmla="*/ 104 w 122"/>
                  <a:gd name="T11" fmla="*/ 11 h 114"/>
                  <a:gd name="T12" fmla="*/ 119 w 122"/>
                  <a:gd name="T13" fmla="*/ 6 h 114"/>
                  <a:gd name="T14" fmla="*/ 121 w 122"/>
                  <a:gd name="T15" fmla="*/ 20 h 114"/>
                  <a:gd name="T16" fmla="*/ 98 w 122"/>
                  <a:gd name="T17" fmla="*/ 47 h 114"/>
                  <a:gd name="T18" fmla="*/ 103 w 122"/>
                  <a:gd name="T19" fmla="*/ 59 h 114"/>
                  <a:gd name="T20" fmla="*/ 78 w 122"/>
                  <a:gd name="T21" fmla="*/ 64 h 114"/>
                  <a:gd name="T22" fmla="*/ 65 w 122"/>
                  <a:gd name="T23" fmla="*/ 102 h 114"/>
                  <a:gd name="T24" fmla="*/ 39 w 122"/>
                  <a:gd name="T25" fmla="*/ 113 h 114"/>
                  <a:gd name="T26" fmla="*/ 0 w 122"/>
                  <a:gd name="T27" fmla="*/ 99 h 114"/>
                  <a:gd name="T28" fmla="*/ 0 w 122"/>
                  <a:gd name="T29" fmla="*/ 99 h 1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2"/>
                  <a:gd name="T46" fmla="*/ 0 h 114"/>
                  <a:gd name="T47" fmla="*/ 122 w 122"/>
                  <a:gd name="T48" fmla="*/ 114 h 1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2" h="114">
                    <a:moveTo>
                      <a:pt x="0" y="99"/>
                    </a:moveTo>
                    <a:lnTo>
                      <a:pt x="0" y="99"/>
                    </a:lnTo>
                    <a:lnTo>
                      <a:pt x="25" y="64"/>
                    </a:lnTo>
                    <a:lnTo>
                      <a:pt x="69" y="38"/>
                    </a:lnTo>
                    <a:lnTo>
                      <a:pt x="91" y="0"/>
                    </a:lnTo>
                    <a:lnTo>
                      <a:pt x="104" y="11"/>
                    </a:lnTo>
                    <a:lnTo>
                      <a:pt x="119" y="6"/>
                    </a:lnTo>
                    <a:lnTo>
                      <a:pt x="121" y="20"/>
                    </a:lnTo>
                    <a:lnTo>
                      <a:pt x="98" y="47"/>
                    </a:lnTo>
                    <a:lnTo>
                      <a:pt x="103" y="59"/>
                    </a:lnTo>
                    <a:lnTo>
                      <a:pt x="78" y="64"/>
                    </a:lnTo>
                    <a:lnTo>
                      <a:pt x="65" y="102"/>
                    </a:lnTo>
                    <a:lnTo>
                      <a:pt x="39" y="113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FFCC99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6" name="Freeform 101"/>
              <p:cNvSpPr>
                <a:spLocks/>
              </p:cNvSpPr>
              <p:nvPr/>
            </p:nvSpPr>
            <p:spPr bwMode="auto">
              <a:xfrm>
                <a:off x="5775" y="3429"/>
                <a:ext cx="92" cy="126"/>
              </a:xfrm>
              <a:custGeom>
                <a:avLst/>
                <a:gdLst>
                  <a:gd name="T0" fmla="*/ 0 w 92"/>
                  <a:gd name="T1" fmla="*/ 0 h 126"/>
                  <a:gd name="T2" fmla="*/ 0 w 92"/>
                  <a:gd name="T3" fmla="*/ 0 h 126"/>
                  <a:gd name="T4" fmla="*/ 26 w 92"/>
                  <a:gd name="T5" fmla="*/ 14 h 126"/>
                  <a:gd name="T6" fmla="*/ 32 w 92"/>
                  <a:gd name="T7" fmla="*/ 42 h 126"/>
                  <a:gd name="T8" fmla="*/ 43 w 92"/>
                  <a:gd name="T9" fmla="*/ 50 h 126"/>
                  <a:gd name="T10" fmla="*/ 50 w 92"/>
                  <a:gd name="T11" fmla="*/ 38 h 126"/>
                  <a:gd name="T12" fmla="*/ 55 w 92"/>
                  <a:gd name="T13" fmla="*/ 57 h 126"/>
                  <a:gd name="T14" fmla="*/ 91 w 92"/>
                  <a:gd name="T15" fmla="*/ 57 h 126"/>
                  <a:gd name="T16" fmla="*/ 84 w 92"/>
                  <a:gd name="T17" fmla="*/ 85 h 126"/>
                  <a:gd name="T18" fmla="*/ 66 w 92"/>
                  <a:gd name="T19" fmla="*/ 88 h 126"/>
                  <a:gd name="T20" fmla="*/ 50 w 92"/>
                  <a:gd name="T21" fmla="*/ 125 h 126"/>
                  <a:gd name="T22" fmla="*/ 33 w 92"/>
                  <a:gd name="T23" fmla="*/ 125 h 126"/>
                  <a:gd name="T24" fmla="*/ 41 w 92"/>
                  <a:gd name="T25" fmla="*/ 112 h 126"/>
                  <a:gd name="T26" fmla="*/ 18 w 92"/>
                  <a:gd name="T27" fmla="*/ 87 h 126"/>
                  <a:gd name="T28" fmla="*/ 36 w 92"/>
                  <a:gd name="T29" fmla="*/ 64 h 126"/>
                  <a:gd name="T30" fmla="*/ 33 w 92"/>
                  <a:gd name="T31" fmla="*/ 45 h 126"/>
                  <a:gd name="T32" fmla="*/ 0 w 92"/>
                  <a:gd name="T33" fmla="*/ 0 h 126"/>
                  <a:gd name="T34" fmla="*/ 0 w 92"/>
                  <a:gd name="T35" fmla="*/ 0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2"/>
                  <a:gd name="T55" fmla="*/ 0 h 126"/>
                  <a:gd name="T56" fmla="*/ 92 w 92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2" h="126">
                    <a:moveTo>
                      <a:pt x="0" y="0"/>
                    </a:moveTo>
                    <a:lnTo>
                      <a:pt x="0" y="0"/>
                    </a:lnTo>
                    <a:lnTo>
                      <a:pt x="26" y="14"/>
                    </a:lnTo>
                    <a:lnTo>
                      <a:pt x="32" y="42"/>
                    </a:lnTo>
                    <a:lnTo>
                      <a:pt x="43" y="50"/>
                    </a:lnTo>
                    <a:lnTo>
                      <a:pt x="50" y="38"/>
                    </a:lnTo>
                    <a:lnTo>
                      <a:pt x="55" y="57"/>
                    </a:lnTo>
                    <a:lnTo>
                      <a:pt x="91" y="57"/>
                    </a:lnTo>
                    <a:lnTo>
                      <a:pt x="84" y="85"/>
                    </a:lnTo>
                    <a:lnTo>
                      <a:pt x="66" y="88"/>
                    </a:lnTo>
                    <a:lnTo>
                      <a:pt x="50" y="125"/>
                    </a:lnTo>
                    <a:lnTo>
                      <a:pt x="33" y="125"/>
                    </a:lnTo>
                    <a:lnTo>
                      <a:pt x="41" y="112"/>
                    </a:lnTo>
                    <a:lnTo>
                      <a:pt x="18" y="87"/>
                    </a:lnTo>
                    <a:lnTo>
                      <a:pt x="36" y="64"/>
                    </a:lnTo>
                    <a:lnTo>
                      <a:pt x="33" y="4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271" cap="flat" cmpd="sng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53" name="Freeform 102"/>
            <p:cNvSpPr>
              <a:spLocks/>
            </p:cNvSpPr>
            <p:nvPr/>
          </p:nvSpPr>
          <p:spPr bwMode="auto">
            <a:xfrm>
              <a:off x="1296" y="2711"/>
              <a:ext cx="64" cy="66"/>
            </a:xfrm>
            <a:custGeom>
              <a:avLst/>
              <a:gdLst>
                <a:gd name="T0" fmla="*/ 0 w 64"/>
                <a:gd name="T1" fmla="*/ 33 h 66"/>
                <a:gd name="T2" fmla="*/ 0 w 64"/>
                <a:gd name="T3" fmla="*/ 33 h 66"/>
                <a:gd name="T4" fmla="*/ 25 w 64"/>
                <a:gd name="T5" fmla="*/ 64 h 66"/>
                <a:gd name="T6" fmla="*/ 57 w 64"/>
                <a:gd name="T7" fmla="*/ 65 h 66"/>
                <a:gd name="T8" fmla="*/ 63 w 64"/>
                <a:gd name="T9" fmla="*/ 0 h 66"/>
                <a:gd name="T10" fmla="*/ 40 w 64"/>
                <a:gd name="T11" fmla="*/ 3 h 66"/>
                <a:gd name="T12" fmla="*/ 0 w 64"/>
                <a:gd name="T13" fmla="*/ 33 h 66"/>
                <a:gd name="T14" fmla="*/ 0 w 64"/>
                <a:gd name="T15" fmla="*/ 33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66"/>
                <a:gd name="T26" fmla="*/ 64 w 64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66">
                  <a:moveTo>
                    <a:pt x="0" y="33"/>
                  </a:moveTo>
                  <a:lnTo>
                    <a:pt x="0" y="33"/>
                  </a:lnTo>
                  <a:lnTo>
                    <a:pt x="25" y="64"/>
                  </a:lnTo>
                  <a:lnTo>
                    <a:pt x="57" y="65"/>
                  </a:lnTo>
                  <a:lnTo>
                    <a:pt x="63" y="0"/>
                  </a:lnTo>
                  <a:lnTo>
                    <a:pt x="40" y="3"/>
                  </a:lnTo>
                  <a:lnTo>
                    <a:pt x="0" y="33"/>
                  </a:lnTo>
                </a:path>
              </a:pathLst>
            </a:custGeom>
            <a:solidFill>
              <a:srgbClr val="FF00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auto">
            <a:xfrm>
              <a:off x="3654" y="2307"/>
              <a:ext cx="264" cy="240"/>
            </a:xfrm>
            <a:custGeom>
              <a:avLst/>
              <a:gdLst>
                <a:gd name="T0" fmla="*/ 0 w 264"/>
                <a:gd name="T1" fmla="*/ 158 h 229"/>
                <a:gd name="T2" fmla="*/ 0 w 264"/>
                <a:gd name="T3" fmla="*/ 158 h 229"/>
                <a:gd name="T4" fmla="*/ 24 w 264"/>
                <a:gd name="T5" fmla="*/ 168 h 229"/>
                <a:gd name="T6" fmla="*/ 82 w 264"/>
                <a:gd name="T7" fmla="*/ 158 h 229"/>
                <a:gd name="T8" fmla="*/ 93 w 264"/>
                <a:gd name="T9" fmla="*/ 129 h 229"/>
                <a:gd name="T10" fmla="*/ 131 w 264"/>
                <a:gd name="T11" fmla="*/ 112 h 229"/>
                <a:gd name="T12" fmla="*/ 136 w 264"/>
                <a:gd name="T13" fmla="*/ 87 h 229"/>
                <a:gd name="T14" fmla="*/ 148 w 264"/>
                <a:gd name="T15" fmla="*/ 81 h 229"/>
                <a:gd name="T16" fmla="*/ 143 w 264"/>
                <a:gd name="T17" fmla="*/ 69 h 229"/>
                <a:gd name="T18" fmla="*/ 157 w 264"/>
                <a:gd name="T19" fmla="*/ 68 h 229"/>
                <a:gd name="T20" fmla="*/ 167 w 264"/>
                <a:gd name="T21" fmla="*/ 43 h 229"/>
                <a:gd name="T22" fmla="*/ 162 w 264"/>
                <a:gd name="T23" fmla="*/ 19 h 229"/>
                <a:gd name="T24" fmla="*/ 215 w 264"/>
                <a:gd name="T25" fmla="*/ 0 h 229"/>
                <a:gd name="T26" fmla="*/ 263 w 264"/>
                <a:gd name="T27" fmla="*/ 36 h 229"/>
                <a:gd name="T28" fmla="*/ 250 w 264"/>
                <a:gd name="T29" fmla="*/ 51 h 229"/>
                <a:gd name="T30" fmla="*/ 205 w 264"/>
                <a:gd name="T31" fmla="*/ 51 h 229"/>
                <a:gd name="T32" fmla="*/ 205 w 264"/>
                <a:gd name="T33" fmla="*/ 85 h 229"/>
                <a:gd name="T34" fmla="*/ 226 w 264"/>
                <a:gd name="T35" fmla="*/ 105 h 229"/>
                <a:gd name="T36" fmla="*/ 214 w 264"/>
                <a:gd name="T37" fmla="*/ 115 h 229"/>
                <a:gd name="T38" fmla="*/ 217 w 264"/>
                <a:gd name="T39" fmla="*/ 134 h 229"/>
                <a:gd name="T40" fmla="*/ 170 w 264"/>
                <a:gd name="T41" fmla="*/ 200 h 229"/>
                <a:gd name="T42" fmla="*/ 150 w 264"/>
                <a:gd name="T43" fmla="*/ 199 h 229"/>
                <a:gd name="T44" fmla="*/ 136 w 264"/>
                <a:gd name="T45" fmla="*/ 215 h 229"/>
                <a:gd name="T46" fmla="*/ 160 w 264"/>
                <a:gd name="T47" fmla="*/ 275 h 229"/>
                <a:gd name="T48" fmla="*/ 124 w 264"/>
                <a:gd name="T49" fmla="*/ 275 h 229"/>
                <a:gd name="T50" fmla="*/ 112 w 264"/>
                <a:gd name="T51" fmla="*/ 288 h 229"/>
                <a:gd name="T52" fmla="*/ 85 w 264"/>
                <a:gd name="T53" fmla="*/ 253 h 229"/>
                <a:gd name="T54" fmla="*/ 12 w 264"/>
                <a:gd name="T55" fmla="*/ 258 h 229"/>
                <a:gd name="T56" fmla="*/ 37 w 264"/>
                <a:gd name="T57" fmla="*/ 218 h 229"/>
                <a:gd name="T58" fmla="*/ 0 w 264"/>
                <a:gd name="T59" fmla="*/ 158 h 229"/>
                <a:gd name="T60" fmla="*/ 0 w 264"/>
                <a:gd name="T61" fmla="*/ 158 h 2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4"/>
                <a:gd name="T94" fmla="*/ 0 h 229"/>
                <a:gd name="T95" fmla="*/ 264 w 264"/>
                <a:gd name="T96" fmla="*/ 229 h 2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4" h="229">
                  <a:moveTo>
                    <a:pt x="0" y="125"/>
                  </a:moveTo>
                  <a:lnTo>
                    <a:pt x="0" y="125"/>
                  </a:lnTo>
                  <a:lnTo>
                    <a:pt x="24" y="133"/>
                  </a:lnTo>
                  <a:lnTo>
                    <a:pt x="82" y="125"/>
                  </a:lnTo>
                  <a:lnTo>
                    <a:pt x="93" y="102"/>
                  </a:lnTo>
                  <a:lnTo>
                    <a:pt x="131" y="89"/>
                  </a:lnTo>
                  <a:lnTo>
                    <a:pt x="136" y="69"/>
                  </a:lnTo>
                  <a:lnTo>
                    <a:pt x="148" y="64"/>
                  </a:lnTo>
                  <a:lnTo>
                    <a:pt x="143" y="54"/>
                  </a:lnTo>
                  <a:lnTo>
                    <a:pt x="157" y="53"/>
                  </a:lnTo>
                  <a:lnTo>
                    <a:pt x="167" y="33"/>
                  </a:lnTo>
                  <a:lnTo>
                    <a:pt x="162" y="14"/>
                  </a:lnTo>
                  <a:lnTo>
                    <a:pt x="215" y="0"/>
                  </a:lnTo>
                  <a:lnTo>
                    <a:pt x="263" y="29"/>
                  </a:lnTo>
                  <a:lnTo>
                    <a:pt x="250" y="41"/>
                  </a:lnTo>
                  <a:lnTo>
                    <a:pt x="205" y="41"/>
                  </a:lnTo>
                  <a:lnTo>
                    <a:pt x="205" y="67"/>
                  </a:lnTo>
                  <a:lnTo>
                    <a:pt x="226" y="83"/>
                  </a:lnTo>
                  <a:lnTo>
                    <a:pt x="214" y="91"/>
                  </a:lnTo>
                  <a:lnTo>
                    <a:pt x="217" y="106"/>
                  </a:lnTo>
                  <a:lnTo>
                    <a:pt x="170" y="158"/>
                  </a:lnTo>
                  <a:lnTo>
                    <a:pt x="150" y="157"/>
                  </a:lnTo>
                  <a:lnTo>
                    <a:pt x="136" y="170"/>
                  </a:lnTo>
                  <a:lnTo>
                    <a:pt x="160" y="218"/>
                  </a:lnTo>
                  <a:lnTo>
                    <a:pt x="124" y="218"/>
                  </a:lnTo>
                  <a:lnTo>
                    <a:pt x="112" y="228"/>
                  </a:lnTo>
                  <a:lnTo>
                    <a:pt x="85" y="199"/>
                  </a:lnTo>
                  <a:lnTo>
                    <a:pt x="12" y="204"/>
                  </a:lnTo>
                  <a:lnTo>
                    <a:pt x="37" y="172"/>
                  </a:lnTo>
                  <a:lnTo>
                    <a:pt x="0" y="125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auto">
            <a:xfrm>
              <a:off x="1392" y="2759"/>
              <a:ext cx="90" cy="41"/>
            </a:xfrm>
            <a:custGeom>
              <a:avLst/>
              <a:gdLst>
                <a:gd name="T0" fmla="*/ 0 w 90"/>
                <a:gd name="T1" fmla="*/ 22 h 41"/>
                <a:gd name="T2" fmla="*/ 0 w 90"/>
                <a:gd name="T3" fmla="*/ 22 h 41"/>
                <a:gd name="T4" fmla="*/ 7 w 90"/>
                <a:gd name="T5" fmla="*/ 0 h 41"/>
                <a:gd name="T6" fmla="*/ 26 w 90"/>
                <a:gd name="T7" fmla="*/ 13 h 41"/>
                <a:gd name="T8" fmla="*/ 59 w 90"/>
                <a:gd name="T9" fmla="*/ 1 h 41"/>
                <a:gd name="T10" fmla="*/ 89 w 90"/>
                <a:gd name="T11" fmla="*/ 16 h 41"/>
                <a:gd name="T12" fmla="*/ 81 w 90"/>
                <a:gd name="T13" fmla="*/ 39 h 41"/>
                <a:gd name="T14" fmla="*/ 78 w 90"/>
                <a:gd name="T15" fmla="*/ 20 h 41"/>
                <a:gd name="T16" fmla="*/ 59 w 90"/>
                <a:gd name="T17" fmla="*/ 13 h 41"/>
                <a:gd name="T18" fmla="*/ 42 w 90"/>
                <a:gd name="T19" fmla="*/ 24 h 41"/>
                <a:gd name="T20" fmla="*/ 46 w 90"/>
                <a:gd name="T21" fmla="*/ 35 h 41"/>
                <a:gd name="T22" fmla="*/ 38 w 90"/>
                <a:gd name="T23" fmla="*/ 40 h 41"/>
                <a:gd name="T24" fmla="*/ 0 w 90"/>
                <a:gd name="T25" fmla="*/ 22 h 41"/>
                <a:gd name="T26" fmla="*/ 0 w 90"/>
                <a:gd name="T27" fmla="*/ 22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41"/>
                <a:gd name="T44" fmla="*/ 90 w 90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41">
                  <a:moveTo>
                    <a:pt x="0" y="22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26" y="13"/>
                  </a:lnTo>
                  <a:lnTo>
                    <a:pt x="59" y="1"/>
                  </a:lnTo>
                  <a:lnTo>
                    <a:pt x="89" y="16"/>
                  </a:lnTo>
                  <a:lnTo>
                    <a:pt x="81" y="39"/>
                  </a:lnTo>
                  <a:lnTo>
                    <a:pt x="78" y="20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46" y="35"/>
                  </a:lnTo>
                  <a:lnTo>
                    <a:pt x="38" y="40"/>
                  </a:lnTo>
                  <a:lnTo>
                    <a:pt x="0" y="22"/>
                  </a:lnTo>
                </a:path>
              </a:pathLst>
            </a:custGeom>
            <a:solidFill>
              <a:srgbClr val="FF00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56" name="Group 105"/>
            <p:cNvGrpSpPr>
              <a:grpSpLocks/>
            </p:cNvGrpSpPr>
            <p:nvPr/>
          </p:nvGrpSpPr>
          <p:grpSpPr bwMode="auto">
            <a:xfrm>
              <a:off x="4904" y="2961"/>
              <a:ext cx="188" cy="122"/>
              <a:chOff x="5282" y="2910"/>
              <a:chExt cx="188" cy="122"/>
            </a:xfrm>
          </p:grpSpPr>
          <p:sp>
            <p:nvSpPr>
              <p:cNvPr id="552" name="Freeform 106"/>
              <p:cNvSpPr>
                <a:spLocks/>
              </p:cNvSpPr>
              <p:nvPr/>
            </p:nvSpPr>
            <p:spPr bwMode="auto">
              <a:xfrm>
                <a:off x="5282" y="2910"/>
                <a:ext cx="157" cy="122"/>
              </a:xfrm>
              <a:custGeom>
                <a:avLst/>
                <a:gdLst>
                  <a:gd name="T0" fmla="*/ 0 w 157"/>
                  <a:gd name="T1" fmla="*/ 0 h 122"/>
                  <a:gd name="T2" fmla="*/ 0 w 157"/>
                  <a:gd name="T3" fmla="*/ 0 h 122"/>
                  <a:gd name="T4" fmla="*/ 2 w 157"/>
                  <a:gd name="T5" fmla="*/ 101 h 122"/>
                  <a:gd name="T6" fmla="*/ 28 w 157"/>
                  <a:gd name="T7" fmla="*/ 105 h 122"/>
                  <a:gd name="T8" fmla="*/ 53 w 157"/>
                  <a:gd name="T9" fmla="*/ 76 h 122"/>
                  <a:gd name="T10" fmla="*/ 81 w 157"/>
                  <a:gd name="T11" fmla="*/ 89 h 122"/>
                  <a:gd name="T12" fmla="*/ 106 w 157"/>
                  <a:gd name="T13" fmla="*/ 116 h 122"/>
                  <a:gd name="T14" fmla="*/ 156 w 157"/>
                  <a:gd name="T15" fmla="*/ 121 h 122"/>
                  <a:gd name="T16" fmla="*/ 99 w 157"/>
                  <a:gd name="T17" fmla="*/ 76 h 122"/>
                  <a:gd name="T18" fmla="*/ 103 w 157"/>
                  <a:gd name="T19" fmla="*/ 54 h 122"/>
                  <a:gd name="T20" fmla="*/ 76 w 157"/>
                  <a:gd name="T21" fmla="*/ 46 h 122"/>
                  <a:gd name="T22" fmla="*/ 52 w 157"/>
                  <a:gd name="T23" fmla="*/ 18 h 122"/>
                  <a:gd name="T24" fmla="*/ 0 w 157"/>
                  <a:gd name="T25" fmla="*/ 0 h 122"/>
                  <a:gd name="T26" fmla="*/ 0 w 157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"/>
                  <a:gd name="T43" fmla="*/ 0 h 122"/>
                  <a:gd name="T44" fmla="*/ 157 w 157"/>
                  <a:gd name="T45" fmla="*/ 122 h 1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" h="122">
                    <a:moveTo>
                      <a:pt x="0" y="0"/>
                    </a:moveTo>
                    <a:lnTo>
                      <a:pt x="0" y="0"/>
                    </a:lnTo>
                    <a:lnTo>
                      <a:pt x="2" y="101"/>
                    </a:lnTo>
                    <a:lnTo>
                      <a:pt x="28" y="105"/>
                    </a:lnTo>
                    <a:lnTo>
                      <a:pt x="53" y="76"/>
                    </a:lnTo>
                    <a:lnTo>
                      <a:pt x="81" y="89"/>
                    </a:lnTo>
                    <a:lnTo>
                      <a:pt x="106" y="116"/>
                    </a:lnTo>
                    <a:lnTo>
                      <a:pt x="156" y="121"/>
                    </a:lnTo>
                    <a:lnTo>
                      <a:pt x="99" y="76"/>
                    </a:lnTo>
                    <a:lnTo>
                      <a:pt x="103" y="54"/>
                    </a:lnTo>
                    <a:lnTo>
                      <a:pt x="76" y="46"/>
                    </a:lnTo>
                    <a:lnTo>
                      <a:pt x="52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3" name="Freeform 107"/>
              <p:cNvSpPr>
                <a:spLocks/>
              </p:cNvSpPr>
              <p:nvPr/>
            </p:nvSpPr>
            <p:spPr bwMode="auto">
              <a:xfrm>
                <a:off x="5395" y="2936"/>
                <a:ext cx="66" cy="32"/>
              </a:xfrm>
              <a:custGeom>
                <a:avLst/>
                <a:gdLst>
                  <a:gd name="T0" fmla="*/ 0 w 66"/>
                  <a:gd name="T1" fmla="*/ 20 h 32"/>
                  <a:gd name="T2" fmla="*/ 0 w 66"/>
                  <a:gd name="T3" fmla="*/ 20 h 32"/>
                  <a:gd name="T4" fmla="*/ 38 w 66"/>
                  <a:gd name="T5" fmla="*/ 31 h 32"/>
                  <a:gd name="T6" fmla="*/ 65 w 66"/>
                  <a:gd name="T7" fmla="*/ 9 h 32"/>
                  <a:gd name="T8" fmla="*/ 55 w 66"/>
                  <a:gd name="T9" fmla="*/ 0 h 32"/>
                  <a:gd name="T10" fmla="*/ 46 w 66"/>
                  <a:gd name="T11" fmla="*/ 12 h 32"/>
                  <a:gd name="T12" fmla="*/ 0 w 66"/>
                  <a:gd name="T13" fmla="*/ 20 h 32"/>
                  <a:gd name="T14" fmla="*/ 0 w 66"/>
                  <a:gd name="T15" fmla="*/ 2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32"/>
                  <a:gd name="T26" fmla="*/ 66 w 66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32">
                    <a:moveTo>
                      <a:pt x="0" y="20"/>
                    </a:moveTo>
                    <a:lnTo>
                      <a:pt x="0" y="20"/>
                    </a:lnTo>
                    <a:lnTo>
                      <a:pt x="38" y="31"/>
                    </a:lnTo>
                    <a:lnTo>
                      <a:pt x="65" y="9"/>
                    </a:lnTo>
                    <a:lnTo>
                      <a:pt x="55" y="0"/>
                    </a:lnTo>
                    <a:lnTo>
                      <a:pt x="46" y="1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4" name="Freeform 108"/>
              <p:cNvSpPr>
                <a:spLocks/>
              </p:cNvSpPr>
              <p:nvPr/>
            </p:nvSpPr>
            <p:spPr bwMode="auto">
              <a:xfrm>
                <a:off x="5435" y="2911"/>
                <a:ext cx="35" cy="33"/>
              </a:xfrm>
              <a:custGeom>
                <a:avLst/>
                <a:gdLst>
                  <a:gd name="T0" fmla="*/ 0 w 35"/>
                  <a:gd name="T1" fmla="*/ 0 h 33"/>
                  <a:gd name="T2" fmla="*/ 0 w 35"/>
                  <a:gd name="T3" fmla="*/ 0 h 33"/>
                  <a:gd name="T4" fmla="*/ 26 w 35"/>
                  <a:gd name="T5" fmla="*/ 15 h 33"/>
                  <a:gd name="T6" fmla="*/ 34 w 35"/>
                  <a:gd name="T7" fmla="*/ 32 h 33"/>
                  <a:gd name="T8" fmla="*/ 33 w 35"/>
                  <a:gd name="T9" fmla="*/ 20 h 33"/>
                  <a:gd name="T10" fmla="*/ 0 w 35"/>
                  <a:gd name="T11" fmla="*/ 0 h 33"/>
                  <a:gd name="T12" fmla="*/ 0 w 35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3"/>
                  <a:gd name="T23" fmla="*/ 35 w 35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3">
                    <a:moveTo>
                      <a:pt x="0" y="0"/>
                    </a:moveTo>
                    <a:lnTo>
                      <a:pt x="0" y="0"/>
                    </a:lnTo>
                    <a:lnTo>
                      <a:pt x="26" y="15"/>
                    </a:lnTo>
                    <a:lnTo>
                      <a:pt x="34" y="32"/>
                    </a:lnTo>
                    <a:lnTo>
                      <a:pt x="33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57" name="Freeform 109"/>
            <p:cNvSpPr>
              <a:spLocks/>
            </p:cNvSpPr>
            <p:nvPr/>
          </p:nvSpPr>
          <p:spPr bwMode="auto">
            <a:xfrm>
              <a:off x="1704" y="3224"/>
              <a:ext cx="129" cy="134"/>
            </a:xfrm>
            <a:custGeom>
              <a:avLst/>
              <a:gdLst>
                <a:gd name="T0" fmla="*/ 0 w 129"/>
                <a:gd name="T1" fmla="*/ 50 h 134"/>
                <a:gd name="T2" fmla="*/ 0 w 129"/>
                <a:gd name="T3" fmla="*/ 50 h 134"/>
                <a:gd name="T4" fmla="*/ 9 w 129"/>
                <a:gd name="T5" fmla="*/ 7 h 134"/>
                <a:gd name="T6" fmla="*/ 55 w 129"/>
                <a:gd name="T7" fmla="*/ 0 h 134"/>
                <a:gd name="T8" fmla="*/ 71 w 129"/>
                <a:gd name="T9" fmla="*/ 14 h 134"/>
                <a:gd name="T10" fmla="*/ 75 w 129"/>
                <a:gd name="T11" fmla="*/ 46 h 134"/>
                <a:gd name="T12" fmla="*/ 107 w 129"/>
                <a:gd name="T13" fmla="*/ 51 h 134"/>
                <a:gd name="T14" fmla="*/ 111 w 129"/>
                <a:gd name="T15" fmla="*/ 73 h 134"/>
                <a:gd name="T16" fmla="*/ 128 w 129"/>
                <a:gd name="T17" fmla="*/ 77 h 134"/>
                <a:gd name="T18" fmla="*/ 125 w 129"/>
                <a:gd name="T19" fmla="*/ 104 h 134"/>
                <a:gd name="T20" fmla="*/ 109 w 129"/>
                <a:gd name="T21" fmla="*/ 133 h 134"/>
                <a:gd name="T22" fmla="*/ 66 w 129"/>
                <a:gd name="T23" fmla="*/ 131 h 134"/>
                <a:gd name="T24" fmla="*/ 75 w 129"/>
                <a:gd name="T25" fmla="*/ 99 h 134"/>
                <a:gd name="T26" fmla="*/ 0 w 129"/>
                <a:gd name="T27" fmla="*/ 50 h 134"/>
                <a:gd name="T28" fmla="*/ 0 w 129"/>
                <a:gd name="T29" fmla="*/ 50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34"/>
                <a:gd name="T47" fmla="*/ 129 w 129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34">
                  <a:moveTo>
                    <a:pt x="0" y="50"/>
                  </a:moveTo>
                  <a:lnTo>
                    <a:pt x="0" y="50"/>
                  </a:lnTo>
                  <a:lnTo>
                    <a:pt x="9" y="7"/>
                  </a:lnTo>
                  <a:lnTo>
                    <a:pt x="55" y="0"/>
                  </a:lnTo>
                  <a:lnTo>
                    <a:pt x="71" y="14"/>
                  </a:lnTo>
                  <a:lnTo>
                    <a:pt x="75" y="46"/>
                  </a:lnTo>
                  <a:lnTo>
                    <a:pt x="107" y="51"/>
                  </a:lnTo>
                  <a:lnTo>
                    <a:pt x="111" y="73"/>
                  </a:lnTo>
                  <a:lnTo>
                    <a:pt x="128" y="77"/>
                  </a:lnTo>
                  <a:lnTo>
                    <a:pt x="125" y="104"/>
                  </a:lnTo>
                  <a:lnTo>
                    <a:pt x="109" y="133"/>
                  </a:lnTo>
                  <a:lnTo>
                    <a:pt x="66" y="131"/>
                  </a:lnTo>
                  <a:lnTo>
                    <a:pt x="75" y="99"/>
                  </a:lnTo>
                  <a:lnTo>
                    <a:pt x="0" y="50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8" name="Freeform 110"/>
            <p:cNvSpPr>
              <a:spLocks/>
            </p:cNvSpPr>
            <p:nvPr/>
          </p:nvSpPr>
          <p:spPr bwMode="auto">
            <a:xfrm>
              <a:off x="1410" y="2923"/>
              <a:ext cx="198" cy="285"/>
            </a:xfrm>
            <a:custGeom>
              <a:avLst/>
              <a:gdLst>
                <a:gd name="T0" fmla="*/ 0 w 198"/>
                <a:gd name="T1" fmla="*/ 66 h 285"/>
                <a:gd name="T2" fmla="*/ 0 w 198"/>
                <a:gd name="T3" fmla="*/ 66 h 285"/>
                <a:gd name="T4" fmla="*/ 3 w 198"/>
                <a:gd name="T5" fmla="*/ 89 h 285"/>
                <a:gd name="T6" fmla="*/ 39 w 198"/>
                <a:gd name="T7" fmla="*/ 128 h 285"/>
                <a:gd name="T8" fmla="*/ 78 w 198"/>
                <a:gd name="T9" fmla="*/ 221 h 285"/>
                <a:gd name="T10" fmla="*/ 168 w 198"/>
                <a:gd name="T11" fmla="*/ 284 h 285"/>
                <a:gd name="T12" fmla="*/ 184 w 198"/>
                <a:gd name="T13" fmla="*/ 272 h 285"/>
                <a:gd name="T14" fmla="*/ 192 w 198"/>
                <a:gd name="T15" fmla="*/ 252 h 285"/>
                <a:gd name="T16" fmla="*/ 179 w 198"/>
                <a:gd name="T17" fmla="*/ 245 h 285"/>
                <a:gd name="T18" fmla="*/ 187 w 198"/>
                <a:gd name="T19" fmla="*/ 240 h 285"/>
                <a:gd name="T20" fmla="*/ 197 w 198"/>
                <a:gd name="T21" fmla="*/ 192 h 285"/>
                <a:gd name="T22" fmla="*/ 182 w 198"/>
                <a:gd name="T23" fmla="*/ 169 h 285"/>
                <a:gd name="T24" fmla="*/ 169 w 198"/>
                <a:gd name="T25" fmla="*/ 169 h 285"/>
                <a:gd name="T26" fmla="*/ 169 w 198"/>
                <a:gd name="T27" fmla="*/ 143 h 285"/>
                <a:gd name="T28" fmla="*/ 152 w 198"/>
                <a:gd name="T29" fmla="*/ 154 h 285"/>
                <a:gd name="T30" fmla="*/ 131 w 198"/>
                <a:gd name="T31" fmla="*/ 144 h 285"/>
                <a:gd name="T32" fmla="*/ 117 w 198"/>
                <a:gd name="T33" fmla="*/ 115 h 285"/>
                <a:gd name="T34" fmla="*/ 139 w 198"/>
                <a:gd name="T35" fmla="*/ 79 h 285"/>
                <a:gd name="T36" fmla="*/ 179 w 198"/>
                <a:gd name="T37" fmla="*/ 63 h 285"/>
                <a:gd name="T38" fmla="*/ 167 w 198"/>
                <a:gd name="T39" fmla="*/ 56 h 285"/>
                <a:gd name="T40" fmla="*/ 174 w 198"/>
                <a:gd name="T41" fmla="*/ 38 h 285"/>
                <a:gd name="T42" fmla="*/ 129 w 198"/>
                <a:gd name="T43" fmla="*/ 35 h 285"/>
                <a:gd name="T44" fmla="*/ 95 w 198"/>
                <a:gd name="T45" fmla="*/ 0 h 285"/>
                <a:gd name="T46" fmla="*/ 88 w 198"/>
                <a:gd name="T47" fmla="*/ 25 h 285"/>
                <a:gd name="T48" fmla="*/ 52 w 198"/>
                <a:gd name="T49" fmla="*/ 47 h 285"/>
                <a:gd name="T50" fmla="*/ 34 w 198"/>
                <a:gd name="T51" fmla="*/ 74 h 285"/>
                <a:gd name="T52" fmla="*/ 13 w 198"/>
                <a:gd name="T53" fmla="*/ 69 h 285"/>
                <a:gd name="T54" fmla="*/ 16 w 198"/>
                <a:gd name="T55" fmla="*/ 53 h 285"/>
                <a:gd name="T56" fmla="*/ 0 w 198"/>
                <a:gd name="T57" fmla="*/ 66 h 285"/>
                <a:gd name="T58" fmla="*/ 0 w 198"/>
                <a:gd name="T59" fmla="*/ 66 h 2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8"/>
                <a:gd name="T91" fmla="*/ 0 h 285"/>
                <a:gd name="T92" fmla="*/ 198 w 198"/>
                <a:gd name="T93" fmla="*/ 285 h 2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8" h="285">
                  <a:moveTo>
                    <a:pt x="0" y="66"/>
                  </a:moveTo>
                  <a:lnTo>
                    <a:pt x="0" y="66"/>
                  </a:lnTo>
                  <a:lnTo>
                    <a:pt x="3" y="89"/>
                  </a:lnTo>
                  <a:lnTo>
                    <a:pt x="39" y="128"/>
                  </a:lnTo>
                  <a:lnTo>
                    <a:pt x="78" y="221"/>
                  </a:lnTo>
                  <a:lnTo>
                    <a:pt x="168" y="284"/>
                  </a:lnTo>
                  <a:lnTo>
                    <a:pt x="184" y="272"/>
                  </a:lnTo>
                  <a:lnTo>
                    <a:pt x="192" y="252"/>
                  </a:lnTo>
                  <a:lnTo>
                    <a:pt x="179" y="245"/>
                  </a:lnTo>
                  <a:lnTo>
                    <a:pt x="187" y="240"/>
                  </a:lnTo>
                  <a:lnTo>
                    <a:pt x="197" y="192"/>
                  </a:lnTo>
                  <a:lnTo>
                    <a:pt x="182" y="169"/>
                  </a:lnTo>
                  <a:lnTo>
                    <a:pt x="169" y="169"/>
                  </a:lnTo>
                  <a:lnTo>
                    <a:pt x="169" y="143"/>
                  </a:lnTo>
                  <a:lnTo>
                    <a:pt x="152" y="154"/>
                  </a:lnTo>
                  <a:lnTo>
                    <a:pt x="131" y="144"/>
                  </a:lnTo>
                  <a:lnTo>
                    <a:pt x="117" y="115"/>
                  </a:lnTo>
                  <a:lnTo>
                    <a:pt x="139" y="79"/>
                  </a:lnTo>
                  <a:lnTo>
                    <a:pt x="179" y="63"/>
                  </a:lnTo>
                  <a:lnTo>
                    <a:pt x="167" y="56"/>
                  </a:lnTo>
                  <a:lnTo>
                    <a:pt x="174" y="38"/>
                  </a:lnTo>
                  <a:lnTo>
                    <a:pt x="129" y="35"/>
                  </a:lnTo>
                  <a:lnTo>
                    <a:pt x="95" y="0"/>
                  </a:lnTo>
                  <a:lnTo>
                    <a:pt x="88" y="25"/>
                  </a:lnTo>
                  <a:lnTo>
                    <a:pt x="52" y="47"/>
                  </a:lnTo>
                  <a:lnTo>
                    <a:pt x="34" y="74"/>
                  </a:lnTo>
                  <a:lnTo>
                    <a:pt x="13" y="69"/>
                  </a:lnTo>
                  <a:lnTo>
                    <a:pt x="16" y="53"/>
                  </a:lnTo>
                  <a:lnTo>
                    <a:pt x="0" y="66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59" name="Group 111"/>
            <p:cNvGrpSpPr>
              <a:grpSpLocks/>
            </p:cNvGrpSpPr>
            <p:nvPr/>
          </p:nvGrpSpPr>
          <p:grpSpPr bwMode="auto">
            <a:xfrm>
              <a:off x="4528" y="2628"/>
              <a:ext cx="145" cy="206"/>
              <a:chOff x="4906" y="2577"/>
              <a:chExt cx="145" cy="206"/>
            </a:xfrm>
          </p:grpSpPr>
          <p:sp>
            <p:nvSpPr>
              <p:cNvPr id="546" name="Freeform 112"/>
              <p:cNvSpPr>
                <a:spLocks/>
              </p:cNvSpPr>
              <p:nvPr/>
            </p:nvSpPr>
            <p:spPr bwMode="auto">
              <a:xfrm>
                <a:off x="4906" y="2692"/>
                <a:ext cx="37" cy="46"/>
              </a:xfrm>
              <a:custGeom>
                <a:avLst/>
                <a:gdLst>
                  <a:gd name="T0" fmla="*/ 0 w 37"/>
                  <a:gd name="T1" fmla="*/ 45 h 46"/>
                  <a:gd name="T2" fmla="*/ 0 w 37"/>
                  <a:gd name="T3" fmla="*/ 45 h 46"/>
                  <a:gd name="T4" fmla="*/ 25 w 37"/>
                  <a:gd name="T5" fmla="*/ 24 h 46"/>
                  <a:gd name="T6" fmla="*/ 36 w 37"/>
                  <a:gd name="T7" fmla="*/ 0 h 46"/>
                  <a:gd name="T8" fmla="*/ 0 w 37"/>
                  <a:gd name="T9" fmla="*/ 45 h 46"/>
                  <a:gd name="T10" fmla="*/ 0 w 37"/>
                  <a:gd name="T11" fmla="*/ 4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6"/>
                  <a:gd name="T20" fmla="*/ 37 w 37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6">
                    <a:moveTo>
                      <a:pt x="0" y="45"/>
                    </a:moveTo>
                    <a:lnTo>
                      <a:pt x="0" y="45"/>
                    </a:lnTo>
                    <a:lnTo>
                      <a:pt x="25" y="24"/>
                    </a:lnTo>
                    <a:lnTo>
                      <a:pt x="36" y="0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7" name="Freeform 113"/>
              <p:cNvSpPr>
                <a:spLocks/>
              </p:cNvSpPr>
              <p:nvPr/>
            </p:nvSpPr>
            <p:spPr bwMode="auto">
              <a:xfrm>
                <a:off x="4949" y="2577"/>
                <a:ext cx="65" cy="96"/>
              </a:xfrm>
              <a:custGeom>
                <a:avLst/>
                <a:gdLst>
                  <a:gd name="T0" fmla="*/ 0 w 65"/>
                  <a:gd name="T1" fmla="*/ 37 h 96"/>
                  <a:gd name="T2" fmla="*/ 0 w 65"/>
                  <a:gd name="T3" fmla="*/ 37 h 96"/>
                  <a:gd name="T4" fmla="*/ 12 w 65"/>
                  <a:gd name="T5" fmla="*/ 0 h 96"/>
                  <a:gd name="T6" fmla="*/ 34 w 65"/>
                  <a:gd name="T7" fmla="*/ 1 h 96"/>
                  <a:gd name="T8" fmla="*/ 40 w 65"/>
                  <a:gd name="T9" fmla="*/ 26 h 96"/>
                  <a:gd name="T10" fmla="*/ 23 w 65"/>
                  <a:gd name="T11" fmla="*/ 51 h 96"/>
                  <a:gd name="T12" fmla="*/ 27 w 65"/>
                  <a:gd name="T13" fmla="*/ 66 h 96"/>
                  <a:gd name="T14" fmla="*/ 61 w 65"/>
                  <a:gd name="T15" fmla="*/ 76 h 96"/>
                  <a:gd name="T16" fmla="*/ 64 w 65"/>
                  <a:gd name="T17" fmla="*/ 95 h 96"/>
                  <a:gd name="T18" fmla="*/ 43 w 65"/>
                  <a:gd name="T19" fmla="*/ 76 h 96"/>
                  <a:gd name="T20" fmla="*/ 43 w 65"/>
                  <a:gd name="T21" fmla="*/ 85 h 96"/>
                  <a:gd name="T22" fmla="*/ 12 w 65"/>
                  <a:gd name="T23" fmla="*/ 76 h 96"/>
                  <a:gd name="T24" fmla="*/ 0 w 65"/>
                  <a:gd name="T25" fmla="*/ 37 h 96"/>
                  <a:gd name="T26" fmla="*/ 0 w 65"/>
                  <a:gd name="T27" fmla="*/ 37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96"/>
                  <a:gd name="T44" fmla="*/ 65 w 65"/>
                  <a:gd name="T45" fmla="*/ 96 h 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96">
                    <a:moveTo>
                      <a:pt x="0" y="37"/>
                    </a:moveTo>
                    <a:lnTo>
                      <a:pt x="0" y="37"/>
                    </a:lnTo>
                    <a:lnTo>
                      <a:pt x="12" y="0"/>
                    </a:lnTo>
                    <a:lnTo>
                      <a:pt x="34" y="1"/>
                    </a:lnTo>
                    <a:lnTo>
                      <a:pt x="40" y="26"/>
                    </a:lnTo>
                    <a:lnTo>
                      <a:pt x="23" y="51"/>
                    </a:lnTo>
                    <a:lnTo>
                      <a:pt x="27" y="66"/>
                    </a:lnTo>
                    <a:lnTo>
                      <a:pt x="61" y="76"/>
                    </a:lnTo>
                    <a:lnTo>
                      <a:pt x="64" y="95"/>
                    </a:lnTo>
                    <a:lnTo>
                      <a:pt x="43" y="76"/>
                    </a:lnTo>
                    <a:lnTo>
                      <a:pt x="43" y="85"/>
                    </a:lnTo>
                    <a:lnTo>
                      <a:pt x="12" y="7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8" name="Freeform 114"/>
              <p:cNvSpPr>
                <a:spLocks/>
              </p:cNvSpPr>
              <p:nvPr/>
            </p:nvSpPr>
            <p:spPr bwMode="auto">
              <a:xfrm>
                <a:off x="4954" y="2658"/>
                <a:ext cx="20" cy="21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10 w 20"/>
                  <a:gd name="T5" fmla="*/ 0 h 21"/>
                  <a:gd name="T6" fmla="*/ 19 w 20"/>
                  <a:gd name="T7" fmla="*/ 4 h 21"/>
                  <a:gd name="T8" fmla="*/ 14 w 20"/>
                  <a:gd name="T9" fmla="*/ 20 h 21"/>
                  <a:gd name="T10" fmla="*/ 0 w 20"/>
                  <a:gd name="T11" fmla="*/ 0 h 21"/>
                  <a:gd name="T12" fmla="*/ 0 w 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1"/>
                  <a:gd name="T23" fmla="*/ 20 w 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1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9" name="Freeform 115"/>
              <p:cNvSpPr>
                <a:spLocks/>
              </p:cNvSpPr>
              <p:nvPr/>
            </p:nvSpPr>
            <p:spPr bwMode="auto">
              <a:xfrm>
                <a:off x="4980" y="2683"/>
                <a:ext cx="18" cy="26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1 w 18"/>
                  <a:gd name="T5" fmla="*/ 25 h 26"/>
                  <a:gd name="T6" fmla="*/ 17 w 18"/>
                  <a:gd name="T7" fmla="*/ 14 h 26"/>
                  <a:gd name="T8" fmla="*/ 0 w 18"/>
                  <a:gd name="T9" fmla="*/ 0 h 26"/>
                  <a:gd name="T10" fmla="*/ 0 w 18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6"/>
                  <a:gd name="T20" fmla="*/ 18 w 1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6">
                    <a:moveTo>
                      <a:pt x="0" y="0"/>
                    </a:moveTo>
                    <a:lnTo>
                      <a:pt x="0" y="0"/>
                    </a:lnTo>
                    <a:lnTo>
                      <a:pt x="1" y="25"/>
                    </a:lnTo>
                    <a:lnTo>
                      <a:pt x="17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0" name="Freeform 116"/>
              <p:cNvSpPr>
                <a:spLocks/>
              </p:cNvSpPr>
              <p:nvPr/>
            </p:nvSpPr>
            <p:spPr bwMode="auto">
              <a:xfrm>
                <a:off x="4981" y="2717"/>
                <a:ext cx="70" cy="66"/>
              </a:xfrm>
              <a:custGeom>
                <a:avLst/>
                <a:gdLst>
                  <a:gd name="T0" fmla="*/ 0 w 70"/>
                  <a:gd name="T1" fmla="*/ 45 h 66"/>
                  <a:gd name="T2" fmla="*/ 0 w 70"/>
                  <a:gd name="T3" fmla="*/ 45 h 66"/>
                  <a:gd name="T4" fmla="*/ 15 w 70"/>
                  <a:gd name="T5" fmla="*/ 21 h 66"/>
                  <a:gd name="T6" fmla="*/ 32 w 70"/>
                  <a:gd name="T7" fmla="*/ 25 h 66"/>
                  <a:gd name="T8" fmla="*/ 57 w 70"/>
                  <a:gd name="T9" fmla="*/ 0 h 66"/>
                  <a:gd name="T10" fmla="*/ 69 w 70"/>
                  <a:gd name="T11" fmla="*/ 15 h 66"/>
                  <a:gd name="T12" fmla="*/ 67 w 70"/>
                  <a:gd name="T13" fmla="*/ 54 h 66"/>
                  <a:gd name="T14" fmla="*/ 61 w 70"/>
                  <a:gd name="T15" fmla="*/ 37 h 66"/>
                  <a:gd name="T16" fmla="*/ 54 w 70"/>
                  <a:gd name="T17" fmla="*/ 65 h 66"/>
                  <a:gd name="T18" fmla="*/ 37 w 70"/>
                  <a:gd name="T19" fmla="*/ 58 h 66"/>
                  <a:gd name="T20" fmla="*/ 26 w 70"/>
                  <a:gd name="T21" fmla="*/ 29 h 66"/>
                  <a:gd name="T22" fmla="*/ 0 w 70"/>
                  <a:gd name="T23" fmla="*/ 45 h 66"/>
                  <a:gd name="T24" fmla="*/ 0 w 70"/>
                  <a:gd name="T25" fmla="*/ 45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0"/>
                  <a:gd name="T40" fmla="*/ 0 h 66"/>
                  <a:gd name="T41" fmla="*/ 70 w 70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0" h="66">
                    <a:moveTo>
                      <a:pt x="0" y="45"/>
                    </a:moveTo>
                    <a:lnTo>
                      <a:pt x="0" y="45"/>
                    </a:lnTo>
                    <a:lnTo>
                      <a:pt x="15" y="21"/>
                    </a:lnTo>
                    <a:lnTo>
                      <a:pt x="32" y="25"/>
                    </a:lnTo>
                    <a:lnTo>
                      <a:pt x="57" y="0"/>
                    </a:lnTo>
                    <a:lnTo>
                      <a:pt x="69" y="15"/>
                    </a:lnTo>
                    <a:lnTo>
                      <a:pt x="67" y="54"/>
                    </a:lnTo>
                    <a:lnTo>
                      <a:pt x="61" y="37"/>
                    </a:lnTo>
                    <a:lnTo>
                      <a:pt x="54" y="65"/>
                    </a:lnTo>
                    <a:lnTo>
                      <a:pt x="37" y="58"/>
                    </a:lnTo>
                    <a:lnTo>
                      <a:pt x="26" y="29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993366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1" name="Freeform 117"/>
              <p:cNvSpPr>
                <a:spLocks/>
              </p:cNvSpPr>
              <p:nvPr/>
            </p:nvSpPr>
            <p:spPr bwMode="auto">
              <a:xfrm>
                <a:off x="4989" y="2701"/>
                <a:ext cx="16" cy="28"/>
              </a:xfrm>
              <a:custGeom>
                <a:avLst/>
                <a:gdLst>
                  <a:gd name="T0" fmla="*/ 0 w 16"/>
                  <a:gd name="T1" fmla="*/ 17 h 28"/>
                  <a:gd name="T2" fmla="*/ 0 w 16"/>
                  <a:gd name="T3" fmla="*/ 17 h 28"/>
                  <a:gd name="T4" fmla="*/ 4 w 16"/>
                  <a:gd name="T5" fmla="*/ 12 h 28"/>
                  <a:gd name="T6" fmla="*/ 15 w 16"/>
                  <a:gd name="T7" fmla="*/ 0 h 28"/>
                  <a:gd name="T8" fmla="*/ 10 w 16"/>
                  <a:gd name="T9" fmla="*/ 27 h 28"/>
                  <a:gd name="T10" fmla="*/ 0 w 16"/>
                  <a:gd name="T11" fmla="*/ 17 h 28"/>
                  <a:gd name="T12" fmla="*/ 0 w 16"/>
                  <a:gd name="T13" fmla="*/ 17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8"/>
                  <a:gd name="T23" fmla="*/ 16 w 1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8">
                    <a:moveTo>
                      <a:pt x="0" y="17"/>
                    </a:moveTo>
                    <a:lnTo>
                      <a:pt x="0" y="17"/>
                    </a:lnTo>
                    <a:lnTo>
                      <a:pt x="4" y="12"/>
                    </a:lnTo>
                    <a:lnTo>
                      <a:pt x="15" y="0"/>
                    </a:lnTo>
                    <a:lnTo>
                      <a:pt x="10" y="2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00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60" name="Freeform 118"/>
            <p:cNvSpPr>
              <a:spLocks/>
            </p:cNvSpPr>
            <p:nvPr/>
          </p:nvSpPr>
          <p:spPr bwMode="auto">
            <a:xfrm>
              <a:off x="3231" y="2401"/>
              <a:ext cx="332" cy="276"/>
            </a:xfrm>
            <a:custGeom>
              <a:avLst/>
              <a:gdLst>
                <a:gd name="T0" fmla="*/ 0 w 332"/>
                <a:gd name="T1" fmla="*/ 72 h 276"/>
                <a:gd name="T2" fmla="*/ 0 w 332"/>
                <a:gd name="T3" fmla="*/ 72 h 276"/>
                <a:gd name="T4" fmla="*/ 5 w 332"/>
                <a:gd name="T5" fmla="*/ 48 h 276"/>
                <a:gd name="T6" fmla="*/ 22 w 332"/>
                <a:gd name="T7" fmla="*/ 53 h 276"/>
                <a:gd name="T8" fmla="*/ 43 w 332"/>
                <a:gd name="T9" fmla="*/ 38 h 276"/>
                <a:gd name="T10" fmla="*/ 53 w 332"/>
                <a:gd name="T11" fmla="*/ 28 h 276"/>
                <a:gd name="T12" fmla="*/ 35 w 332"/>
                <a:gd name="T13" fmla="*/ 12 h 276"/>
                <a:gd name="T14" fmla="*/ 71 w 332"/>
                <a:gd name="T15" fmla="*/ 0 h 276"/>
                <a:gd name="T16" fmla="*/ 141 w 332"/>
                <a:gd name="T17" fmla="*/ 31 h 276"/>
                <a:gd name="T18" fmla="*/ 142 w 332"/>
                <a:gd name="T19" fmla="*/ 43 h 276"/>
                <a:gd name="T20" fmla="*/ 159 w 332"/>
                <a:gd name="T21" fmla="*/ 51 h 276"/>
                <a:gd name="T22" fmla="*/ 174 w 332"/>
                <a:gd name="T23" fmla="*/ 59 h 276"/>
                <a:gd name="T24" fmla="*/ 187 w 332"/>
                <a:gd name="T25" fmla="*/ 53 h 276"/>
                <a:gd name="T26" fmla="*/ 215 w 332"/>
                <a:gd name="T27" fmla="*/ 62 h 276"/>
                <a:gd name="T28" fmla="*/ 254 w 332"/>
                <a:gd name="T29" fmla="*/ 125 h 276"/>
                <a:gd name="T30" fmla="*/ 258 w 332"/>
                <a:gd name="T31" fmla="*/ 129 h 276"/>
                <a:gd name="T32" fmla="*/ 273 w 332"/>
                <a:gd name="T33" fmla="*/ 154 h 276"/>
                <a:gd name="T34" fmla="*/ 323 w 332"/>
                <a:gd name="T35" fmla="*/ 160 h 276"/>
                <a:gd name="T36" fmla="*/ 331 w 332"/>
                <a:gd name="T37" fmla="*/ 171 h 276"/>
                <a:gd name="T38" fmla="*/ 319 w 332"/>
                <a:gd name="T39" fmla="*/ 203 h 276"/>
                <a:gd name="T40" fmla="*/ 273 w 332"/>
                <a:gd name="T41" fmla="*/ 220 h 276"/>
                <a:gd name="T42" fmla="*/ 223 w 332"/>
                <a:gd name="T43" fmla="*/ 231 h 276"/>
                <a:gd name="T44" fmla="*/ 183 w 332"/>
                <a:gd name="T45" fmla="*/ 275 h 276"/>
                <a:gd name="T46" fmla="*/ 183 w 332"/>
                <a:gd name="T47" fmla="*/ 258 h 276"/>
                <a:gd name="T48" fmla="*/ 154 w 332"/>
                <a:gd name="T49" fmla="*/ 247 h 276"/>
                <a:gd name="T50" fmla="*/ 126 w 332"/>
                <a:gd name="T51" fmla="*/ 262 h 276"/>
                <a:gd name="T52" fmla="*/ 97 w 332"/>
                <a:gd name="T53" fmla="*/ 212 h 276"/>
                <a:gd name="T54" fmla="*/ 74 w 332"/>
                <a:gd name="T55" fmla="*/ 193 h 276"/>
                <a:gd name="T56" fmla="*/ 59 w 332"/>
                <a:gd name="T57" fmla="*/ 141 h 276"/>
                <a:gd name="T58" fmla="*/ 0 w 332"/>
                <a:gd name="T59" fmla="*/ 72 h 276"/>
                <a:gd name="T60" fmla="*/ 0 w 332"/>
                <a:gd name="T61" fmla="*/ 72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2"/>
                <a:gd name="T94" fmla="*/ 0 h 276"/>
                <a:gd name="T95" fmla="*/ 332 w 332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2" h="276">
                  <a:moveTo>
                    <a:pt x="0" y="72"/>
                  </a:moveTo>
                  <a:lnTo>
                    <a:pt x="0" y="72"/>
                  </a:lnTo>
                  <a:lnTo>
                    <a:pt x="5" y="48"/>
                  </a:lnTo>
                  <a:lnTo>
                    <a:pt x="22" y="53"/>
                  </a:lnTo>
                  <a:lnTo>
                    <a:pt x="43" y="38"/>
                  </a:lnTo>
                  <a:lnTo>
                    <a:pt x="53" y="28"/>
                  </a:lnTo>
                  <a:lnTo>
                    <a:pt x="35" y="12"/>
                  </a:lnTo>
                  <a:lnTo>
                    <a:pt x="71" y="0"/>
                  </a:lnTo>
                  <a:lnTo>
                    <a:pt x="141" y="31"/>
                  </a:lnTo>
                  <a:lnTo>
                    <a:pt x="142" y="43"/>
                  </a:lnTo>
                  <a:lnTo>
                    <a:pt x="159" y="51"/>
                  </a:lnTo>
                  <a:lnTo>
                    <a:pt x="174" y="59"/>
                  </a:lnTo>
                  <a:lnTo>
                    <a:pt x="187" y="53"/>
                  </a:lnTo>
                  <a:lnTo>
                    <a:pt x="215" y="62"/>
                  </a:lnTo>
                  <a:lnTo>
                    <a:pt x="254" y="125"/>
                  </a:lnTo>
                  <a:lnTo>
                    <a:pt x="258" y="129"/>
                  </a:lnTo>
                  <a:lnTo>
                    <a:pt x="273" y="154"/>
                  </a:lnTo>
                  <a:lnTo>
                    <a:pt x="323" y="160"/>
                  </a:lnTo>
                  <a:lnTo>
                    <a:pt x="331" y="171"/>
                  </a:lnTo>
                  <a:lnTo>
                    <a:pt x="319" y="203"/>
                  </a:lnTo>
                  <a:lnTo>
                    <a:pt x="273" y="220"/>
                  </a:lnTo>
                  <a:lnTo>
                    <a:pt x="223" y="231"/>
                  </a:lnTo>
                  <a:lnTo>
                    <a:pt x="183" y="275"/>
                  </a:lnTo>
                  <a:lnTo>
                    <a:pt x="183" y="258"/>
                  </a:lnTo>
                  <a:lnTo>
                    <a:pt x="154" y="247"/>
                  </a:lnTo>
                  <a:lnTo>
                    <a:pt x="126" y="262"/>
                  </a:lnTo>
                  <a:lnTo>
                    <a:pt x="97" y="212"/>
                  </a:lnTo>
                  <a:lnTo>
                    <a:pt x="74" y="193"/>
                  </a:lnTo>
                  <a:lnTo>
                    <a:pt x="59" y="141"/>
                  </a:lnTo>
                  <a:lnTo>
                    <a:pt x="0" y="72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1" name="Freeform 119"/>
            <p:cNvSpPr>
              <a:spLocks/>
            </p:cNvSpPr>
            <p:nvPr/>
          </p:nvSpPr>
          <p:spPr bwMode="auto">
            <a:xfrm>
              <a:off x="2995" y="1365"/>
              <a:ext cx="2682" cy="860"/>
            </a:xfrm>
            <a:custGeom>
              <a:avLst/>
              <a:gdLst>
                <a:gd name="T0" fmla="*/ 31 w 2682"/>
                <a:gd name="T1" fmla="*/ 542 h 860"/>
                <a:gd name="T2" fmla="*/ 141 w 2682"/>
                <a:gd name="T3" fmla="*/ 480 h 860"/>
                <a:gd name="T4" fmla="*/ 163 w 2682"/>
                <a:gd name="T5" fmla="*/ 300 h 860"/>
                <a:gd name="T6" fmla="*/ 209 w 2682"/>
                <a:gd name="T7" fmla="*/ 253 h 860"/>
                <a:gd name="T8" fmla="*/ 237 w 2682"/>
                <a:gd name="T9" fmla="*/ 379 h 860"/>
                <a:gd name="T10" fmla="*/ 335 w 2682"/>
                <a:gd name="T11" fmla="*/ 379 h 860"/>
                <a:gd name="T12" fmla="*/ 424 w 2682"/>
                <a:gd name="T13" fmla="*/ 292 h 860"/>
                <a:gd name="T14" fmla="*/ 552 w 2682"/>
                <a:gd name="T15" fmla="*/ 285 h 860"/>
                <a:gd name="T16" fmla="*/ 764 w 2682"/>
                <a:gd name="T17" fmla="*/ 283 h 860"/>
                <a:gd name="T18" fmla="*/ 766 w 2682"/>
                <a:gd name="T19" fmla="*/ 183 h 860"/>
                <a:gd name="T20" fmla="*/ 846 w 2682"/>
                <a:gd name="T21" fmla="*/ 277 h 860"/>
                <a:gd name="T22" fmla="*/ 860 w 2682"/>
                <a:gd name="T23" fmla="*/ 270 h 860"/>
                <a:gd name="T24" fmla="*/ 920 w 2682"/>
                <a:gd name="T25" fmla="*/ 283 h 860"/>
                <a:gd name="T26" fmla="*/ 879 w 2682"/>
                <a:gd name="T27" fmla="*/ 161 h 860"/>
                <a:gd name="T28" fmla="*/ 923 w 2682"/>
                <a:gd name="T29" fmla="*/ 167 h 860"/>
                <a:gd name="T30" fmla="*/ 957 w 2682"/>
                <a:gd name="T31" fmla="*/ 132 h 860"/>
                <a:gd name="T32" fmla="*/ 1150 w 2682"/>
                <a:gd name="T33" fmla="*/ 53 h 860"/>
                <a:gd name="T34" fmla="*/ 1280 w 2682"/>
                <a:gd name="T35" fmla="*/ 38 h 860"/>
                <a:gd name="T36" fmla="*/ 1436 w 2682"/>
                <a:gd name="T37" fmla="*/ 32 h 860"/>
                <a:gd name="T38" fmla="*/ 1371 w 2682"/>
                <a:gd name="T39" fmla="*/ 151 h 860"/>
                <a:gd name="T40" fmla="*/ 1473 w 2682"/>
                <a:gd name="T41" fmla="*/ 141 h 860"/>
                <a:gd name="T42" fmla="*/ 1627 w 2682"/>
                <a:gd name="T43" fmla="*/ 147 h 860"/>
                <a:gd name="T44" fmla="*/ 1791 w 2682"/>
                <a:gd name="T45" fmla="*/ 193 h 860"/>
                <a:gd name="T46" fmla="*/ 2048 w 2682"/>
                <a:gd name="T47" fmla="*/ 182 h 860"/>
                <a:gd name="T48" fmla="*/ 2227 w 2682"/>
                <a:gd name="T49" fmla="*/ 251 h 860"/>
                <a:gd name="T50" fmla="*/ 2363 w 2682"/>
                <a:gd name="T51" fmla="*/ 244 h 860"/>
                <a:gd name="T52" fmla="*/ 2617 w 2682"/>
                <a:gd name="T53" fmla="*/ 311 h 860"/>
                <a:gd name="T54" fmla="*/ 2641 w 2682"/>
                <a:gd name="T55" fmla="*/ 380 h 860"/>
                <a:gd name="T56" fmla="*/ 2542 w 2682"/>
                <a:gd name="T57" fmla="*/ 333 h 860"/>
                <a:gd name="T58" fmla="*/ 2508 w 2682"/>
                <a:gd name="T59" fmla="*/ 415 h 860"/>
                <a:gd name="T60" fmla="*/ 2300 w 2682"/>
                <a:gd name="T61" fmla="*/ 490 h 860"/>
                <a:gd name="T62" fmla="*/ 2256 w 2682"/>
                <a:gd name="T63" fmla="*/ 574 h 860"/>
                <a:gd name="T64" fmla="*/ 2176 w 2682"/>
                <a:gd name="T65" fmla="*/ 665 h 860"/>
                <a:gd name="T66" fmla="*/ 2261 w 2682"/>
                <a:gd name="T67" fmla="*/ 466 h 860"/>
                <a:gd name="T68" fmla="*/ 2162 w 2682"/>
                <a:gd name="T69" fmla="*/ 448 h 860"/>
                <a:gd name="T70" fmla="*/ 2028 w 2682"/>
                <a:gd name="T71" fmla="*/ 506 h 860"/>
                <a:gd name="T72" fmla="*/ 1867 w 2682"/>
                <a:gd name="T73" fmla="*/ 622 h 860"/>
                <a:gd name="T74" fmla="*/ 1914 w 2682"/>
                <a:gd name="T75" fmla="*/ 659 h 860"/>
                <a:gd name="T76" fmla="*/ 1743 w 2682"/>
                <a:gd name="T77" fmla="*/ 849 h 860"/>
                <a:gd name="T78" fmla="*/ 1695 w 2682"/>
                <a:gd name="T79" fmla="*/ 711 h 860"/>
                <a:gd name="T80" fmla="*/ 1518 w 2682"/>
                <a:gd name="T81" fmla="*/ 705 h 860"/>
                <a:gd name="T82" fmla="*/ 1229 w 2682"/>
                <a:gd name="T83" fmla="*/ 675 h 860"/>
                <a:gd name="T84" fmla="*/ 962 w 2682"/>
                <a:gd name="T85" fmla="*/ 705 h 860"/>
                <a:gd name="T86" fmla="*/ 866 w 2682"/>
                <a:gd name="T87" fmla="*/ 677 h 860"/>
                <a:gd name="T88" fmla="*/ 689 w 2682"/>
                <a:gd name="T89" fmla="*/ 593 h 860"/>
                <a:gd name="T90" fmla="*/ 572 w 2682"/>
                <a:gd name="T91" fmla="*/ 619 h 860"/>
                <a:gd name="T92" fmla="*/ 591 w 2682"/>
                <a:gd name="T93" fmla="*/ 677 h 860"/>
                <a:gd name="T94" fmla="*/ 523 w 2682"/>
                <a:gd name="T95" fmla="*/ 672 h 860"/>
                <a:gd name="T96" fmla="*/ 420 w 2682"/>
                <a:gd name="T97" fmla="*/ 685 h 860"/>
                <a:gd name="T98" fmla="*/ 410 w 2682"/>
                <a:gd name="T99" fmla="*/ 741 h 860"/>
                <a:gd name="T100" fmla="*/ 448 w 2682"/>
                <a:gd name="T101" fmla="*/ 785 h 860"/>
                <a:gd name="T102" fmla="*/ 418 w 2682"/>
                <a:gd name="T103" fmla="*/ 847 h 860"/>
                <a:gd name="T104" fmla="*/ 328 w 2682"/>
                <a:gd name="T105" fmla="*/ 815 h 860"/>
                <a:gd name="T106" fmla="*/ 315 w 2682"/>
                <a:gd name="T107" fmla="*/ 738 h 860"/>
                <a:gd name="T108" fmla="*/ 216 w 2682"/>
                <a:gd name="T109" fmla="*/ 676 h 860"/>
                <a:gd name="T110" fmla="*/ 182 w 2682"/>
                <a:gd name="T111" fmla="*/ 646 h 860"/>
                <a:gd name="T112" fmla="*/ 119 w 2682"/>
                <a:gd name="T113" fmla="*/ 595 h 860"/>
                <a:gd name="T114" fmla="*/ 71 w 2682"/>
                <a:gd name="T115" fmla="*/ 615 h 8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2"/>
                <a:gd name="T175" fmla="*/ 0 h 860"/>
                <a:gd name="T176" fmla="*/ 2682 w 2682"/>
                <a:gd name="T177" fmla="*/ 860 h 8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2" h="860">
                  <a:moveTo>
                    <a:pt x="0" y="610"/>
                  </a:moveTo>
                  <a:lnTo>
                    <a:pt x="0" y="610"/>
                  </a:lnTo>
                  <a:lnTo>
                    <a:pt x="22" y="591"/>
                  </a:lnTo>
                  <a:lnTo>
                    <a:pt x="15" y="599"/>
                  </a:lnTo>
                  <a:lnTo>
                    <a:pt x="25" y="602"/>
                  </a:lnTo>
                  <a:lnTo>
                    <a:pt x="22" y="561"/>
                  </a:lnTo>
                  <a:lnTo>
                    <a:pt x="31" y="542"/>
                  </a:lnTo>
                  <a:lnTo>
                    <a:pt x="44" y="540"/>
                  </a:lnTo>
                  <a:lnTo>
                    <a:pt x="70" y="557"/>
                  </a:lnTo>
                  <a:lnTo>
                    <a:pt x="76" y="523"/>
                  </a:lnTo>
                  <a:lnTo>
                    <a:pt x="65" y="524"/>
                  </a:lnTo>
                  <a:lnTo>
                    <a:pt x="61" y="505"/>
                  </a:lnTo>
                  <a:lnTo>
                    <a:pt x="166" y="487"/>
                  </a:lnTo>
                  <a:lnTo>
                    <a:pt x="141" y="480"/>
                  </a:lnTo>
                  <a:lnTo>
                    <a:pt x="142" y="470"/>
                  </a:lnTo>
                  <a:lnTo>
                    <a:pt x="126" y="474"/>
                  </a:lnTo>
                  <a:lnTo>
                    <a:pt x="186" y="423"/>
                  </a:lnTo>
                  <a:lnTo>
                    <a:pt x="159" y="369"/>
                  </a:lnTo>
                  <a:lnTo>
                    <a:pt x="166" y="344"/>
                  </a:lnTo>
                  <a:lnTo>
                    <a:pt x="150" y="316"/>
                  </a:lnTo>
                  <a:lnTo>
                    <a:pt x="163" y="300"/>
                  </a:lnTo>
                  <a:lnTo>
                    <a:pt x="141" y="278"/>
                  </a:lnTo>
                  <a:lnTo>
                    <a:pt x="147" y="259"/>
                  </a:lnTo>
                  <a:lnTo>
                    <a:pt x="176" y="239"/>
                  </a:lnTo>
                  <a:lnTo>
                    <a:pt x="192" y="236"/>
                  </a:lnTo>
                  <a:lnTo>
                    <a:pt x="212" y="241"/>
                  </a:lnTo>
                  <a:lnTo>
                    <a:pt x="195" y="245"/>
                  </a:lnTo>
                  <a:lnTo>
                    <a:pt x="209" y="253"/>
                  </a:lnTo>
                  <a:lnTo>
                    <a:pt x="255" y="256"/>
                  </a:lnTo>
                  <a:lnTo>
                    <a:pt x="337" y="299"/>
                  </a:lnTo>
                  <a:lnTo>
                    <a:pt x="339" y="320"/>
                  </a:lnTo>
                  <a:lnTo>
                    <a:pt x="303" y="339"/>
                  </a:lnTo>
                  <a:lnTo>
                    <a:pt x="193" y="312"/>
                  </a:lnTo>
                  <a:lnTo>
                    <a:pt x="238" y="344"/>
                  </a:lnTo>
                  <a:lnTo>
                    <a:pt x="237" y="379"/>
                  </a:lnTo>
                  <a:lnTo>
                    <a:pt x="281" y="397"/>
                  </a:lnTo>
                  <a:lnTo>
                    <a:pt x="293" y="393"/>
                  </a:lnTo>
                  <a:lnTo>
                    <a:pt x="287" y="379"/>
                  </a:lnTo>
                  <a:lnTo>
                    <a:pt x="267" y="373"/>
                  </a:lnTo>
                  <a:lnTo>
                    <a:pt x="272" y="361"/>
                  </a:lnTo>
                  <a:lnTo>
                    <a:pt x="292" y="375"/>
                  </a:lnTo>
                  <a:lnTo>
                    <a:pt x="335" y="379"/>
                  </a:lnTo>
                  <a:lnTo>
                    <a:pt x="316" y="351"/>
                  </a:lnTo>
                  <a:lnTo>
                    <a:pt x="356" y="327"/>
                  </a:lnTo>
                  <a:lnTo>
                    <a:pt x="386" y="344"/>
                  </a:lnTo>
                  <a:lnTo>
                    <a:pt x="385" y="280"/>
                  </a:lnTo>
                  <a:lnTo>
                    <a:pt x="373" y="270"/>
                  </a:lnTo>
                  <a:lnTo>
                    <a:pt x="421" y="284"/>
                  </a:lnTo>
                  <a:lnTo>
                    <a:pt x="424" y="292"/>
                  </a:lnTo>
                  <a:lnTo>
                    <a:pt x="398" y="303"/>
                  </a:lnTo>
                  <a:lnTo>
                    <a:pt x="424" y="324"/>
                  </a:lnTo>
                  <a:lnTo>
                    <a:pt x="446" y="300"/>
                  </a:lnTo>
                  <a:lnTo>
                    <a:pt x="537" y="262"/>
                  </a:lnTo>
                  <a:lnTo>
                    <a:pt x="550" y="260"/>
                  </a:lnTo>
                  <a:lnTo>
                    <a:pt x="537" y="266"/>
                  </a:lnTo>
                  <a:lnTo>
                    <a:pt x="552" y="285"/>
                  </a:lnTo>
                  <a:lnTo>
                    <a:pt x="617" y="260"/>
                  </a:lnTo>
                  <a:lnTo>
                    <a:pt x="632" y="278"/>
                  </a:lnTo>
                  <a:lnTo>
                    <a:pt x="647" y="265"/>
                  </a:lnTo>
                  <a:lnTo>
                    <a:pt x="640" y="244"/>
                  </a:lnTo>
                  <a:lnTo>
                    <a:pt x="649" y="237"/>
                  </a:lnTo>
                  <a:lnTo>
                    <a:pt x="698" y="247"/>
                  </a:lnTo>
                  <a:lnTo>
                    <a:pt x="764" y="283"/>
                  </a:lnTo>
                  <a:lnTo>
                    <a:pt x="778" y="266"/>
                  </a:lnTo>
                  <a:lnTo>
                    <a:pt x="763" y="248"/>
                  </a:lnTo>
                  <a:lnTo>
                    <a:pt x="743" y="243"/>
                  </a:lnTo>
                  <a:lnTo>
                    <a:pt x="751" y="214"/>
                  </a:lnTo>
                  <a:lnTo>
                    <a:pt x="737" y="211"/>
                  </a:lnTo>
                  <a:lnTo>
                    <a:pt x="742" y="198"/>
                  </a:lnTo>
                  <a:lnTo>
                    <a:pt x="766" y="183"/>
                  </a:lnTo>
                  <a:lnTo>
                    <a:pt x="781" y="149"/>
                  </a:lnTo>
                  <a:lnTo>
                    <a:pt x="816" y="150"/>
                  </a:lnTo>
                  <a:lnTo>
                    <a:pt x="832" y="155"/>
                  </a:lnTo>
                  <a:lnTo>
                    <a:pt x="819" y="191"/>
                  </a:lnTo>
                  <a:lnTo>
                    <a:pt x="833" y="209"/>
                  </a:lnTo>
                  <a:lnTo>
                    <a:pt x="829" y="259"/>
                  </a:lnTo>
                  <a:lnTo>
                    <a:pt x="846" y="277"/>
                  </a:lnTo>
                  <a:lnTo>
                    <a:pt x="839" y="295"/>
                  </a:lnTo>
                  <a:lnTo>
                    <a:pt x="814" y="309"/>
                  </a:lnTo>
                  <a:lnTo>
                    <a:pt x="822" y="316"/>
                  </a:lnTo>
                  <a:lnTo>
                    <a:pt x="788" y="323"/>
                  </a:lnTo>
                  <a:lnTo>
                    <a:pt x="824" y="335"/>
                  </a:lnTo>
                  <a:lnTo>
                    <a:pt x="865" y="295"/>
                  </a:lnTo>
                  <a:lnTo>
                    <a:pt x="860" y="270"/>
                  </a:lnTo>
                  <a:lnTo>
                    <a:pt x="874" y="266"/>
                  </a:lnTo>
                  <a:lnTo>
                    <a:pt x="896" y="262"/>
                  </a:lnTo>
                  <a:lnTo>
                    <a:pt x="906" y="276"/>
                  </a:lnTo>
                  <a:lnTo>
                    <a:pt x="905" y="295"/>
                  </a:lnTo>
                  <a:lnTo>
                    <a:pt x="931" y="300"/>
                  </a:lnTo>
                  <a:lnTo>
                    <a:pt x="911" y="294"/>
                  </a:lnTo>
                  <a:lnTo>
                    <a:pt x="920" y="283"/>
                  </a:lnTo>
                  <a:lnTo>
                    <a:pt x="912" y="266"/>
                  </a:lnTo>
                  <a:lnTo>
                    <a:pt x="850" y="255"/>
                  </a:lnTo>
                  <a:lnTo>
                    <a:pt x="860" y="216"/>
                  </a:lnTo>
                  <a:lnTo>
                    <a:pt x="839" y="191"/>
                  </a:lnTo>
                  <a:lnTo>
                    <a:pt x="869" y="168"/>
                  </a:lnTo>
                  <a:lnTo>
                    <a:pt x="865" y="152"/>
                  </a:lnTo>
                  <a:lnTo>
                    <a:pt x="879" y="161"/>
                  </a:lnTo>
                  <a:lnTo>
                    <a:pt x="872" y="193"/>
                  </a:lnTo>
                  <a:lnTo>
                    <a:pt x="882" y="198"/>
                  </a:lnTo>
                  <a:lnTo>
                    <a:pt x="923" y="207"/>
                  </a:lnTo>
                  <a:lnTo>
                    <a:pt x="886" y="181"/>
                  </a:lnTo>
                  <a:lnTo>
                    <a:pt x="914" y="182"/>
                  </a:lnTo>
                  <a:lnTo>
                    <a:pt x="908" y="172"/>
                  </a:lnTo>
                  <a:lnTo>
                    <a:pt x="923" y="167"/>
                  </a:lnTo>
                  <a:lnTo>
                    <a:pt x="999" y="187"/>
                  </a:lnTo>
                  <a:lnTo>
                    <a:pt x="985" y="201"/>
                  </a:lnTo>
                  <a:lnTo>
                    <a:pt x="983" y="221"/>
                  </a:lnTo>
                  <a:lnTo>
                    <a:pt x="998" y="233"/>
                  </a:lnTo>
                  <a:lnTo>
                    <a:pt x="1006" y="187"/>
                  </a:lnTo>
                  <a:lnTo>
                    <a:pt x="965" y="164"/>
                  </a:lnTo>
                  <a:lnTo>
                    <a:pt x="957" y="132"/>
                  </a:lnTo>
                  <a:lnTo>
                    <a:pt x="1053" y="121"/>
                  </a:lnTo>
                  <a:lnTo>
                    <a:pt x="1041" y="92"/>
                  </a:lnTo>
                  <a:lnTo>
                    <a:pt x="1053" y="98"/>
                  </a:lnTo>
                  <a:lnTo>
                    <a:pt x="1069" y="86"/>
                  </a:lnTo>
                  <a:lnTo>
                    <a:pt x="1057" y="83"/>
                  </a:lnTo>
                  <a:lnTo>
                    <a:pt x="1158" y="59"/>
                  </a:lnTo>
                  <a:lnTo>
                    <a:pt x="1150" y="53"/>
                  </a:lnTo>
                  <a:lnTo>
                    <a:pt x="1196" y="50"/>
                  </a:lnTo>
                  <a:lnTo>
                    <a:pt x="1196" y="58"/>
                  </a:lnTo>
                  <a:lnTo>
                    <a:pt x="1207" y="58"/>
                  </a:lnTo>
                  <a:lnTo>
                    <a:pt x="1241" y="48"/>
                  </a:lnTo>
                  <a:lnTo>
                    <a:pt x="1257" y="53"/>
                  </a:lnTo>
                  <a:lnTo>
                    <a:pt x="1242" y="40"/>
                  </a:lnTo>
                  <a:lnTo>
                    <a:pt x="1280" y="38"/>
                  </a:lnTo>
                  <a:lnTo>
                    <a:pt x="1281" y="22"/>
                  </a:lnTo>
                  <a:lnTo>
                    <a:pt x="1327" y="0"/>
                  </a:lnTo>
                  <a:lnTo>
                    <a:pt x="1358" y="12"/>
                  </a:lnTo>
                  <a:lnTo>
                    <a:pt x="1332" y="24"/>
                  </a:lnTo>
                  <a:lnTo>
                    <a:pt x="1377" y="24"/>
                  </a:lnTo>
                  <a:lnTo>
                    <a:pt x="1358" y="40"/>
                  </a:lnTo>
                  <a:lnTo>
                    <a:pt x="1436" y="32"/>
                  </a:lnTo>
                  <a:lnTo>
                    <a:pt x="1479" y="58"/>
                  </a:lnTo>
                  <a:lnTo>
                    <a:pt x="1472" y="68"/>
                  </a:lnTo>
                  <a:lnTo>
                    <a:pt x="1458" y="62"/>
                  </a:lnTo>
                  <a:lnTo>
                    <a:pt x="1477" y="70"/>
                  </a:lnTo>
                  <a:lnTo>
                    <a:pt x="1468" y="86"/>
                  </a:lnTo>
                  <a:lnTo>
                    <a:pt x="1327" y="161"/>
                  </a:lnTo>
                  <a:lnTo>
                    <a:pt x="1371" y="151"/>
                  </a:lnTo>
                  <a:lnTo>
                    <a:pt x="1362" y="141"/>
                  </a:lnTo>
                  <a:lnTo>
                    <a:pt x="1433" y="127"/>
                  </a:lnTo>
                  <a:lnTo>
                    <a:pt x="1414" y="130"/>
                  </a:lnTo>
                  <a:lnTo>
                    <a:pt x="1419" y="117"/>
                  </a:lnTo>
                  <a:lnTo>
                    <a:pt x="1458" y="127"/>
                  </a:lnTo>
                  <a:lnTo>
                    <a:pt x="1464" y="117"/>
                  </a:lnTo>
                  <a:lnTo>
                    <a:pt x="1473" y="141"/>
                  </a:lnTo>
                  <a:lnTo>
                    <a:pt x="1492" y="143"/>
                  </a:lnTo>
                  <a:lnTo>
                    <a:pt x="1474" y="133"/>
                  </a:lnTo>
                  <a:lnTo>
                    <a:pt x="1512" y="126"/>
                  </a:lnTo>
                  <a:lnTo>
                    <a:pt x="1557" y="132"/>
                  </a:lnTo>
                  <a:lnTo>
                    <a:pt x="1553" y="141"/>
                  </a:lnTo>
                  <a:lnTo>
                    <a:pt x="1593" y="149"/>
                  </a:lnTo>
                  <a:lnTo>
                    <a:pt x="1627" y="147"/>
                  </a:lnTo>
                  <a:lnTo>
                    <a:pt x="1628" y="124"/>
                  </a:lnTo>
                  <a:lnTo>
                    <a:pt x="1639" y="121"/>
                  </a:lnTo>
                  <a:lnTo>
                    <a:pt x="1726" y="147"/>
                  </a:lnTo>
                  <a:lnTo>
                    <a:pt x="1713" y="187"/>
                  </a:lnTo>
                  <a:lnTo>
                    <a:pt x="1754" y="214"/>
                  </a:lnTo>
                  <a:lnTo>
                    <a:pt x="1776" y="177"/>
                  </a:lnTo>
                  <a:lnTo>
                    <a:pt x="1791" y="193"/>
                  </a:lnTo>
                  <a:lnTo>
                    <a:pt x="1820" y="187"/>
                  </a:lnTo>
                  <a:lnTo>
                    <a:pt x="1859" y="201"/>
                  </a:lnTo>
                  <a:lnTo>
                    <a:pt x="1891" y="192"/>
                  </a:lnTo>
                  <a:lnTo>
                    <a:pt x="1887" y="177"/>
                  </a:lnTo>
                  <a:lnTo>
                    <a:pt x="1909" y="152"/>
                  </a:lnTo>
                  <a:lnTo>
                    <a:pt x="2039" y="170"/>
                  </a:lnTo>
                  <a:lnTo>
                    <a:pt x="2048" y="182"/>
                  </a:lnTo>
                  <a:lnTo>
                    <a:pt x="2031" y="187"/>
                  </a:lnTo>
                  <a:lnTo>
                    <a:pt x="2073" y="192"/>
                  </a:lnTo>
                  <a:lnTo>
                    <a:pt x="2089" y="211"/>
                  </a:lnTo>
                  <a:lnTo>
                    <a:pt x="2187" y="207"/>
                  </a:lnTo>
                  <a:lnTo>
                    <a:pt x="2205" y="221"/>
                  </a:lnTo>
                  <a:lnTo>
                    <a:pt x="2199" y="239"/>
                  </a:lnTo>
                  <a:lnTo>
                    <a:pt x="2227" y="251"/>
                  </a:lnTo>
                  <a:lnTo>
                    <a:pt x="2242" y="242"/>
                  </a:lnTo>
                  <a:lnTo>
                    <a:pt x="2312" y="249"/>
                  </a:lnTo>
                  <a:lnTo>
                    <a:pt x="2326" y="239"/>
                  </a:lnTo>
                  <a:lnTo>
                    <a:pt x="2335" y="254"/>
                  </a:lnTo>
                  <a:lnTo>
                    <a:pt x="2364" y="267"/>
                  </a:lnTo>
                  <a:lnTo>
                    <a:pt x="2377" y="258"/>
                  </a:lnTo>
                  <a:lnTo>
                    <a:pt x="2363" y="244"/>
                  </a:lnTo>
                  <a:lnTo>
                    <a:pt x="2372" y="233"/>
                  </a:lnTo>
                  <a:lnTo>
                    <a:pt x="2493" y="250"/>
                  </a:lnTo>
                  <a:lnTo>
                    <a:pt x="2574" y="296"/>
                  </a:lnTo>
                  <a:lnTo>
                    <a:pt x="2591" y="296"/>
                  </a:lnTo>
                  <a:lnTo>
                    <a:pt x="2612" y="333"/>
                  </a:lnTo>
                  <a:lnTo>
                    <a:pt x="2604" y="312"/>
                  </a:lnTo>
                  <a:lnTo>
                    <a:pt x="2617" y="311"/>
                  </a:lnTo>
                  <a:lnTo>
                    <a:pt x="2625" y="318"/>
                  </a:lnTo>
                  <a:lnTo>
                    <a:pt x="2648" y="316"/>
                  </a:lnTo>
                  <a:lnTo>
                    <a:pt x="2681" y="337"/>
                  </a:lnTo>
                  <a:lnTo>
                    <a:pt x="2634" y="361"/>
                  </a:lnTo>
                  <a:lnTo>
                    <a:pt x="2644" y="367"/>
                  </a:lnTo>
                  <a:lnTo>
                    <a:pt x="2627" y="371"/>
                  </a:lnTo>
                  <a:lnTo>
                    <a:pt x="2641" y="380"/>
                  </a:lnTo>
                  <a:lnTo>
                    <a:pt x="2612" y="380"/>
                  </a:lnTo>
                  <a:lnTo>
                    <a:pt x="2603" y="367"/>
                  </a:lnTo>
                  <a:lnTo>
                    <a:pt x="2592" y="372"/>
                  </a:lnTo>
                  <a:lnTo>
                    <a:pt x="2574" y="351"/>
                  </a:lnTo>
                  <a:lnTo>
                    <a:pt x="2542" y="351"/>
                  </a:lnTo>
                  <a:lnTo>
                    <a:pt x="2534" y="339"/>
                  </a:lnTo>
                  <a:lnTo>
                    <a:pt x="2542" y="333"/>
                  </a:lnTo>
                  <a:lnTo>
                    <a:pt x="2529" y="333"/>
                  </a:lnTo>
                  <a:lnTo>
                    <a:pt x="2519" y="337"/>
                  </a:lnTo>
                  <a:lnTo>
                    <a:pt x="2530" y="352"/>
                  </a:lnTo>
                  <a:lnTo>
                    <a:pt x="2523" y="361"/>
                  </a:lnTo>
                  <a:lnTo>
                    <a:pt x="2496" y="376"/>
                  </a:lnTo>
                  <a:lnTo>
                    <a:pt x="2478" y="373"/>
                  </a:lnTo>
                  <a:lnTo>
                    <a:pt x="2508" y="415"/>
                  </a:lnTo>
                  <a:lnTo>
                    <a:pt x="2503" y="431"/>
                  </a:lnTo>
                  <a:lnTo>
                    <a:pt x="2472" y="419"/>
                  </a:lnTo>
                  <a:lnTo>
                    <a:pt x="2474" y="426"/>
                  </a:lnTo>
                  <a:lnTo>
                    <a:pt x="2417" y="446"/>
                  </a:lnTo>
                  <a:lnTo>
                    <a:pt x="2366" y="489"/>
                  </a:lnTo>
                  <a:lnTo>
                    <a:pt x="2332" y="473"/>
                  </a:lnTo>
                  <a:lnTo>
                    <a:pt x="2300" y="490"/>
                  </a:lnTo>
                  <a:lnTo>
                    <a:pt x="2300" y="475"/>
                  </a:lnTo>
                  <a:lnTo>
                    <a:pt x="2282" y="491"/>
                  </a:lnTo>
                  <a:lnTo>
                    <a:pt x="2260" y="490"/>
                  </a:lnTo>
                  <a:lnTo>
                    <a:pt x="2237" y="531"/>
                  </a:lnTo>
                  <a:lnTo>
                    <a:pt x="2255" y="540"/>
                  </a:lnTo>
                  <a:lnTo>
                    <a:pt x="2247" y="553"/>
                  </a:lnTo>
                  <a:lnTo>
                    <a:pt x="2256" y="574"/>
                  </a:lnTo>
                  <a:lnTo>
                    <a:pt x="2240" y="571"/>
                  </a:lnTo>
                  <a:lnTo>
                    <a:pt x="2230" y="589"/>
                  </a:lnTo>
                  <a:lnTo>
                    <a:pt x="2237" y="606"/>
                  </a:lnTo>
                  <a:lnTo>
                    <a:pt x="2203" y="620"/>
                  </a:lnTo>
                  <a:lnTo>
                    <a:pt x="2205" y="639"/>
                  </a:lnTo>
                  <a:lnTo>
                    <a:pt x="2183" y="644"/>
                  </a:lnTo>
                  <a:lnTo>
                    <a:pt x="2176" y="665"/>
                  </a:lnTo>
                  <a:lnTo>
                    <a:pt x="2156" y="687"/>
                  </a:lnTo>
                  <a:lnTo>
                    <a:pt x="2138" y="606"/>
                  </a:lnTo>
                  <a:lnTo>
                    <a:pt x="2140" y="563"/>
                  </a:lnTo>
                  <a:lnTo>
                    <a:pt x="2156" y="537"/>
                  </a:lnTo>
                  <a:lnTo>
                    <a:pt x="2179" y="532"/>
                  </a:lnTo>
                  <a:lnTo>
                    <a:pt x="2235" y="477"/>
                  </a:lnTo>
                  <a:lnTo>
                    <a:pt x="2261" y="466"/>
                  </a:lnTo>
                  <a:lnTo>
                    <a:pt x="2271" y="435"/>
                  </a:lnTo>
                  <a:lnTo>
                    <a:pt x="2282" y="426"/>
                  </a:lnTo>
                  <a:lnTo>
                    <a:pt x="2261" y="426"/>
                  </a:lnTo>
                  <a:lnTo>
                    <a:pt x="2254" y="452"/>
                  </a:lnTo>
                  <a:lnTo>
                    <a:pt x="2207" y="474"/>
                  </a:lnTo>
                  <a:lnTo>
                    <a:pt x="2212" y="441"/>
                  </a:lnTo>
                  <a:lnTo>
                    <a:pt x="2162" y="448"/>
                  </a:lnTo>
                  <a:lnTo>
                    <a:pt x="2114" y="490"/>
                  </a:lnTo>
                  <a:lnTo>
                    <a:pt x="2123" y="508"/>
                  </a:lnTo>
                  <a:lnTo>
                    <a:pt x="2072" y="513"/>
                  </a:lnTo>
                  <a:lnTo>
                    <a:pt x="2065" y="508"/>
                  </a:lnTo>
                  <a:lnTo>
                    <a:pt x="2082" y="506"/>
                  </a:lnTo>
                  <a:lnTo>
                    <a:pt x="2040" y="495"/>
                  </a:lnTo>
                  <a:lnTo>
                    <a:pt x="2028" y="506"/>
                  </a:lnTo>
                  <a:lnTo>
                    <a:pt x="1932" y="506"/>
                  </a:lnTo>
                  <a:lnTo>
                    <a:pt x="1817" y="605"/>
                  </a:lnTo>
                  <a:lnTo>
                    <a:pt x="1840" y="609"/>
                  </a:lnTo>
                  <a:lnTo>
                    <a:pt x="1840" y="626"/>
                  </a:lnTo>
                  <a:lnTo>
                    <a:pt x="1854" y="615"/>
                  </a:lnTo>
                  <a:lnTo>
                    <a:pt x="1850" y="630"/>
                  </a:lnTo>
                  <a:lnTo>
                    <a:pt x="1867" y="622"/>
                  </a:lnTo>
                  <a:lnTo>
                    <a:pt x="1865" y="631"/>
                  </a:lnTo>
                  <a:lnTo>
                    <a:pt x="1871" y="615"/>
                  </a:lnTo>
                  <a:lnTo>
                    <a:pt x="1887" y="616"/>
                  </a:lnTo>
                  <a:lnTo>
                    <a:pt x="1912" y="637"/>
                  </a:lnTo>
                  <a:lnTo>
                    <a:pt x="1890" y="638"/>
                  </a:lnTo>
                  <a:lnTo>
                    <a:pt x="1909" y="645"/>
                  </a:lnTo>
                  <a:lnTo>
                    <a:pt x="1914" y="659"/>
                  </a:lnTo>
                  <a:lnTo>
                    <a:pt x="1898" y="690"/>
                  </a:lnTo>
                  <a:lnTo>
                    <a:pt x="1895" y="737"/>
                  </a:lnTo>
                  <a:lnTo>
                    <a:pt x="1814" y="834"/>
                  </a:lnTo>
                  <a:lnTo>
                    <a:pt x="1786" y="847"/>
                  </a:lnTo>
                  <a:lnTo>
                    <a:pt x="1764" y="834"/>
                  </a:lnTo>
                  <a:lnTo>
                    <a:pt x="1744" y="853"/>
                  </a:lnTo>
                  <a:lnTo>
                    <a:pt x="1743" y="849"/>
                  </a:lnTo>
                  <a:lnTo>
                    <a:pt x="1753" y="834"/>
                  </a:lnTo>
                  <a:lnTo>
                    <a:pt x="1749" y="810"/>
                  </a:lnTo>
                  <a:lnTo>
                    <a:pt x="1783" y="800"/>
                  </a:lnTo>
                  <a:lnTo>
                    <a:pt x="1810" y="735"/>
                  </a:lnTo>
                  <a:lnTo>
                    <a:pt x="1752" y="750"/>
                  </a:lnTo>
                  <a:lnTo>
                    <a:pt x="1743" y="726"/>
                  </a:lnTo>
                  <a:lnTo>
                    <a:pt x="1695" y="711"/>
                  </a:lnTo>
                  <a:lnTo>
                    <a:pt x="1666" y="644"/>
                  </a:lnTo>
                  <a:lnTo>
                    <a:pt x="1634" y="631"/>
                  </a:lnTo>
                  <a:lnTo>
                    <a:pt x="1577" y="649"/>
                  </a:lnTo>
                  <a:lnTo>
                    <a:pt x="1588" y="663"/>
                  </a:lnTo>
                  <a:lnTo>
                    <a:pt x="1565" y="704"/>
                  </a:lnTo>
                  <a:lnTo>
                    <a:pt x="1542" y="714"/>
                  </a:lnTo>
                  <a:lnTo>
                    <a:pt x="1518" y="705"/>
                  </a:lnTo>
                  <a:lnTo>
                    <a:pt x="1490" y="700"/>
                  </a:lnTo>
                  <a:lnTo>
                    <a:pt x="1415" y="719"/>
                  </a:lnTo>
                  <a:lnTo>
                    <a:pt x="1350" y="692"/>
                  </a:lnTo>
                  <a:lnTo>
                    <a:pt x="1308" y="696"/>
                  </a:lnTo>
                  <a:lnTo>
                    <a:pt x="1293" y="674"/>
                  </a:lnTo>
                  <a:lnTo>
                    <a:pt x="1251" y="659"/>
                  </a:lnTo>
                  <a:lnTo>
                    <a:pt x="1229" y="675"/>
                  </a:lnTo>
                  <a:lnTo>
                    <a:pt x="1228" y="704"/>
                  </a:lnTo>
                  <a:lnTo>
                    <a:pt x="1133" y="691"/>
                  </a:lnTo>
                  <a:lnTo>
                    <a:pt x="1084" y="719"/>
                  </a:lnTo>
                  <a:lnTo>
                    <a:pt x="1057" y="729"/>
                  </a:lnTo>
                  <a:lnTo>
                    <a:pt x="1024" y="708"/>
                  </a:lnTo>
                  <a:lnTo>
                    <a:pt x="1002" y="720"/>
                  </a:lnTo>
                  <a:lnTo>
                    <a:pt x="962" y="705"/>
                  </a:lnTo>
                  <a:lnTo>
                    <a:pt x="947" y="704"/>
                  </a:lnTo>
                  <a:lnTo>
                    <a:pt x="936" y="680"/>
                  </a:lnTo>
                  <a:lnTo>
                    <a:pt x="914" y="680"/>
                  </a:lnTo>
                  <a:lnTo>
                    <a:pt x="905" y="684"/>
                  </a:lnTo>
                  <a:lnTo>
                    <a:pt x="889" y="667"/>
                  </a:lnTo>
                  <a:lnTo>
                    <a:pt x="877" y="671"/>
                  </a:lnTo>
                  <a:lnTo>
                    <a:pt x="866" y="677"/>
                  </a:lnTo>
                  <a:lnTo>
                    <a:pt x="822" y="640"/>
                  </a:lnTo>
                  <a:lnTo>
                    <a:pt x="809" y="637"/>
                  </a:lnTo>
                  <a:lnTo>
                    <a:pt x="779" y="609"/>
                  </a:lnTo>
                  <a:lnTo>
                    <a:pt x="751" y="626"/>
                  </a:lnTo>
                  <a:lnTo>
                    <a:pt x="746" y="615"/>
                  </a:lnTo>
                  <a:lnTo>
                    <a:pt x="705" y="613"/>
                  </a:lnTo>
                  <a:lnTo>
                    <a:pt x="689" y="593"/>
                  </a:lnTo>
                  <a:lnTo>
                    <a:pt x="667" y="594"/>
                  </a:lnTo>
                  <a:lnTo>
                    <a:pt x="660" y="603"/>
                  </a:lnTo>
                  <a:lnTo>
                    <a:pt x="632" y="608"/>
                  </a:lnTo>
                  <a:lnTo>
                    <a:pt x="624" y="603"/>
                  </a:lnTo>
                  <a:lnTo>
                    <a:pt x="614" y="618"/>
                  </a:lnTo>
                  <a:lnTo>
                    <a:pt x="606" y="615"/>
                  </a:lnTo>
                  <a:lnTo>
                    <a:pt x="572" y="619"/>
                  </a:lnTo>
                  <a:lnTo>
                    <a:pt x="562" y="615"/>
                  </a:lnTo>
                  <a:lnTo>
                    <a:pt x="557" y="619"/>
                  </a:lnTo>
                  <a:lnTo>
                    <a:pt x="574" y="637"/>
                  </a:lnTo>
                  <a:lnTo>
                    <a:pt x="563" y="647"/>
                  </a:lnTo>
                  <a:lnTo>
                    <a:pt x="564" y="662"/>
                  </a:lnTo>
                  <a:lnTo>
                    <a:pt x="583" y="663"/>
                  </a:lnTo>
                  <a:lnTo>
                    <a:pt x="591" y="677"/>
                  </a:lnTo>
                  <a:lnTo>
                    <a:pt x="586" y="687"/>
                  </a:lnTo>
                  <a:lnTo>
                    <a:pt x="572" y="680"/>
                  </a:lnTo>
                  <a:lnTo>
                    <a:pt x="562" y="687"/>
                  </a:lnTo>
                  <a:lnTo>
                    <a:pt x="551" y="681"/>
                  </a:lnTo>
                  <a:lnTo>
                    <a:pt x="546" y="671"/>
                  </a:lnTo>
                  <a:lnTo>
                    <a:pt x="533" y="677"/>
                  </a:lnTo>
                  <a:lnTo>
                    <a:pt x="523" y="672"/>
                  </a:lnTo>
                  <a:lnTo>
                    <a:pt x="513" y="680"/>
                  </a:lnTo>
                  <a:lnTo>
                    <a:pt x="498" y="683"/>
                  </a:lnTo>
                  <a:lnTo>
                    <a:pt x="490" y="671"/>
                  </a:lnTo>
                  <a:lnTo>
                    <a:pt x="439" y="668"/>
                  </a:lnTo>
                  <a:lnTo>
                    <a:pt x="433" y="674"/>
                  </a:lnTo>
                  <a:lnTo>
                    <a:pt x="428" y="673"/>
                  </a:lnTo>
                  <a:lnTo>
                    <a:pt x="420" y="685"/>
                  </a:lnTo>
                  <a:lnTo>
                    <a:pt x="421" y="697"/>
                  </a:lnTo>
                  <a:lnTo>
                    <a:pt x="415" y="697"/>
                  </a:lnTo>
                  <a:lnTo>
                    <a:pt x="411" y="687"/>
                  </a:lnTo>
                  <a:lnTo>
                    <a:pt x="404" y="689"/>
                  </a:lnTo>
                  <a:lnTo>
                    <a:pt x="402" y="722"/>
                  </a:lnTo>
                  <a:lnTo>
                    <a:pt x="410" y="732"/>
                  </a:lnTo>
                  <a:lnTo>
                    <a:pt x="410" y="741"/>
                  </a:lnTo>
                  <a:lnTo>
                    <a:pt x="418" y="740"/>
                  </a:lnTo>
                  <a:lnTo>
                    <a:pt x="428" y="735"/>
                  </a:lnTo>
                  <a:lnTo>
                    <a:pt x="437" y="750"/>
                  </a:lnTo>
                  <a:lnTo>
                    <a:pt x="444" y="760"/>
                  </a:lnTo>
                  <a:lnTo>
                    <a:pt x="451" y="772"/>
                  </a:lnTo>
                  <a:lnTo>
                    <a:pt x="463" y="775"/>
                  </a:lnTo>
                  <a:lnTo>
                    <a:pt x="448" y="785"/>
                  </a:lnTo>
                  <a:lnTo>
                    <a:pt x="438" y="776"/>
                  </a:lnTo>
                  <a:lnTo>
                    <a:pt x="427" y="813"/>
                  </a:lnTo>
                  <a:lnTo>
                    <a:pt x="440" y="823"/>
                  </a:lnTo>
                  <a:lnTo>
                    <a:pt x="451" y="859"/>
                  </a:lnTo>
                  <a:lnTo>
                    <a:pt x="441" y="853"/>
                  </a:lnTo>
                  <a:lnTo>
                    <a:pt x="430" y="849"/>
                  </a:lnTo>
                  <a:lnTo>
                    <a:pt x="418" y="847"/>
                  </a:lnTo>
                  <a:lnTo>
                    <a:pt x="410" y="843"/>
                  </a:lnTo>
                  <a:lnTo>
                    <a:pt x="401" y="842"/>
                  </a:lnTo>
                  <a:lnTo>
                    <a:pt x="394" y="829"/>
                  </a:lnTo>
                  <a:lnTo>
                    <a:pt x="378" y="837"/>
                  </a:lnTo>
                  <a:lnTo>
                    <a:pt x="363" y="836"/>
                  </a:lnTo>
                  <a:lnTo>
                    <a:pt x="353" y="825"/>
                  </a:lnTo>
                  <a:lnTo>
                    <a:pt x="328" y="815"/>
                  </a:lnTo>
                  <a:lnTo>
                    <a:pt x="303" y="817"/>
                  </a:lnTo>
                  <a:lnTo>
                    <a:pt x="277" y="799"/>
                  </a:lnTo>
                  <a:lnTo>
                    <a:pt x="297" y="782"/>
                  </a:lnTo>
                  <a:lnTo>
                    <a:pt x="300" y="767"/>
                  </a:lnTo>
                  <a:lnTo>
                    <a:pt x="299" y="753"/>
                  </a:lnTo>
                  <a:lnTo>
                    <a:pt x="301" y="743"/>
                  </a:lnTo>
                  <a:lnTo>
                    <a:pt x="315" y="738"/>
                  </a:lnTo>
                  <a:lnTo>
                    <a:pt x="307" y="717"/>
                  </a:lnTo>
                  <a:lnTo>
                    <a:pt x="291" y="711"/>
                  </a:lnTo>
                  <a:lnTo>
                    <a:pt x="284" y="707"/>
                  </a:lnTo>
                  <a:lnTo>
                    <a:pt x="272" y="710"/>
                  </a:lnTo>
                  <a:lnTo>
                    <a:pt x="249" y="704"/>
                  </a:lnTo>
                  <a:lnTo>
                    <a:pt x="231" y="683"/>
                  </a:lnTo>
                  <a:lnTo>
                    <a:pt x="216" y="676"/>
                  </a:lnTo>
                  <a:lnTo>
                    <a:pt x="209" y="656"/>
                  </a:lnTo>
                  <a:lnTo>
                    <a:pt x="195" y="654"/>
                  </a:lnTo>
                  <a:lnTo>
                    <a:pt x="182" y="661"/>
                  </a:lnTo>
                  <a:lnTo>
                    <a:pt x="174" y="665"/>
                  </a:lnTo>
                  <a:lnTo>
                    <a:pt x="170" y="656"/>
                  </a:lnTo>
                  <a:lnTo>
                    <a:pt x="164" y="647"/>
                  </a:lnTo>
                  <a:lnTo>
                    <a:pt x="182" y="646"/>
                  </a:lnTo>
                  <a:lnTo>
                    <a:pt x="181" y="640"/>
                  </a:lnTo>
                  <a:lnTo>
                    <a:pt x="176" y="635"/>
                  </a:lnTo>
                  <a:lnTo>
                    <a:pt x="170" y="631"/>
                  </a:lnTo>
                  <a:lnTo>
                    <a:pt x="160" y="608"/>
                  </a:lnTo>
                  <a:lnTo>
                    <a:pt x="147" y="596"/>
                  </a:lnTo>
                  <a:lnTo>
                    <a:pt x="133" y="595"/>
                  </a:lnTo>
                  <a:lnTo>
                    <a:pt x="119" y="595"/>
                  </a:lnTo>
                  <a:lnTo>
                    <a:pt x="109" y="588"/>
                  </a:lnTo>
                  <a:lnTo>
                    <a:pt x="100" y="587"/>
                  </a:lnTo>
                  <a:lnTo>
                    <a:pt x="91" y="587"/>
                  </a:lnTo>
                  <a:lnTo>
                    <a:pt x="86" y="593"/>
                  </a:lnTo>
                  <a:lnTo>
                    <a:pt x="77" y="602"/>
                  </a:lnTo>
                  <a:lnTo>
                    <a:pt x="75" y="612"/>
                  </a:lnTo>
                  <a:lnTo>
                    <a:pt x="71" y="615"/>
                  </a:lnTo>
                  <a:lnTo>
                    <a:pt x="66" y="630"/>
                  </a:lnTo>
                  <a:lnTo>
                    <a:pt x="62" y="625"/>
                  </a:lnTo>
                  <a:lnTo>
                    <a:pt x="60" y="620"/>
                  </a:lnTo>
                  <a:lnTo>
                    <a:pt x="0" y="610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2" name="Freeform 120"/>
            <p:cNvSpPr>
              <a:spLocks/>
            </p:cNvSpPr>
            <p:nvPr/>
          </p:nvSpPr>
          <p:spPr bwMode="auto">
            <a:xfrm>
              <a:off x="3419" y="1253"/>
              <a:ext cx="79" cy="34"/>
            </a:xfrm>
            <a:custGeom>
              <a:avLst/>
              <a:gdLst>
                <a:gd name="T0" fmla="*/ 0 w 79"/>
                <a:gd name="T1" fmla="*/ 24 h 34"/>
                <a:gd name="T2" fmla="*/ 0 w 79"/>
                <a:gd name="T3" fmla="*/ 24 h 34"/>
                <a:gd name="T4" fmla="*/ 16 w 79"/>
                <a:gd name="T5" fmla="*/ 16 h 34"/>
                <a:gd name="T6" fmla="*/ 4 w 79"/>
                <a:gd name="T7" fmla="*/ 10 h 34"/>
                <a:gd name="T8" fmla="*/ 60 w 79"/>
                <a:gd name="T9" fmla="*/ 0 h 34"/>
                <a:gd name="T10" fmla="*/ 70 w 79"/>
                <a:gd name="T11" fmla="*/ 1 h 34"/>
                <a:gd name="T12" fmla="*/ 58 w 79"/>
                <a:gd name="T13" fmla="*/ 9 h 34"/>
                <a:gd name="T14" fmla="*/ 78 w 79"/>
                <a:gd name="T15" fmla="*/ 8 h 34"/>
                <a:gd name="T16" fmla="*/ 27 w 79"/>
                <a:gd name="T17" fmla="*/ 27 h 34"/>
                <a:gd name="T18" fmla="*/ 16 w 79"/>
                <a:gd name="T19" fmla="*/ 33 h 34"/>
                <a:gd name="T20" fmla="*/ 19 w 79"/>
                <a:gd name="T21" fmla="*/ 25 h 34"/>
                <a:gd name="T22" fmla="*/ 0 w 79"/>
                <a:gd name="T23" fmla="*/ 24 h 34"/>
                <a:gd name="T24" fmla="*/ 0 w 79"/>
                <a:gd name="T25" fmla="*/ 24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"/>
                <a:gd name="T40" fmla="*/ 0 h 34"/>
                <a:gd name="T41" fmla="*/ 79 w 7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" h="34">
                  <a:moveTo>
                    <a:pt x="0" y="24"/>
                  </a:moveTo>
                  <a:lnTo>
                    <a:pt x="0" y="24"/>
                  </a:lnTo>
                  <a:lnTo>
                    <a:pt x="16" y="16"/>
                  </a:lnTo>
                  <a:lnTo>
                    <a:pt x="4" y="10"/>
                  </a:lnTo>
                  <a:lnTo>
                    <a:pt x="60" y="0"/>
                  </a:lnTo>
                  <a:lnTo>
                    <a:pt x="70" y="1"/>
                  </a:lnTo>
                  <a:lnTo>
                    <a:pt x="58" y="9"/>
                  </a:lnTo>
                  <a:lnTo>
                    <a:pt x="78" y="8"/>
                  </a:lnTo>
                  <a:lnTo>
                    <a:pt x="27" y="27"/>
                  </a:lnTo>
                  <a:lnTo>
                    <a:pt x="16" y="33"/>
                  </a:lnTo>
                  <a:lnTo>
                    <a:pt x="19" y="25"/>
                  </a:lnTo>
                  <a:lnTo>
                    <a:pt x="0" y="24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3" name="Freeform 121"/>
            <p:cNvSpPr>
              <a:spLocks/>
            </p:cNvSpPr>
            <p:nvPr/>
          </p:nvSpPr>
          <p:spPr bwMode="auto">
            <a:xfrm>
              <a:off x="3443" y="1614"/>
              <a:ext cx="32" cy="18"/>
            </a:xfrm>
            <a:custGeom>
              <a:avLst/>
              <a:gdLst>
                <a:gd name="T0" fmla="*/ 0 w 32"/>
                <a:gd name="T1" fmla="*/ 17 h 18"/>
                <a:gd name="T2" fmla="*/ 0 w 32"/>
                <a:gd name="T3" fmla="*/ 17 h 18"/>
                <a:gd name="T4" fmla="*/ 9 w 32"/>
                <a:gd name="T5" fmla="*/ 0 h 18"/>
                <a:gd name="T6" fmla="*/ 31 w 32"/>
                <a:gd name="T7" fmla="*/ 9 h 18"/>
                <a:gd name="T8" fmla="*/ 0 w 32"/>
                <a:gd name="T9" fmla="*/ 17 h 18"/>
                <a:gd name="T10" fmla="*/ 0 w 32"/>
                <a:gd name="T11" fmla="*/ 1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8"/>
                <a:gd name="T20" fmla="*/ 32 w 3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8">
                  <a:moveTo>
                    <a:pt x="0" y="17"/>
                  </a:moveTo>
                  <a:lnTo>
                    <a:pt x="0" y="17"/>
                  </a:lnTo>
                  <a:lnTo>
                    <a:pt x="9" y="0"/>
                  </a:lnTo>
                  <a:lnTo>
                    <a:pt x="31" y="9"/>
                  </a:lnTo>
                  <a:lnTo>
                    <a:pt x="0" y="17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4" name="Freeform 122"/>
            <p:cNvSpPr>
              <a:spLocks/>
            </p:cNvSpPr>
            <p:nvPr/>
          </p:nvSpPr>
          <p:spPr bwMode="auto">
            <a:xfrm>
              <a:off x="3496" y="1506"/>
              <a:ext cx="97" cy="74"/>
            </a:xfrm>
            <a:custGeom>
              <a:avLst/>
              <a:gdLst>
                <a:gd name="T0" fmla="*/ 0 w 97"/>
                <a:gd name="T1" fmla="*/ 36 h 74"/>
                <a:gd name="T2" fmla="*/ 0 w 97"/>
                <a:gd name="T3" fmla="*/ 36 h 74"/>
                <a:gd name="T4" fmla="*/ 8 w 97"/>
                <a:gd name="T5" fmla="*/ 51 h 74"/>
                <a:gd name="T6" fmla="*/ 18 w 97"/>
                <a:gd name="T7" fmla="*/ 46 h 74"/>
                <a:gd name="T8" fmla="*/ 30 w 97"/>
                <a:gd name="T9" fmla="*/ 57 h 74"/>
                <a:gd name="T10" fmla="*/ 39 w 97"/>
                <a:gd name="T11" fmla="*/ 51 h 74"/>
                <a:gd name="T12" fmla="*/ 36 w 97"/>
                <a:gd name="T13" fmla="*/ 70 h 74"/>
                <a:gd name="T14" fmla="*/ 96 w 97"/>
                <a:gd name="T15" fmla="*/ 73 h 74"/>
                <a:gd name="T16" fmla="*/ 73 w 97"/>
                <a:gd name="T17" fmla="*/ 60 h 74"/>
                <a:gd name="T18" fmla="*/ 61 w 97"/>
                <a:gd name="T19" fmla="*/ 37 h 74"/>
                <a:gd name="T20" fmla="*/ 62 w 97"/>
                <a:gd name="T21" fmla="*/ 14 h 74"/>
                <a:gd name="T22" fmla="*/ 77 w 97"/>
                <a:gd name="T23" fmla="*/ 0 h 74"/>
                <a:gd name="T24" fmla="*/ 25 w 97"/>
                <a:gd name="T25" fmla="*/ 5 h 74"/>
                <a:gd name="T26" fmla="*/ 13 w 97"/>
                <a:gd name="T27" fmla="*/ 36 h 74"/>
                <a:gd name="T28" fmla="*/ 0 w 97"/>
                <a:gd name="T29" fmla="*/ 36 h 74"/>
                <a:gd name="T30" fmla="*/ 0 w 97"/>
                <a:gd name="T31" fmla="*/ 36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"/>
                <a:gd name="T49" fmla="*/ 0 h 74"/>
                <a:gd name="T50" fmla="*/ 97 w 97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" h="74">
                  <a:moveTo>
                    <a:pt x="0" y="36"/>
                  </a:moveTo>
                  <a:lnTo>
                    <a:pt x="0" y="36"/>
                  </a:lnTo>
                  <a:lnTo>
                    <a:pt x="8" y="51"/>
                  </a:lnTo>
                  <a:lnTo>
                    <a:pt x="18" y="46"/>
                  </a:lnTo>
                  <a:lnTo>
                    <a:pt x="30" y="57"/>
                  </a:lnTo>
                  <a:lnTo>
                    <a:pt x="39" y="51"/>
                  </a:lnTo>
                  <a:lnTo>
                    <a:pt x="36" y="70"/>
                  </a:lnTo>
                  <a:lnTo>
                    <a:pt x="96" y="73"/>
                  </a:lnTo>
                  <a:lnTo>
                    <a:pt x="73" y="60"/>
                  </a:lnTo>
                  <a:lnTo>
                    <a:pt x="61" y="37"/>
                  </a:lnTo>
                  <a:lnTo>
                    <a:pt x="62" y="14"/>
                  </a:lnTo>
                  <a:lnTo>
                    <a:pt x="77" y="0"/>
                  </a:lnTo>
                  <a:lnTo>
                    <a:pt x="25" y="5"/>
                  </a:lnTo>
                  <a:lnTo>
                    <a:pt x="13" y="36"/>
                  </a:lnTo>
                  <a:lnTo>
                    <a:pt x="0" y="36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5" name="Freeform 123"/>
            <p:cNvSpPr>
              <a:spLocks/>
            </p:cNvSpPr>
            <p:nvPr/>
          </p:nvSpPr>
          <p:spPr bwMode="auto">
            <a:xfrm>
              <a:off x="3530" y="1389"/>
              <a:ext cx="242" cy="118"/>
            </a:xfrm>
            <a:custGeom>
              <a:avLst/>
              <a:gdLst>
                <a:gd name="T0" fmla="*/ 0 w 242"/>
                <a:gd name="T1" fmla="*/ 100 h 118"/>
                <a:gd name="T2" fmla="*/ 0 w 242"/>
                <a:gd name="T3" fmla="*/ 100 h 118"/>
                <a:gd name="T4" fmla="*/ 22 w 242"/>
                <a:gd name="T5" fmla="*/ 103 h 118"/>
                <a:gd name="T6" fmla="*/ 8 w 242"/>
                <a:gd name="T7" fmla="*/ 113 h 118"/>
                <a:gd name="T8" fmla="*/ 48 w 242"/>
                <a:gd name="T9" fmla="*/ 117 h 118"/>
                <a:gd name="T10" fmla="*/ 49 w 242"/>
                <a:gd name="T11" fmla="*/ 103 h 118"/>
                <a:gd name="T12" fmla="*/ 60 w 242"/>
                <a:gd name="T13" fmla="*/ 106 h 118"/>
                <a:gd name="T14" fmla="*/ 49 w 242"/>
                <a:gd name="T15" fmla="*/ 98 h 118"/>
                <a:gd name="T16" fmla="*/ 65 w 242"/>
                <a:gd name="T17" fmla="*/ 100 h 118"/>
                <a:gd name="T18" fmla="*/ 61 w 242"/>
                <a:gd name="T19" fmla="*/ 85 h 118"/>
                <a:gd name="T20" fmla="*/ 69 w 242"/>
                <a:gd name="T21" fmla="*/ 95 h 118"/>
                <a:gd name="T22" fmla="*/ 80 w 242"/>
                <a:gd name="T23" fmla="*/ 86 h 118"/>
                <a:gd name="T24" fmla="*/ 73 w 242"/>
                <a:gd name="T25" fmla="*/ 77 h 118"/>
                <a:gd name="T26" fmla="*/ 97 w 242"/>
                <a:gd name="T27" fmla="*/ 78 h 118"/>
                <a:gd name="T28" fmla="*/ 91 w 242"/>
                <a:gd name="T29" fmla="*/ 72 h 118"/>
                <a:gd name="T30" fmla="*/ 102 w 242"/>
                <a:gd name="T31" fmla="*/ 73 h 118"/>
                <a:gd name="T32" fmla="*/ 109 w 242"/>
                <a:gd name="T33" fmla="*/ 62 h 118"/>
                <a:gd name="T34" fmla="*/ 229 w 242"/>
                <a:gd name="T35" fmla="*/ 24 h 118"/>
                <a:gd name="T36" fmla="*/ 241 w 242"/>
                <a:gd name="T37" fmla="*/ 10 h 118"/>
                <a:gd name="T38" fmla="*/ 218 w 242"/>
                <a:gd name="T39" fmla="*/ 0 h 118"/>
                <a:gd name="T40" fmla="*/ 168 w 242"/>
                <a:gd name="T41" fmla="*/ 23 h 118"/>
                <a:gd name="T42" fmla="*/ 115 w 242"/>
                <a:gd name="T43" fmla="*/ 23 h 118"/>
                <a:gd name="T44" fmla="*/ 59 w 242"/>
                <a:gd name="T45" fmla="*/ 54 h 118"/>
                <a:gd name="T46" fmla="*/ 29 w 242"/>
                <a:gd name="T47" fmla="*/ 58 h 118"/>
                <a:gd name="T48" fmla="*/ 30 w 242"/>
                <a:gd name="T49" fmla="*/ 72 h 118"/>
                <a:gd name="T50" fmla="*/ 47 w 242"/>
                <a:gd name="T51" fmla="*/ 73 h 118"/>
                <a:gd name="T52" fmla="*/ 28 w 242"/>
                <a:gd name="T53" fmla="*/ 74 h 118"/>
                <a:gd name="T54" fmla="*/ 37 w 242"/>
                <a:gd name="T55" fmla="*/ 80 h 118"/>
                <a:gd name="T56" fmla="*/ 22 w 242"/>
                <a:gd name="T57" fmla="*/ 86 h 118"/>
                <a:gd name="T58" fmla="*/ 39 w 242"/>
                <a:gd name="T59" fmla="*/ 93 h 118"/>
                <a:gd name="T60" fmla="*/ 0 w 242"/>
                <a:gd name="T61" fmla="*/ 100 h 118"/>
                <a:gd name="T62" fmla="*/ 0 w 242"/>
                <a:gd name="T63" fmla="*/ 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118"/>
                <a:gd name="T98" fmla="*/ 242 w 242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118">
                  <a:moveTo>
                    <a:pt x="0" y="100"/>
                  </a:moveTo>
                  <a:lnTo>
                    <a:pt x="0" y="100"/>
                  </a:lnTo>
                  <a:lnTo>
                    <a:pt x="22" y="103"/>
                  </a:lnTo>
                  <a:lnTo>
                    <a:pt x="8" y="113"/>
                  </a:lnTo>
                  <a:lnTo>
                    <a:pt x="48" y="117"/>
                  </a:lnTo>
                  <a:lnTo>
                    <a:pt x="49" y="103"/>
                  </a:lnTo>
                  <a:lnTo>
                    <a:pt x="60" y="106"/>
                  </a:lnTo>
                  <a:lnTo>
                    <a:pt x="49" y="98"/>
                  </a:lnTo>
                  <a:lnTo>
                    <a:pt x="65" y="100"/>
                  </a:lnTo>
                  <a:lnTo>
                    <a:pt x="61" y="85"/>
                  </a:lnTo>
                  <a:lnTo>
                    <a:pt x="69" y="95"/>
                  </a:lnTo>
                  <a:lnTo>
                    <a:pt x="80" y="86"/>
                  </a:lnTo>
                  <a:lnTo>
                    <a:pt x="73" y="77"/>
                  </a:lnTo>
                  <a:lnTo>
                    <a:pt x="97" y="78"/>
                  </a:lnTo>
                  <a:lnTo>
                    <a:pt x="91" y="72"/>
                  </a:lnTo>
                  <a:lnTo>
                    <a:pt x="102" y="73"/>
                  </a:lnTo>
                  <a:lnTo>
                    <a:pt x="109" y="62"/>
                  </a:lnTo>
                  <a:lnTo>
                    <a:pt x="229" y="24"/>
                  </a:lnTo>
                  <a:lnTo>
                    <a:pt x="241" y="10"/>
                  </a:lnTo>
                  <a:lnTo>
                    <a:pt x="218" y="0"/>
                  </a:lnTo>
                  <a:lnTo>
                    <a:pt x="168" y="23"/>
                  </a:lnTo>
                  <a:lnTo>
                    <a:pt x="115" y="23"/>
                  </a:lnTo>
                  <a:lnTo>
                    <a:pt x="59" y="54"/>
                  </a:lnTo>
                  <a:lnTo>
                    <a:pt x="29" y="58"/>
                  </a:lnTo>
                  <a:lnTo>
                    <a:pt x="30" y="72"/>
                  </a:lnTo>
                  <a:lnTo>
                    <a:pt x="47" y="73"/>
                  </a:lnTo>
                  <a:lnTo>
                    <a:pt x="28" y="74"/>
                  </a:lnTo>
                  <a:lnTo>
                    <a:pt x="37" y="80"/>
                  </a:lnTo>
                  <a:lnTo>
                    <a:pt x="22" y="86"/>
                  </a:lnTo>
                  <a:lnTo>
                    <a:pt x="39" y="93"/>
                  </a:lnTo>
                  <a:lnTo>
                    <a:pt x="0" y="10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Freeform 124"/>
            <p:cNvSpPr>
              <a:spLocks/>
            </p:cNvSpPr>
            <p:nvPr/>
          </p:nvSpPr>
          <p:spPr bwMode="auto">
            <a:xfrm>
              <a:off x="3668" y="1235"/>
              <a:ext cx="48" cy="25"/>
            </a:xfrm>
            <a:custGeom>
              <a:avLst/>
              <a:gdLst>
                <a:gd name="T0" fmla="*/ 0 w 48"/>
                <a:gd name="T1" fmla="*/ 16 h 25"/>
                <a:gd name="T2" fmla="*/ 0 w 48"/>
                <a:gd name="T3" fmla="*/ 16 h 25"/>
                <a:gd name="T4" fmla="*/ 15 w 48"/>
                <a:gd name="T5" fmla="*/ 24 h 25"/>
                <a:gd name="T6" fmla="*/ 47 w 48"/>
                <a:gd name="T7" fmla="*/ 15 h 25"/>
                <a:gd name="T8" fmla="*/ 27 w 48"/>
                <a:gd name="T9" fmla="*/ 0 h 25"/>
                <a:gd name="T10" fmla="*/ 0 w 48"/>
                <a:gd name="T11" fmla="*/ 16 h 25"/>
                <a:gd name="T12" fmla="*/ 0 w 48"/>
                <a:gd name="T13" fmla="*/ 1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5"/>
                <a:gd name="T23" fmla="*/ 48 w 4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5">
                  <a:moveTo>
                    <a:pt x="0" y="16"/>
                  </a:moveTo>
                  <a:lnTo>
                    <a:pt x="0" y="16"/>
                  </a:lnTo>
                  <a:lnTo>
                    <a:pt x="15" y="24"/>
                  </a:lnTo>
                  <a:lnTo>
                    <a:pt x="47" y="15"/>
                  </a:lnTo>
                  <a:lnTo>
                    <a:pt x="27" y="0"/>
                  </a:lnTo>
                  <a:lnTo>
                    <a:pt x="0" y="16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7" name="Freeform 125"/>
            <p:cNvSpPr>
              <a:spLocks/>
            </p:cNvSpPr>
            <p:nvPr/>
          </p:nvSpPr>
          <p:spPr bwMode="auto">
            <a:xfrm>
              <a:off x="4116" y="1282"/>
              <a:ext cx="43" cy="16"/>
            </a:xfrm>
            <a:custGeom>
              <a:avLst/>
              <a:gdLst>
                <a:gd name="T0" fmla="*/ 0 w 43"/>
                <a:gd name="T1" fmla="*/ 0 h 16"/>
                <a:gd name="T2" fmla="*/ 0 w 43"/>
                <a:gd name="T3" fmla="*/ 0 h 16"/>
                <a:gd name="T4" fmla="*/ 19 w 43"/>
                <a:gd name="T5" fmla="*/ 12 h 16"/>
                <a:gd name="T6" fmla="*/ 12 w 43"/>
                <a:gd name="T7" fmla="*/ 15 h 16"/>
                <a:gd name="T8" fmla="*/ 29 w 43"/>
                <a:gd name="T9" fmla="*/ 15 h 16"/>
                <a:gd name="T10" fmla="*/ 42 w 43"/>
                <a:gd name="T11" fmla="*/ 7 h 16"/>
                <a:gd name="T12" fmla="*/ 0 w 43"/>
                <a:gd name="T13" fmla="*/ 0 h 16"/>
                <a:gd name="T14" fmla="*/ 0 w 43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6"/>
                <a:gd name="T26" fmla="*/ 43 w 4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6">
                  <a:moveTo>
                    <a:pt x="0" y="0"/>
                  </a:moveTo>
                  <a:lnTo>
                    <a:pt x="0" y="0"/>
                  </a:lnTo>
                  <a:lnTo>
                    <a:pt x="19" y="12"/>
                  </a:lnTo>
                  <a:lnTo>
                    <a:pt x="12" y="15"/>
                  </a:lnTo>
                  <a:lnTo>
                    <a:pt x="29" y="15"/>
                  </a:lnTo>
                  <a:lnTo>
                    <a:pt x="42" y="7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8" name="Freeform 126"/>
            <p:cNvSpPr>
              <a:spLocks/>
            </p:cNvSpPr>
            <p:nvPr/>
          </p:nvSpPr>
          <p:spPr bwMode="auto">
            <a:xfrm>
              <a:off x="4124" y="1241"/>
              <a:ext cx="100" cy="44"/>
            </a:xfrm>
            <a:custGeom>
              <a:avLst/>
              <a:gdLst>
                <a:gd name="T0" fmla="*/ 0 w 100"/>
                <a:gd name="T1" fmla="*/ 35 h 44"/>
                <a:gd name="T2" fmla="*/ 0 w 100"/>
                <a:gd name="T3" fmla="*/ 35 h 44"/>
                <a:gd name="T4" fmla="*/ 26 w 100"/>
                <a:gd name="T5" fmla="*/ 11 h 44"/>
                <a:gd name="T6" fmla="*/ 63 w 100"/>
                <a:gd name="T7" fmla="*/ 0 h 44"/>
                <a:gd name="T8" fmla="*/ 99 w 100"/>
                <a:gd name="T9" fmla="*/ 20 h 44"/>
                <a:gd name="T10" fmla="*/ 87 w 100"/>
                <a:gd name="T11" fmla="*/ 24 h 44"/>
                <a:gd name="T12" fmla="*/ 91 w 100"/>
                <a:gd name="T13" fmla="*/ 34 h 44"/>
                <a:gd name="T14" fmla="*/ 39 w 100"/>
                <a:gd name="T15" fmla="*/ 43 h 44"/>
                <a:gd name="T16" fmla="*/ 0 w 100"/>
                <a:gd name="T17" fmla="*/ 35 h 44"/>
                <a:gd name="T18" fmla="*/ 0 w 100"/>
                <a:gd name="T19" fmla="*/ 3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44"/>
                <a:gd name="T32" fmla="*/ 100 w 100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44">
                  <a:moveTo>
                    <a:pt x="0" y="35"/>
                  </a:moveTo>
                  <a:lnTo>
                    <a:pt x="0" y="35"/>
                  </a:lnTo>
                  <a:lnTo>
                    <a:pt x="26" y="11"/>
                  </a:lnTo>
                  <a:lnTo>
                    <a:pt x="63" y="0"/>
                  </a:lnTo>
                  <a:lnTo>
                    <a:pt x="99" y="20"/>
                  </a:lnTo>
                  <a:lnTo>
                    <a:pt x="87" y="24"/>
                  </a:lnTo>
                  <a:lnTo>
                    <a:pt x="91" y="34"/>
                  </a:lnTo>
                  <a:lnTo>
                    <a:pt x="39" y="43"/>
                  </a:lnTo>
                  <a:lnTo>
                    <a:pt x="0" y="35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9" name="Freeform 127"/>
            <p:cNvSpPr>
              <a:spLocks/>
            </p:cNvSpPr>
            <p:nvPr/>
          </p:nvSpPr>
          <p:spPr bwMode="auto">
            <a:xfrm>
              <a:off x="4145" y="1278"/>
              <a:ext cx="113" cy="52"/>
            </a:xfrm>
            <a:custGeom>
              <a:avLst/>
              <a:gdLst>
                <a:gd name="T0" fmla="*/ 0 w 113"/>
                <a:gd name="T1" fmla="*/ 22 h 52"/>
                <a:gd name="T2" fmla="*/ 0 w 113"/>
                <a:gd name="T3" fmla="*/ 22 h 52"/>
                <a:gd name="T4" fmla="*/ 20 w 113"/>
                <a:gd name="T5" fmla="*/ 24 h 52"/>
                <a:gd name="T6" fmla="*/ 34 w 113"/>
                <a:gd name="T7" fmla="*/ 42 h 52"/>
                <a:gd name="T8" fmla="*/ 46 w 113"/>
                <a:gd name="T9" fmla="*/ 37 h 52"/>
                <a:gd name="T10" fmla="*/ 92 w 113"/>
                <a:gd name="T11" fmla="*/ 51 h 52"/>
                <a:gd name="T12" fmla="*/ 108 w 113"/>
                <a:gd name="T13" fmla="*/ 45 h 52"/>
                <a:gd name="T14" fmla="*/ 96 w 113"/>
                <a:gd name="T15" fmla="*/ 32 h 52"/>
                <a:gd name="T16" fmla="*/ 105 w 113"/>
                <a:gd name="T17" fmla="*/ 35 h 52"/>
                <a:gd name="T18" fmla="*/ 112 w 113"/>
                <a:gd name="T19" fmla="*/ 15 h 52"/>
                <a:gd name="T20" fmla="*/ 87 w 113"/>
                <a:gd name="T21" fmla="*/ 5 h 52"/>
                <a:gd name="T22" fmla="*/ 64 w 113"/>
                <a:gd name="T23" fmla="*/ 19 h 52"/>
                <a:gd name="T24" fmla="*/ 83 w 113"/>
                <a:gd name="T25" fmla="*/ 11 h 52"/>
                <a:gd name="T26" fmla="*/ 71 w 113"/>
                <a:gd name="T27" fmla="*/ 0 h 52"/>
                <a:gd name="T28" fmla="*/ 33 w 113"/>
                <a:gd name="T29" fmla="*/ 4 h 52"/>
                <a:gd name="T30" fmla="*/ 0 w 113"/>
                <a:gd name="T31" fmla="*/ 22 h 52"/>
                <a:gd name="T32" fmla="*/ 0 w 113"/>
                <a:gd name="T33" fmla="*/ 2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52"/>
                <a:gd name="T53" fmla="*/ 113 w 11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52">
                  <a:moveTo>
                    <a:pt x="0" y="22"/>
                  </a:moveTo>
                  <a:lnTo>
                    <a:pt x="0" y="22"/>
                  </a:lnTo>
                  <a:lnTo>
                    <a:pt x="20" y="24"/>
                  </a:lnTo>
                  <a:lnTo>
                    <a:pt x="34" y="42"/>
                  </a:lnTo>
                  <a:lnTo>
                    <a:pt x="46" y="37"/>
                  </a:lnTo>
                  <a:lnTo>
                    <a:pt x="92" y="51"/>
                  </a:lnTo>
                  <a:lnTo>
                    <a:pt x="108" y="45"/>
                  </a:lnTo>
                  <a:lnTo>
                    <a:pt x="96" y="32"/>
                  </a:lnTo>
                  <a:lnTo>
                    <a:pt x="105" y="35"/>
                  </a:lnTo>
                  <a:lnTo>
                    <a:pt x="112" y="15"/>
                  </a:lnTo>
                  <a:lnTo>
                    <a:pt x="87" y="5"/>
                  </a:lnTo>
                  <a:lnTo>
                    <a:pt x="64" y="19"/>
                  </a:lnTo>
                  <a:lnTo>
                    <a:pt x="83" y="11"/>
                  </a:lnTo>
                  <a:lnTo>
                    <a:pt x="71" y="0"/>
                  </a:lnTo>
                  <a:lnTo>
                    <a:pt x="33" y="4"/>
                  </a:lnTo>
                  <a:lnTo>
                    <a:pt x="0" y="22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" name="Freeform 128"/>
            <p:cNvSpPr>
              <a:spLocks/>
            </p:cNvSpPr>
            <p:nvPr/>
          </p:nvSpPr>
          <p:spPr bwMode="auto">
            <a:xfrm>
              <a:off x="4249" y="1305"/>
              <a:ext cx="95" cy="51"/>
            </a:xfrm>
            <a:custGeom>
              <a:avLst/>
              <a:gdLst>
                <a:gd name="T0" fmla="*/ 0 w 95"/>
                <a:gd name="T1" fmla="*/ 43 h 51"/>
                <a:gd name="T2" fmla="*/ 0 w 95"/>
                <a:gd name="T3" fmla="*/ 43 h 51"/>
                <a:gd name="T4" fmla="*/ 8 w 95"/>
                <a:gd name="T5" fmla="*/ 50 h 51"/>
                <a:gd name="T6" fmla="*/ 86 w 95"/>
                <a:gd name="T7" fmla="*/ 40 h 51"/>
                <a:gd name="T8" fmla="*/ 94 w 95"/>
                <a:gd name="T9" fmla="*/ 24 h 51"/>
                <a:gd name="T10" fmla="*/ 72 w 95"/>
                <a:gd name="T11" fmla="*/ 10 h 51"/>
                <a:gd name="T12" fmla="*/ 54 w 95"/>
                <a:gd name="T13" fmla="*/ 15 h 51"/>
                <a:gd name="T14" fmla="*/ 57 w 95"/>
                <a:gd name="T15" fmla="*/ 4 h 51"/>
                <a:gd name="T16" fmla="*/ 46 w 95"/>
                <a:gd name="T17" fmla="*/ 0 h 51"/>
                <a:gd name="T18" fmla="*/ 10 w 95"/>
                <a:gd name="T19" fmla="*/ 38 h 51"/>
                <a:gd name="T20" fmla="*/ 0 w 95"/>
                <a:gd name="T21" fmla="*/ 43 h 51"/>
                <a:gd name="T22" fmla="*/ 0 w 95"/>
                <a:gd name="T23" fmla="*/ 4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51"/>
                <a:gd name="T38" fmla="*/ 95 w 9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51">
                  <a:moveTo>
                    <a:pt x="0" y="43"/>
                  </a:moveTo>
                  <a:lnTo>
                    <a:pt x="0" y="43"/>
                  </a:lnTo>
                  <a:lnTo>
                    <a:pt x="8" y="50"/>
                  </a:lnTo>
                  <a:lnTo>
                    <a:pt x="86" y="40"/>
                  </a:lnTo>
                  <a:lnTo>
                    <a:pt x="94" y="24"/>
                  </a:lnTo>
                  <a:lnTo>
                    <a:pt x="72" y="10"/>
                  </a:lnTo>
                  <a:lnTo>
                    <a:pt x="54" y="15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10" y="38"/>
                  </a:lnTo>
                  <a:lnTo>
                    <a:pt x="0" y="43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1" name="Freeform 129"/>
            <p:cNvSpPr>
              <a:spLocks/>
            </p:cNvSpPr>
            <p:nvPr/>
          </p:nvSpPr>
          <p:spPr bwMode="auto">
            <a:xfrm>
              <a:off x="4833" y="1413"/>
              <a:ext cx="106" cy="50"/>
            </a:xfrm>
            <a:custGeom>
              <a:avLst/>
              <a:gdLst>
                <a:gd name="T0" fmla="*/ 0 w 106"/>
                <a:gd name="T1" fmla="*/ 27 h 50"/>
                <a:gd name="T2" fmla="*/ 0 w 106"/>
                <a:gd name="T3" fmla="*/ 27 h 50"/>
                <a:gd name="T4" fmla="*/ 21 w 106"/>
                <a:gd name="T5" fmla="*/ 2 h 50"/>
                <a:gd name="T6" fmla="*/ 36 w 106"/>
                <a:gd name="T7" fmla="*/ 0 h 50"/>
                <a:gd name="T8" fmla="*/ 60 w 106"/>
                <a:gd name="T9" fmla="*/ 19 h 50"/>
                <a:gd name="T10" fmla="*/ 64 w 106"/>
                <a:gd name="T11" fmla="*/ 5 h 50"/>
                <a:gd name="T12" fmla="*/ 91 w 106"/>
                <a:gd name="T13" fmla="*/ 16 h 50"/>
                <a:gd name="T14" fmla="*/ 88 w 106"/>
                <a:gd name="T15" fmla="*/ 34 h 50"/>
                <a:gd name="T16" fmla="*/ 105 w 106"/>
                <a:gd name="T17" fmla="*/ 40 h 50"/>
                <a:gd name="T18" fmla="*/ 50 w 106"/>
                <a:gd name="T19" fmla="*/ 44 h 50"/>
                <a:gd name="T20" fmla="*/ 47 w 106"/>
                <a:gd name="T21" fmla="*/ 36 h 50"/>
                <a:gd name="T22" fmla="*/ 38 w 106"/>
                <a:gd name="T23" fmla="*/ 49 h 50"/>
                <a:gd name="T24" fmla="*/ 0 w 106"/>
                <a:gd name="T25" fmla="*/ 27 h 50"/>
                <a:gd name="T26" fmla="*/ 0 w 106"/>
                <a:gd name="T27" fmla="*/ 2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50"/>
                <a:gd name="T44" fmla="*/ 106 w 106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50">
                  <a:moveTo>
                    <a:pt x="0" y="27"/>
                  </a:moveTo>
                  <a:lnTo>
                    <a:pt x="0" y="27"/>
                  </a:lnTo>
                  <a:lnTo>
                    <a:pt x="21" y="2"/>
                  </a:lnTo>
                  <a:lnTo>
                    <a:pt x="36" y="0"/>
                  </a:lnTo>
                  <a:lnTo>
                    <a:pt x="60" y="19"/>
                  </a:lnTo>
                  <a:lnTo>
                    <a:pt x="64" y="5"/>
                  </a:lnTo>
                  <a:lnTo>
                    <a:pt x="91" y="16"/>
                  </a:lnTo>
                  <a:lnTo>
                    <a:pt x="88" y="34"/>
                  </a:lnTo>
                  <a:lnTo>
                    <a:pt x="105" y="40"/>
                  </a:lnTo>
                  <a:lnTo>
                    <a:pt x="50" y="44"/>
                  </a:lnTo>
                  <a:lnTo>
                    <a:pt x="47" y="36"/>
                  </a:lnTo>
                  <a:lnTo>
                    <a:pt x="38" y="49"/>
                  </a:lnTo>
                  <a:lnTo>
                    <a:pt x="0" y="27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Freeform 130"/>
            <p:cNvSpPr>
              <a:spLocks/>
            </p:cNvSpPr>
            <p:nvPr/>
          </p:nvSpPr>
          <p:spPr bwMode="auto">
            <a:xfrm>
              <a:off x="4906" y="1415"/>
              <a:ext cx="66" cy="34"/>
            </a:xfrm>
            <a:custGeom>
              <a:avLst/>
              <a:gdLst>
                <a:gd name="T0" fmla="*/ 0 w 66"/>
                <a:gd name="T1" fmla="*/ 0 h 34"/>
                <a:gd name="T2" fmla="*/ 0 w 66"/>
                <a:gd name="T3" fmla="*/ 0 h 34"/>
                <a:gd name="T4" fmla="*/ 21 w 66"/>
                <a:gd name="T5" fmla="*/ 12 h 34"/>
                <a:gd name="T6" fmla="*/ 16 w 66"/>
                <a:gd name="T7" fmla="*/ 23 h 34"/>
                <a:gd name="T8" fmla="*/ 27 w 66"/>
                <a:gd name="T9" fmla="*/ 33 h 34"/>
                <a:gd name="T10" fmla="*/ 46 w 66"/>
                <a:gd name="T11" fmla="*/ 33 h 34"/>
                <a:gd name="T12" fmla="*/ 65 w 66"/>
                <a:gd name="T13" fmla="*/ 21 h 34"/>
                <a:gd name="T14" fmla="*/ 0 w 66"/>
                <a:gd name="T15" fmla="*/ 0 h 34"/>
                <a:gd name="T16" fmla="*/ 0 w 6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34"/>
                <a:gd name="T29" fmla="*/ 66 w 6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34">
                  <a:moveTo>
                    <a:pt x="0" y="0"/>
                  </a:moveTo>
                  <a:lnTo>
                    <a:pt x="0" y="0"/>
                  </a:lnTo>
                  <a:lnTo>
                    <a:pt x="21" y="12"/>
                  </a:lnTo>
                  <a:lnTo>
                    <a:pt x="16" y="23"/>
                  </a:lnTo>
                  <a:lnTo>
                    <a:pt x="27" y="33"/>
                  </a:lnTo>
                  <a:lnTo>
                    <a:pt x="46" y="33"/>
                  </a:lnTo>
                  <a:lnTo>
                    <a:pt x="65" y="21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Freeform 131"/>
            <p:cNvSpPr>
              <a:spLocks/>
            </p:cNvSpPr>
            <p:nvPr/>
          </p:nvSpPr>
          <p:spPr bwMode="auto">
            <a:xfrm>
              <a:off x="4912" y="1979"/>
              <a:ext cx="50" cy="171"/>
            </a:xfrm>
            <a:custGeom>
              <a:avLst/>
              <a:gdLst>
                <a:gd name="T0" fmla="*/ 0 w 50"/>
                <a:gd name="T1" fmla="*/ 43 h 171"/>
                <a:gd name="T2" fmla="*/ 0 w 50"/>
                <a:gd name="T3" fmla="*/ 43 h 171"/>
                <a:gd name="T4" fmla="*/ 9 w 50"/>
                <a:gd name="T5" fmla="*/ 64 h 171"/>
                <a:gd name="T6" fmla="*/ 9 w 50"/>
                <a:gd name="T7" fmla="*/ 170 h 171"/>
                <a:gd name="T8" fmla="*/ 17 w 50"/>
                <a:gd name="T9" fmla="*/ 158 h 171"/>
                <a:gd name="T10" fmla="*/ 30 w 50"/>
                <a:gd name="T11" fmla="*/ 166 h 171"/>
                <a:gd name="T12" fmla="*/ 15 w 50"/>
                <a:gd name="T13" fmla="*/ 137 h 171"/>
                <a:gd name="T14" fmla="*/ 23 w 50"/>
                <a:gd name="T15" fmla="*/ 107 h 171"/>
                <a:gd name="T16" fmla="*/ 49 w 50"/>
                <a:gd name="T17" fmla="*/ 116 h 171"/>
                <a:gd name="T18" fmla="*/ 25 w 50"/>
                <a:gd name="T19" fmla="*/ 60 h 171"/>
                <a:gd name="T20" fmla="*/ 17 w 50"/>
                <a:gd name="T21" fmla="*/ 0 h 171"/>
                <a:gd name="T22" fmla="*/ 0 w 50"/>
                <a:gd name="T23" fmla="*/ 43 h 171"/>
                <a:gd name="T24" fmla="*/ 0 w 50"/>
                <a:gd name="T25" fmla="*/ 43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71"/>
                <a:gd name="T41" fmla="*/ 50 w 5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71">
                  <a:moveTo>
                    <a:pt x="0" y="43"/>
                  </a:moveTo>
                  <a:lnTo>
                    <a:pt x="0" y="43"/>
                  </a:lnTo>
                  <a:lnTo>
                    <a:pt x="9" y="64"/>
                  </a:lnTo>
                  <a:lnTo>
                    <a:pt x="9" y="170"/>
                  </a:lnTo>
                  <a:lnTo>
                    <a:pt x="17" y="158"/>
                  </a:lnTo>
                  <a:lnTo>
                    <a:pt x="30" y="166"/>
                  </a:lnTo>
                  <a:lnTo>
                    <a:pt x="15" y="137"/>
                  </a:lnTo>
                  <a:lnTo>
                    <a:pt x="23" y="107"/>
                  </a:lnTo>
                  <a:lnTo>
                    <a:pt x="49" y="116"/>
                  </a:lnTo>
                  <a:lnTo>
                    <a:pt x="25" y="60"/>
                  </a:lnTo>
                  <a:lnTo>
                    <a:pt x="17" y="0"/>
                  </a:lnTo>
                  <a:lnTo>
                    <a:pt x="0" y="43"/>
                  </a:lnTo>
                </a:path>
              </a:pathLst>
            </a:custGeom>
            <a:solidFill>
              <a:srgbClr val="66FF33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4" name="Freeform 132"/>
            <p:cNvSpPr>
              <a:spLocks/>
            </p:cNvSpPr>
            <p:nvPr/>
          </p:nvSpPr>
          <p:spPr bwMode="auto">
            <a:xfrm>
              <a:off x="4984" y="1434"/>
              <a:ext cx="74" cy="25"/>
            </a:xfrm>
            <a:custGeom>
              <a:avLst/>
              <a:gdLst>
                <a:gd name="T0" fmla="*/ 0 w 74"/>
                <a:gd name="T1" fmla="*/ 0 h 25"/>
                <a:gd name="T2" fmla="*/ 0 w 74"/>
                <a:gd name="T3" fmla="*/ 0 h 25"/>
                <a:gd name="T4" fmla="*/ 13 w 74"/>
                <a:gd name="T5" fmla="*/ 17 h 25"/>
                <a:gd name="T6" fmla="*/ 46 w 74"/>
                <a:gd name="T7" fmla="*/ 24 h 25"/>
                <a:gd name="T8" fmla="*/ 73 w 74"/>
                <a:gd name="T9" fmla="*/ 19 h 25"/>
                <a:gd name="T10" fmla="*/ 0 w 74"/>
                <a:gd name="T11" fmla="*/ 0 h 25"/>
                <a:gd name="T12" fmla="*/ 0 w 74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25"/>
                <a:gd name="T23" fmla="*/ 74 w 74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25">
                  <a:moveTo>
                    <a:pt x="0" y="0"/>
                  </a:moveTo>
                  <a:lnTo>
                    <a:pt x="0" y="0"/>
                  </a:lnTo>
                  <a:lnTo>
                    <a:pt x="13" y="17"/>
                  </a:lnTo>
                  <a:lnTo>
                    <a:pt x="46" y="24"/>
                  </a:lnTo>
                  <a:lnTo>
                    <a:pt x="73" y="19"/>
                  </a:lnTo>
                  <a:lnTo>
                    <a:pt x="0" y="0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5" name="Freeform 133"/>
            <p:cNvSpPr>
              <a:spLocks/>
            </p:cNvSpPr>
            <p:nvPr/>
          </p:nvSpPr>
          <p:spPr bwMode="auto">
            <a:xfrm>
              <a:off x="1775" y="2829"/>
              <a:ext cx="65" cy="63"/>
            </a:xfrm>
            <a:custGeom>
              <a:avLst/>
              <a:gdLst>
                <a:gd name="T0" fmla="*/ 0 w 65"/>
                <a:gd name="T1" fmla="*/ 29 h 63"/>
                <a:gd name="T2" fmla="*/ 0 w 65"/>
                <a:gd name="T3" fmla="*/ 29 h 63"/>
                <a:gd name="T4" fmla="*/ 17 w 65"/>
                <a:gd name="T5" fmla="*/ 0 h 63"/>
                <a:gd name="T6" fmla="*/ 64 w 65"/>
                <a:gd name="T7" fmla="*/ 6 h 63"/>
                <a:gd name="T8" fmla="*/ 58 w 65"/>
                <a:gd name="T9" fmla="*/ 57 h 63"/>
                <a:gd name="T10" fmla="*/ 25 w 65"/>
                <a:gd name="T11" fmla="*/ 62 h 63"/>
                <a:gd name="T12" fmla="*/ 0 w 65"/>
                <a:gd name="T13" fmla="*/ 29 h 63"/>
                <a:gd name="T14" fmla="*/ 0 w 65"/>
                <a:gd name="T15" fmla="*/ 2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63"/>
                <a:gd name="T26" fmla="*/ 65 w 6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63">
                  <a:moveTo>
                    <a:pt x="0" y="29"/>
                  </a:moveTo>
                  <a:lnTo>
                    <a:pt x="0" y="29"/>
                  </a:lnTo>
                  <a:lnTo>
                    <a:pt x="17" y="0"/>
                  </a:lnTo>
                  <a:lnTo>
                    <a:pt x="64" y="6"/>
                  </a:lnTo>
                  <a:lnTo>
                    <a:pt x="58" y="57"/>
                  </a:lnTo>
                  <a:lnTo>
                    <a:pt x="25" y="62"/>
                  </a:lnTo>
                  <a:lnTo>
                    <a:pt x="0" y="29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76" name="Group 134"/>
            <p:cNvGrpSpPr>
              <a:grpSpLocks/>
            </p:cNvGrpSpPr>
            <p:nvPr/>
          </p:nvGrpSpPr>
          <p:grpSpPr bwMode="auto">
            <a:xfrm>
              <a:off x="2856" y="1266"/>
              <a:ext cx="259" cy="135"/>
              <a:chOff x="3234" y="1215"/>
              <a:chExt cx="259" cy="135"/>
            </a:xfrm>
          </p:grpSpPr>
          <p:sp>
            <p:nvSpPr>
              <p:cNvPr id="543" name="Freeform 135"/>
              <p:cNvSpPr>
                <a:spLocks/>
              </p:cNvSpPr>
              <p:nvPr/>
            </p:nvSpPr>
            <p:spPr bwMode="auto">
              <a:xfrm>
                <a:off x="3234" y="1231"/>
                <a:ext cx="167" cy="119"/>
              </a:xfrm>
              <a:custGeom>
                <a:avLst/>
                <a:gdLst>
                  <a:gd name="T0" fmla="*/ 0 w 167"/>
                  <a:gd name="T1" fmla="*/ 15 h 119"/>
                  <a:gd name="T2" fmla="*/ 0 w 167"/>
                  <a:gd name="T3" fmla="*/ 15 h 119"/>
                  <a:gd name="T4" fmla="*/ 2 w 167"/>
                  <a:gd name="T5" fmla="*/ 29 h 119"/>
                  <a:gd name="T6" fmla="*/ 19 w 167"/>
                  <a:gd name="T7" fmla="*/ 29 h 119"/>
                  <a:gd name="T8" fmla="*/ 13 w 167"/>
                  <a:gd name="T9" fmla="*/ 36 h 119"/>
                  <a:gd name="T10" fmla="*/ 26 w 167"/>
                  <a:gd name="T11" fmla="*/ 41 h 119"/>
                  <a:gd name="T12" fmla="*/ 9 w 167"/>
                  <a:gd name="T13" fmla="*/ 40 h 119"/>
                  <a:gd name="T14" fmla="*/ 39 w 167"/>
                  <a:gd name="T15" fmla="*/ 52 h 119"/>
                  <a:gd name="T16" fmla="*/ 26 w 167"/>
                  <a:gd name="T17" fmla="*/ 57 h 119"/>
                  <a:gd name="T18" fmla="*/ 35 w 167"/>
                  <a:gd name="T19" fmla="*/ 66 h 119"/>
                  <a:gd name="T20" fmla="*/ 61 w 167"/>
                  <a:gd name="T21" fmla="*/ 61 h 119"/>
                  <a:gd name="T22" fmla="*/ 60 w 167"/>
                  <a:gd name="T23" fmla="*/ 48 h 119"/>
                  <a:gd name="T24" fmla="*/ 74 w 167"/>
                  <a:gd name="T25" fmla="*/ 44 h 119"/>
                  <a:gd name="T26" fmla="*/ 76 w 167"/>
                  <a:gd name="T27" fmla="*/ 57 h 119"/>
                  <a:gd name="T28" fmla="*/ 92 w 167"/>
                  <a:gd name="T29" fmla="*/ 48 h 119"/>
                  <a:gd name="T30" fmla="*/ 89 w 167"/>
                  <a:gd name="T31" fmla="*/ 57 h 119"/>
                  <a:gd name="T32" fmla="*/ 104 w 167"/>
                  <a:gd name="T33" fmla="*/ 58 h 119"/>
                  <a:gd name="T34" fmla="*/ 46 w 167"/>
                  <a:gd name="T35" fmla="*/ 72 h 119"/>
                  <a:gd name="T36" fmla="*/ 49 w 167"/>
                  <a:gd name="T37" fmla="*/ 82 h 119"/>
                  <a:gd name="T38" fmla="*/ 96 w 167"/>
                  <a:gd name="T39" fmla="*/ 74 h 119"/>
                  <a:gd name="T40" fmla="*/ 64 w 167"/>
                  <a:gd name="T41" fmla="*/ 84 h 119"/>
                  <a:gd name="T42" fmla="*/ 82 w 167"/>
                  <a:gd name="T43" fmla="*/ 90 h 119"/>
                  <a:gd name="T44" fmla="*/ 50 w 167"/>
                  <a:gd name="T45" fmla="*/ 94 h 119"/>
                  <a:gd name="T46" fmla="*/ 99 w 167"/>
                  <a:gd name="T47" fmla="*/ 118 h 119"/>
                  <a:gd name="T48" fmla="*/ 130 w 167"/>
                  <a:gd name="T49" fmla="*/ 57 h 119"/>
                  <a:gd name="T50" fmla="*/ 166 w 167"/>
                  <a:gd name="T51" fmla="*/ 43 h 119"/>
                  <a:gd name="T52" fmla="*/ 126 w 167"/>
                  <a:gd name="T53" fmla="*/ 33 h 119"/>
                  <a:gd name="T54" fmla="*/ 120 w 167"/>
                  <a:gd name="T55" fmla="*/ 18 h 119"/>
                  <a:gd name="T56" fmla="*/ 108 w 167"/>
                  <a:gd name="T57" fmla="*/ 26 h 119"/>
                  <a:gd name="T58" fmla="*/ 113 w 167"/>
                  <a:gd name="T59" fmla="*/ 12 h 119"/>
                  <a:gd name="T60" fmla="*/ 86 w 167"/>
                  <a:gd name="T61" fmla="*/ 0 h 119"/>
                  <a:gd name="T62" fmla="*/ 77 w 167"/>
                  <a:gd name="T63" fmla="*/ 12 h 119"/>
                  <a:gd name="T64" fmla="*/ 89 w 167"/>
                  <a:gd name="T65" fmla="*/ 41 h 119"/>
                  <a:gd name="T66" fmla="*/ 58 w 167"/>
                  <a:gd name="T67" fmla="*/ 12 h 119"/>
                  <a:gd name="T68" fmla="*/ 49 w 167"/>
                  <a:gd name="T69" fmla="*/ 18 h 119"/>
                  <a:gd name="T70" fmla="*/ 55 w 167"/>
                  <a:gd name="T71" fmla="*/ 32 h 119"/>
                  <a:gd name="T72" fmla="*/ 25 w 167"/>
                  <a:gd name="T73" fmla="*/ 19 h 119"/>
                  <a:gd name="T74" fmla="*/ 46 w 167"/>
                  <a:gd name="T75" fmla="*/ 10 h 119"/>
                  <a:gd name="T76" fmla="*/ 0 w 167"/>
                  <a:gd name="T77" fmla="*/ 15 h 119"/>
                  <a:gd name="T78" fmla="*/ 0 w 167"/>
                  <a:gd name="T79" fmla="*/ 15 h 11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7"/>
                  <a:gd name="T121" fmla="*/ 0 h 119"/>
                  <a:gd name="T122" fmla="*/ 167 w 167"/>
                  <a:gd name="T123" fmla="*/ 119 h 11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7" h="119">
                    <a:moveTo>
                      <a:pt x="0" y="15"/>
                    </a:moveTo>
                    <a:lnTo>
                      <a:pt x="0" y="15"/>
                    </a:lnTo>
                    <a:lnTo>
                      <a:pt x="2" y="29"/>
                    </a:lnTo>
                    <a:lnTo>
                      <a:pt x="19" y="29"/>
                    </a:lnTo>
                    <a:lnTo>
                      <a:pt x="13" y="36"/>
                    </a:lnTo>
                    <a:lnTo>
                      <a:pt x="26" y="41"/>
                    </a:lnTo>
                    <a:lnTo>
                      <a:pt x="9" y="40"/>
                    </a:lnTo>
                    <a:lnTo>
                      <a:pt x="39" y="52"/>
                    </a:lnTo>
                    <a:lnTo>
                      <a:pt x="26" y="57"/>
                    </a:lnTo>
                    <a:lnTo>
                      <a:pt x="35" y="66"/>
                    </a:lnTo>
                    <a:lnTo>
                      <a:pt x="61" y="61"/>
                    </a:lnTo>
                    <a:lnTo>
                      <a:pt x="60" y="48"/>
                    </a:lnTo>
                    <a:lnTo>
                      <a:pt x="74" y="44"/>
                    </a:lnTo>
                    <a:lnTo>
                      <a:pt x="76" y="57"/>
                    </a:lnTo>
                    <a:lnTo>
                      <a:pt x="92" y="48"/>
                    </a:lnTo>
                    <a:lnTo>
                      <a:pt x="89" y="57"/>
                    </a:lnTo>
                    <a:lnTo>
                      <a:pt x="104" y="58"/>
                    </a:lnTo>
                    <a:lnTo>
                      <a:pt x="46" y="72"/>
                    </a:lnTo>
                    <a:lnTo>
                      <a:pt x="49" y="82"/>
                    </a:lnTo>
                    <a:lnTo>
                      <a:pt x="96" y="74"/>
                    </a:lnTo>
                    <a:lnTo>
                      <a:pt x="64" y="84"/>
                    </a:lnTo>
                    <a:lnTo>
                      <a:pt x="82" y="90"/>
                    </a:lnTo>
                    <a:lnTo>
                      <a:pt x="50" y="94"/>
                    </a:lnTo>
                    <a:lnTo>
                      <a:pt x="99" y="118"/>
                    </a:lnTo>
                    <a:lnTo>
                      <a:pt x="130" y="57"/>
                    </a:lnTo>
                    <a:lnTo>
                      <a:pt x="166" y="43"/>
                    </a:lnTo>
                    <a:lnTo>
                      <a:pt x="126" y="33"/>
                    </a:lnTo>
                    <a:lnTo>
                      <a:pt x="120" y="18"/>
                    </a:lnTo>
                    <a:lnTo>
                      <a:pt x="108" y="26"/>
                    </a:lnTo>
                    <a:lnTo>
                      <a:pt x="113" y="12"/>
                    </a:lnTo>
                    <a:lnTo>
                      <a:pt x="86" y="0"/>
                    </a:lnTo>
                    <a:lnTo>
                      <a:pt x="77" y="12"/>
                    </a:lnTo>
                    <a:lnTo>
                      <a:pt x="89" y="41"/>
                    </a:lnTo>
                    <a:lnTo>
                      <a:pt x="58" y="12"/>
                    </a:lnTo>
                    <a:lnTo>
                      <a:pt x="49" y="18"/>
                    </a:lnTo>
                    <a:lnTo>
                      <a:pt x="55" y="32"/>
                    </a:lnTo>
                    <a:lnTo>
                      <a:pt x="25" y="19"/>
                    </a:lnTo>
                    <a:lnTo>
                      <a:pt x="46" y="10"/>
                    </a:lnTo>
                    <a:lnTo>
                      <a:pt x="0" y="15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4" name="Freeform 136"/>
              <p:cNvSpPr>
                <a:spLocks/>
              </p:cNvSpPr>
              <p:nvPr/>
            </p:nvSpPr>
            <p:spPr bwMode="auto">
              <a:xfrm>
                <a:off x="3341" y="1215"/>
                <a:ext cx="152" cy="51"/>
              </a:xfrm>
              <a:custGeom>
                <a:avLst/>
                <a:gdLst>
                  <a:gd name="T0" fmla="*/ 0 w 152"/>
                  <a:gd name="T1" fmla="*/ 13 h 51"/>
                  <a:gd name="T2" fmla="*/ 0 w 152"/>
                  <a:gd name="T3" fmla="*/ 13 h 51"/>
                  <a:gd name="T4" fmla="*/ 22 w 152"/>
                  <a:gd name="T5" fmla="*/ 17 h 51"/>
                  <a:gd name="T6" fmla="*/ 8 w 152"/>
                  <a:gd name="T7" fmla="*/ 23 h 51"/>
                  <a:gd name="T8" fmla="*/ 13 w 152"/>
                  <a:gd name="T9" fmla="*/ 28 h 51"/>
                  <a:gd name="T10" fmla="*/ 69 w 152"/>
                  <a:gd name="T11" fmla="*/ 27 h 51"/>
                  <a:gd name="T12" fmla="*/ 34 w 152"/>
                  <a:gd name="T13" fmla="*/ 34 h 51"/>
                  <a:gd name="T14" fmla="*/ 90 w 152"/>
                  <a:gd name="T15" fmla="*/ 50 h 51"/>
                  <a:gd name="T16" fmla="*/ 127 w 152"/>
                  <a:gd name="T17" fmla="*/ 41 h 51"/>
                  <a:gd name="T18" fmla="*/ 151 w 152"/>
                  <a:gd name="T19" fmla="*/ 23 h 51"/>
                  <a:gd name="T20" fmla="*/ 144 w 152"/>
                  <a:gd name="T21" fmla="*/ 14 h 51"/>
                  <a:gd name="T22" fmla="*/ 109 w 152"/>
                  <a:gd name="T23" fmla="*/ 15 h 51"/>
                  <a:gd name="T24" fmla="*/ 115 w 152"/>
                  <a:gd name="T25" fmla="*/ 6 h 51"/>
                  <a:gd name="T26" fmla="*/ 85 w 152"/>
                  <a:gd name="T27" fmla="*/ 15 h 51"/>
                  <a:gd name="T28" fmla="*/ 81 w 152"/>
                  <a:gd name="T29" fmla="*/ 0 h 51"/>
                  <a:gd name="T30" fmla="*/ 74 w 152"/>
                  <a:gd name="T31" fmla="*/ 20 h 51"/>
                  <a:gd name="T32" fmla="*/ 34 w 152"/>
                  <a:gd name="T33" fmla="*/ 0 h 51"/>
                  <a:gd name="T34" fmla="*/ 35 w 152"/>
                  <a:gd name="T35" fmla="*/ 12 h 51"/>
                  <a:gd name="T36" fmla="*/ 23 w 152"/>
                  <a:gd name="T37" fmla="*/ 6 h 51"/>
                  <a:gd name="T38" fmla="*/ 28 w 152"/>
                  <a:gd name="T39" fmla="*/ 18 h 51"/>
                  <a:gd name="T40" fmla="*/ 0 w 152"/>
                  <a:gd name="T41" fmla="*/ 13 h 51"/>
                  <a:gd name="T42" fmla="*/ 0 w 152"/>
                  <a:gd name="T43" fmla="*/ 13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2"/>
                  <a:gd name="T67" fmla="*/ 0 h 51"/>
                  <a:gd name="T68" fmla="*/ 152 w 152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2" h="51">
                    <a:moveTo>
                      <a:pt x="0" y="13"/>
                    </a:moveTo>
                    <a:lnTo>
                      <a:pt x="0" y="13"/>
                    </a:lnTo>
                    <a:lnTo>
                      <a:pt x="22" y="17"/>
                    </a:lnTo>
                    <a:lnTo>
                      <a:pt x="8" y="23"/>
                    </a:lnTo>
                    <a:lnTo>
                      <a:pt x="13" y="28"/>
                    </a:lnTo>
                    <a:lnTo>
                      <a:pt x="69" y="27"/>
                    </a:lnTo>
                    <a:lnTo>
                      <a:pt x="34" y="34"/>
                    </a:lnTo>
                    <a:lnTo>
                      <a:pt x="90" y="50"/>
                    </a:lnTo>
                    <a:lnTo>
                      <a:pt x="127" y="41"/>
                    </a:lnTo>
                    <a:lnTo>
                      <a:pt x="151" y="23"/>
                    </a:lnTo>
                    <a:lnTo>
                      <a:pt x="144" y="14"/>
                    </a:lnTo>
                    <a:lnTo>
                      <a:pt x="109" y="15"/>
                    </a:lnTo>
                    <a:lnTo>
                      <a:pt x="115" y="6"/>
                    </a:lnTo>
                    <a:lnTo>
                      <a:pt x="85" y="15"/>
                    </a:lnTo>
                    <a:lnTo>
                      <a:pt x="81" y="0"/>
                    </a:lnTo>
                    <a:lnTo>
                      <a:pt x="74" y="20"/>
                    </a:lnTo>
                    <a:lnTo>
                      <a:pt x="34" y="0"/>
                    </a:lnTo>
                    <a:lnTo>
                      <a:pt x="35" y="12"/>
                    </a:lnTo>
                    <a:lnTo>
                      <a:pt x="23" y="6"/>
                    </a:lnTo>
                    <a:lnTo>
                      <a:pt x="28" y="18"/>
                    </a:lnTo>
                    <a:lnTo>
                      <a:pt x="0" y="13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5" name="Freeform 137"/>
              <p:cNvSpPr>
                <a:spLocks/>
              </p:cNvSpPr>
              <p:nvPr/>
            </p:nvSpPr>
            <p:spPr bwMode="auto">
              <a:xfrm>
                <a:off x="3393" y="1295"/>
                <a:ext cx="65" cy="34"/>
              </a:xfrm>
              <a:custGeom>
                <a:avLst/>
                <a:gdLst>
                  <a:gd name="T0" fmla="*/ 0 w 65"/>
                  <a:gd name="T1" fmla="*/ 26 h 34"/>
                  <a:gd name="T2" fmla="*/ 0 w 65"/>
                  <a:gd name="T3" fmla="*/ 26 h 34"/>
                  <a:gd name="T4" fmla="*/ 5 w 65"/>
                  <a:gd name="T5" fmla="*/ 9 h 34"/>
                  <a:gd name="T6" fmla="*/ 32 w 65"/>
                  <a:gd name="T7" fmla="*/ 0 h 34"/>
                  <a:gd name="T8" fmla="*/ 36 w 65"/>
                  <a:gd name="T9" fmla="*/ 9 h 34"/>
                  <a:gd name="T10" fmla="*/ 64 w 65"/>
                  <a:gd name="T11" fmla="*/ 17 h 34"/>
                  <a:gd name="T12" fmla="*/ 25 w 65"/>
                  <a:gd name="T13" fmla="*/ 33 h 34"/>
                  <a:gd name="T14" fmla="*/ 32 w 65"/>
                  <a:gd name="T15" fmla="*/ 24 h 34"/>
                  <a:gd name="T16" fmla="*/ 0 w 65"/>
                  <a:gd name="T17" fmla="*/ 26 h 34"/>
                  <a:gd name="T18" fmla="*/ 0 w 65"/>
                  <a:gd name="T19" fmla="*/ 26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4"/>
                  <a:gd name="T32" fmla="*/ 65 w 65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4">
                    <a:moveTo>
                      <a:pt x="0" y="26"/>
                    </a:moveTo>
                    <a:lnTo>
                      <a:pt x="0" y="26"/>
                    </a:lnTo>
                    <a:lnTo>
                      <a:pt x="5" y="9"/>
                    </a:lnTo>
                    <a:lnTo>
                      <a:pt x="32" y="0"/>
                    </a:lnTo>
                    <a:lnTo>
                      <a:pt x="36" y="9"/>
                    </a:lnTo>
                    <a:lnTo>
                      <a:pt x="64" y="17"/>
                    </a:lnTo>
                    <a:lnTo>
                      <a:pt x="25" y="33"/>
                    </a:lnTo>
                    <a:lnTo>
                      <a:pt x="32" y="24"/>
                    </a:lnTo>
                    <a:lnTo>
                      <a:pt x="0" y="26"/>
                    </a:lnTo>
                  </a:path>
                </a:pathLst>
              </a:custGeom>
              <a:noFill/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77" name="Freeform 138"/>
            <p:cNvSpPr>
              <a:spLocks/>
            </p:cNvSpPr>
            <p:nvPr/>
          </p:nvSpPr>
          <p:spPr bwMode="auto">
            <a:xfrm>
              <a:off x="3244" y="2313"/>
              <a:ext cx="112" cy="87"/>
            </a:xfrm>
            <a:custGeom>
              <a:avLst/>
              <a:gdLst>
                <a:gd name="T0" fmla="*/ 0 w 112"/>
                <a:gd name="T1" fmla="*/ 80 h 87"/>
                <a:gd name="T2" fmla="*/ 0 w 112"/>
                <a:gd name="T3" fmla="*/ 80 h 87"/>
                <a:gd name="T4" fmla="*/ 1 w 112"/>
                <a:gd name="T5" fmla="*/ 71 h 87"/>
                <a:gd name="T6" fmla="*/ 18 w 112"/>
                <a:gd name="T7" fmla="*/ 52 h 87"/>
                <a:gd name="T8" fmla="*/ 8 w 112"/>
                <a:gd name="T9" fmla="*/ 44 h 87"/>
                <a:gd name="T10" fmla="*/ 8 w 112"/>
                <a:gd name="T11" fmla="*/ 22 h 87"/>
                <a:gd name="T12" fmla="*/ 18 w 112"/>
                <a:gd name="T13" fmla="*/ 5 h 87"/>
                <a:gd name="T14" fmla="*/ 111 w 112"/>
                <a:gd name="T15" fmla="*/ 0 h 87"/>
                <a:gd name="T16" fmla="*/ 94 w 112"/>
                <a:gd name="T17" fmla="*/ 13 h 87"/>
                <a:gd name="T18" fmla="*/ 88 w 112"/>
                <a:gd name="T19" fmla="*/ 47 h 87"/>
                <a:gd name="T20" fmla="*/ 50 w 112"/>
                <a:gd name="T21" fmla="*/ 68 h 87"/>
                <a:gd name="T22" fmla="*/ 16 w 112"/>
                <a:gd name="T23" fmla="*/ 86 h 87"/>
                <a:gd name="T24" fmla="*/ 0 w 112"/>
                <a:gd name="T25" fmla="*/ 80 h 87"/>
                <a:gd name="T26" fmla="*/ 0 w 112"/>
                <a:gd name="T27" fmla="*/ 80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87"/>
                <a:gd name="T44" fmla="*/ 112 w 112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87">
                  <a:moveTo>
                    <a:pt x="0" y="80"/>
                  </a:moveTo>
                  <a:lnTo>
                    <a:pt x="0" y="80"/>
                  </a:lnTo>
                  <a:lnTo>
                    <a:pt x="1" y="71"/>
                  </a:lnTo>
                  <a:lnTo>
                    <a:pt x="18" y="52"/>
                  </a:lnTo>
                  <a:lnTo>
                    <a:pt x="8" y="44"/>
                  </a:lnTo>
                  <a:lnTo>
                    <a:pt x="8" y="22"/>
                  </a:lnTo>
                  <a:lnTo>
                    <a:pt x="18" y="5"/>
                  </a:lnTo>
                  <a:lnTo>
                    <a:pt x="111" y="0"/>
                  </a:lnTo>
                  <a:lnTo>
                    <a:pt x="94" y="13"/>
                  </a:lnTo>
                  <a:lnTo>
                    <a:pt x="88" y="47"/>
                  </a:lnTo>
                  <a:lnTo>
                    <a:pt x="50" y="68"/>
                  </a:lnTo>
                  <a:lnTo>
                    <a:pt x="16" y="86"/>
                  </a:lnTo>
                  <a:lnTo>
                    <a:pt x="0" y="80"/>
                  </a:lnTo>
                </a:path>
              </a:pathLst>
            </a:custGeom>
            <a:solidFill>
              <a:srgbClr val="FF99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Freeform 139"/>
            <p:cNvSpPr>
              <a:spLocks/>
            </p:cNvSpPr>
            <p:nvPr/>
          </p:nvSpPr>
          <p:spPr bwMode="auto">
            <a:xfrm>
              <a:off x="4220" y="2593"/>
              <a:ext cx="125" cy="241"/>
            </a:xfrm>
            <a:custGeom>
              <a:avLst/>
              <a:gdLst>
                <a:gd name="T0" fmla="*/ 0 w 125"/>
                <a:gd name="T1" fmla="*/ 38 h 241"/>
                <a:gd name="T2" fmla="*/ 0 w 125"/>
                <a:gd name="T3" fmla="*/ 38 h 241"/>
                <a:gd name="T4" fmla="*/ 8 w 125"/>
                <a:gd name="T5" fmla="*/ 19 h 241"/>
                <a:gd name="T6" fmla="*/ 42 w 125"/>
                <a:gd name="T7" fmla="*/ 0 h 241"/>
                <a:gd name="T8" fmla="*/ 56 w 125"/>
                <a:gd name="T9" fmla="*/ 19 h 241"/>
                <a:gd name="T10" fmla="*/ 52 w 125"/>
                <a:gd name="T11" fmla="*/ 51 h 241"/>
                <a:gd name="T12" fmla="*/ 92 w 125"/>
                <a:gd name="T13" fmla="*/ 37 h 241"/>
                <a:gd name="T14" fmla="*/ 109 w 125"/>
                <a:gd name="T15" fmla="*/ 51 h 241"/>
                <a:gd name="T16" fmla="*/ 124 w 125"/>
                <a:gd name="T17" fmla="*/ 83 h 241"/>
                <a:gd name="T18" fmla="*/ 119 w 125"/>
                <a:gd name="T19" fmla="*/ 103 h 241"/>
                <a:gd name="T20" fmla="*/ 88 w 125"/>
                <a:gd name="T21" fmla="*/ 101 h 241"/>
                <a:gd name="T22" fmla="*/ 77 w 125"/>
                <a:gd name="T23" fmla="*/ 111 h 241"/>
                <a:gd name="T24" fmla="*/ 83 w 125"/>
                <a:gd name="T25" fmla="*/ 144 h 241"/>
                <a:gd name="T26" fmla="*/ 42 w 125"/>
                <a:gd name="T27" fmla="*/ 115 h 241"/>
                <a:gd name="T28" fmla="*/ 26 w 125"/>
                <a:gd name="T29" fmla="*/ 167 h 241"/>
                <a:gd name="T30" fmla="*/ 45 w 125"/>
                <a:gd name="T31" fmla="*/ 214 h 241"/>
                <a:gd name="T32" fmla="*/ 73 w 125"/>
                <a:gd name="T33" fmla="*/ 231 h 241"/>
                <a:gd name="T34" fmla="*/ 58 w 125"/>
                <a:gd name="T35" fmla="*/ 240 h 241"/>
                <a:gd name="T36" fmla="*/ 54 w 125"/>
                <a:gd name="T37" fmla="*/ 226 h 241"/>
                <a:gd name="T38" fmla="*/ 42 w 125"/>
                <a:gd name="T39" fmla="*/ 226 h 241"/>
                <a:gd name="T40" fmla="*/ 11 w 125"/>
                <a:gd name="T41" fmla="*/ 199 h 241"/>
                <a:gd name="T42" fmla="*/ 17 w 125"/>
                <a:gd name="T43" fmla="*/ 169 h 241"/>
                <a:gd name="T44" fmla="*/ 33 w 125"/>
                <a:gd name="T45" fmla="*/ 141 h 241"/>
                <a:gd name="T46" fmla="*/ 11 w 125"/>
                <a:gd name="T47" fmla="*/ 94 h 241"/>
                <a:gd name="T48" fmla="*/ 18 w 125"/>
                <a:gd name="T49" fmla="*/ 74 h 241"/>
                <a:gd name="T50" fmla="*/ 0 w 125"/>
                <a:gd name="T51" fmla="*/ 38 h 241"/>
                <a:gd name="T52" fmla="*/ 0 w 125"/>
                <a:gd name="T53" fmla="*/ 38 h 2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5"/>
                <a:gd name="T82" fmla="*/ 0 h 241"/>
                <a:gd name="T83" fmla="*/ 125 w 125"/>
                <a:gd name="T84" fmla="*/ 241 h 2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5" h="241">
                  <a:moveTo>
                    <a:pt x="0" y="38"/>
                  </a:moveTo>
                  <a:lnTo>
                    <a:pt x="0" y="38"/>
                  </a:lnTo>
                  <a:lnTo>
                    <a:pt x="8" y="19"/>
                  </a:lnTo>
                  <a:lnTo>
                    <a:pt x="42" y="0"/>
                  </a:lnTo>
                  <a:lnTo>
                    <a:pt x="56" y="19"/>
                  </a:lnTo>
                  <a:lnTo>
                    <a:pt x="52" y="51"/>
                  </a:lnTo>
                  <a:lnTo>
                    <a:pt x="92" y="37"/>
                  </a:lnTo>
                  <a:lnTo>
                    <a:pt x="109" y="51"/>
                  </a:lnTo>
                  <a:lnTo>
                    <a:pt x="124" y="83"/>
                  </a:lnTo>
                  <a:lnTo>
                    <a:pt x="119" y="103"/>
                  </a:lnTo>
                  <a:lnTo>
                    <a:pt x="88" y="101"/>
                  </a:lnTo>
                  <a:lnTo>
                    <a:pt x="77" y="111"/>
                  </a:lnTo>
                  <a:lnTo>
                    <a:pt x="83" y="144"/>
                  </a:lnTo>
                  <a:lnTo>
                    <a:pt x="42" y="115"/>
                  </a:lnTo>
                  <a:lnTo>
                    <a:pt x="26" y="167"/>
                  </a:lnTo>
                  <a:lnTo>
                    <a:pt x="45" y="214"/>
                  </a:lnTo>
                  <a:lnTo>
                    <a:pt x="73" y="231"/>
                  </a:lnTo>
                  <a:lnTo>
                    <a:pt x="58" y="240"/>
                  </a:lnTo>
                  <a:lnTo>
                    <a:pt x="54" y="226"/>
                  </a:lnTo>
                  <a:lnTo>
                    <a:pt x="42" y="226"/>
                  </a:lnTo>
                  <a:lnTo>
                    <a:pt x="11" y="199"/>
                  </a:lnTo>
                  <a:lnTo>
                    <a:pt x="17" y="169"/>
                  </a:lnTo>
                  <a:lnTo>
                    <a:pt x="33" y="141"/>
                  </a:lnTo>
                  <a:lnTo>
                    <a:pt x="11" y="94"/>
                  </a:lnTo>
                  <a:lnTo>
                    <a:pt x="18" y="74"/>
                  </a:lnTo>
                  <a:lnTo>
                    <a:pt x="0" y="38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9" name="Freeform 140"/>
            <p:cNvSpPr>
              <a:spLocks/>
            </p:cNvSpPr>
            <p:nvPr/>
          </p:nvSpPr>
          <p:spPr bwMode="auto">
            <a:xfrm>
              <a:off x="1713" y="2752"/>
              <a:ext cx="17" cy="13"/>
            </a:xfrm>
            <a:custGeom>
              <a:avLst/>
              <a:gdLst>
                <a:gd name="T0" fmla="*/ 0 w 17"/>
                <a:gd name="T1" fmla="*/ 12 h 13"/>
                <a:gd name="T2" fmla="*/ 0 w 17"/>
                <a:gd name="T3" fmla="*/ 12 h 13"/>
                <a:gd name="T4" fmla="*/ 15 w 17"/>
                <a:gd name="T5" fmla="*/ 10 h 13"/>
                <a:gd name="T6" fmla="*/ 16 w 17"/>
                <a:gd name="T7" fmla="*/ 0 h 13"/>
                <a:gd name="T8" fmla="*/ 0 w 17"/>
                <a:gd name="T9" fmla="*/ 12 h 13"/>
                <a:gd name="T10" fmla="*/ 0 w 17"/>
                <a:gd name="T11" fmla="*/ 1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3"/>
                <a:gd name="T20" fmla="*/ 17 w 1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3">
                  <a:moveTo>
                    <a:pt x="0" y="12"/>
                  </a:moveTo>
                  <a:lnTo>
                    <a:pt x="0" y="12"/>
                  </a:lnTo>
                  <a:lnTo>
                    <a:pt x="15" y="10"/>
                  </a:lnTo>
                  <a:lnTo>
                    <a:pt x="16" y="0"/>
                  </a:lnTo>
                  <a:lnTo>
                    <a:pt x="0" y="12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0" name="Freeform 141"/>
            <p:cNvSpPr>
              <a:spLocks/>
            </p:cNvSpPr>
            <p:nvPr/>
          </p:nvSpPr>
          <p:spPr bwMode="auto">
            <a:xfrm>
              <a:off x="3489" y="2504"/>
              <a:ext cx="83" cy="58"/>
            </a:xfrm>
            <a:custGeom>
              <a:avLst/>
              <a:gdLst>
                <a:gd name="T0" fmla="*/ 0 w 83"/>
                <a:gd name="T1" fmla="*/ 26 h 58"/>
                <a:gd name="T2" fmla="*/ 0 w 83"/>
                <a:gd name="T3" fmla="*/ 26 h 58"/>
                <a:gd name="T4" fmla="*/ 5 w 83"/>
                <a:gd name="T5" fmla="*/ 25 h 58"/>
                <a:gd name="T6" fmla="*/ 11 w 83"/>
                <a:gd name="T7" fmla="*/ 34 h 58"/>
                <a:gd name="T8" fmla="*/ 46 w 83"/>
                <a:gd name="T9" fmla="*/ 33 h 58"/>
                <a:gd name="T10" fmla="*/ 78 w 83"/>
                <a:gd name="T11" fmla="*/ 0 h 58"/>
                <a:gd name="T12" fmla="*/ 82 w 83"/>
                <a:gd name="T13" fmla="*/ 20 h 58"/>
                <a:gd name="T14" fmla="*/ 73 w 83"/>
                <a:gd name="T15" fmla="*/ 21 h 58"/>
                <a:gd name="T16" fmla="*/ 78 w 83"/>
                <a:gd name="T17" fmla="*/ 33 h 58"/>
                <a:gd name="T18" fmla="*/ 65 w 83"/>
                <a:gd name="T19" fmla="*/ 57 h 58"/>
                <a:gd name="T20" fmla="*/ 15 w 83"/>
                <a:gd name="T21" fmla="*/ 51 h 58"/>
                <a:gd name="T22" fmla="*/ 0 w 83"/>
                <a:gd name="T23" fmla="*/ 26 h 58"/>
                <a:gd name="T24" fmla="*/ 0 w 83"/>
                <a:gd name="T25" fmla="*/ 2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58"/>
                <a:gd name="T41" fmla="*/ 83 w 8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58">
                  <a:moveTo>
                    <a:pt x="0" y="26"/>
                  </a:moveTo>
                  <a:lnTo>
                    <a:pt x="0" y="26"/>
                  </a:lnTo>
                  <a:lnTo>
                    <a:pt x="5" y="25"/>
                  </a:lnTo>
                  <a:lnTo>
                    <a:pt x="11" y="34"/>
                  </a:lnTo>
                  <a:lnTo>
                    <a:pt x="46" y="33"/>
                  </a:lnTo>
                  <a:lnTo>
                    <a:pt x="78" y="0"/>
                  </a:lnTo>
                  <a:lnTo>
                    <a:pt x="82" y="20"/>
                  </a:lnTo>
                  <a:lnTo>
                    <a:pt x="73" y="21"/>
                  </a:lnTo>
                  <a:lnTo>
                    <a:pt x="78" y="33"/>
                  </a:lnTo>
                  <a:lnTo>
                    <a:pt x="65" y="57"/>
                  </a:lnTo>
                  <a:lnTo>
                    <a:pt x="15" y="51"/>
                  </a:lnTo>
                  <a:lnTo>
                    <a:pt x="0" y="26"/>
                  </a:lnTo>
                </a:path>
              </a:pathLst>
            </a:custGeom>
            <a:solidFill>
              <a:srgbClr val="FF99CC">
                <a:alpha val="98822"/>
              </a:srgbClr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1" name="Freeform 142"/>
            <p:cNvSpPr>
              <a:spLocks/>
            </p:cNvSpPr>
            <p:nvPr/>
          </p:nvSpPr>
          <p:spPr bwMode="auto">
            <a:xfrm>
              <a:off x="2803" y="2316"/>
              <a:ext cx="63" cy="119"/>
            </a:xfrm>
            <a:custGeom>
              <a:avLst/>
              <a:gdLst>
                <a:gd name="T0" fmla="*/ 0 w 63"/>
                <a:gd name="T1" fmla="*/ 55 h 119"/>
                <a:gd name="T2" fmla="*/ 0 w 63"/>
                <a:gd name="T3" fmla="*/ 55 h 119"/>
                <a:gd name="T4" fmla="*/ 14 w 63"/>
                <a:gd name="T5" fmla="*/ 44 h 119"/>
                <a:gd name="T6" fmla="*/ 21 w 63"/>
                <a:gd name="T7" fmla="*/ 1 h 119"/>
                <a:gd name="T8" fmla="*/ 59 w 63"/>
                <a:gd name="T9" fmla="*/ 0 h 119"/>
                <a:gd name="T10" fmla="*/ 49 w 63"/>
                <a:gd name="T11" fmla="*/ 14 h 119"/>
                <a:gd name="T12" fmla="*/ 60 w 63"/>
                <a:gd name="T13" fmla="*/ 32 h 119"/>
                <a:gd name="T14" fmla="*/ 38 w 63"/>
                <a:gd name="T15" fmla="*/ 55 h 119"/>
                <a:gd name="T16" fmla="*/ 62 w 63"/>
                <a:gd name="T17" fmla="*/ 69 h 119"/>
                <a:gd name="T18" fmla="*/ 31 w 63"/>
                <a:gd name="T19" fmla="*/ 118 h 119"/>
                <a:gd name="T20" fmla="*/ 27 w 63"/>
                <a:gd name="T21" fmla="*/ 86 h 119"/>
                <a:gd name="T22" fmla="*/ 0 w 63"/>
                <a:gd name="T23" fmla="*/ 55 h 119"/>
                <a:gd name="T24" fmla="*/ 0 w 63"/>
                <a:gd name="T25" fmla="*/ 55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119"/>
                <a:gd name="T41" fmla="*/ 63 w 63"/>
                <a:gd name="T42" fmla="*/ 119 h 1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119">
                  <a:moveTo>
                    <a:pt x="0" y="55"/>
                  </a:moveTo>
                  <a:lnTo>
                    <a:pt x="0" y="55"/>
                  </a:lnTo>
                  <a:lnTo>
                    <a:pt x="14" y="44"/>
                  </a:lnTo>
                  <a:lnTo>
                    <a:pt x="21" y="1"/>
                  </a:lnTo>
                  <a:lnTo>
                    <a:pt x="59" y="0"/>
                  </a:lnTo>
                  <a:lnTo>
                    <a:pt x="49" y="14"/>
                  </a:lnTo>
                  <a:lnTo>
                    <a:pt x="60" y="32"/>
                  </a:lnTo>
                  <a:lnTo>
                    <a:pt x="38" y="55"/>
                  </a:lnTo>
                  <a:lnTo>
                    <a:pt x="62" y="69"/>
                  </a:lnTo>
                  <a:lnTo>
                    <a:pt x="31" y="118"/>
                  </a:lnTo>
                  <a:lnTo>
                    <a:pt x="27" y="86"/>
                  </a:lnTo>
                  <a:lnTo>
                    <a:pt x="0" y="55"/>
                  </a:lnTo>
                </a:path>
              </a:pathLst>
            </a:custGeom>
            <a:solidFill>
              <a:srgbClr val="FF9900"/>
            </a:solidFill>
            <a:ln w="9271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82" name="Group 143"/>
            <p:cNvGrpSpPr>
              <a:grpSpLocks/>
            </p:cNvGrpSpPr>
            <p:nvPr/>
          </p:nvGrpSpPr>
          <p:grpSpPr bwMode="auto">
            <a:xfrm>
              <a:off x="3097" y="2223"/>
              <a:ext cx="294" cy="113"/>
              <a:chOff x="3475" y="2172"/>
              <a:chExt cx="294" cy="113"/>
            </a:xfrm>
          </p:grpSpPr>
          <p:sp>
            <p:nvSpPr>
              <p:cNvPr id="541" name="Freeform 144"/>
              <p:cNvSpPr>
                <a:spLocks/>
              </p:cNvSpPr>
              <p:nvPr/>
            </p:nvSpPr>
            <p:spPr bwMode="auto">
              <a:xfrm>
                <a:off x="3475" y="2176"/>
                <a:ext cx="45" cy="34"/>
              </a:xfrm>
              <a:custGeom>
                <a:avLst/>
                <a:gdLst>
                  <a:gd name="T0" fmla="*/ 0 w 45"/>
                  <a:gd name="T1" fmla="*/ 22 h 34"/>
                  <a:gd name="T2" fmla="*/ 0 w 45"/>
                  <a:gd name="T3" fmla="*/ 22 h 34"/>
                  <a:gd name="T4" fmla="*/ 5 w 45"/>
                  <a:gd name="T5" fmla="*/ 1 h 34"/>
                  <a:gd name="T6" fmla="*/ 29 w 45"/>
                  <a:gd name="T7" fmla="*/ 0 h 34"/>
                  <a:gd name="T8" fmla="*/ 44 w 45"/>
                  <a:gd name="T9" fmla="*/ 16 h 34"/>
                  <a:gd name="T10" fmla="*/ 24 w 45"/>
                  <a:gd name="T11" fmla="*/ 17 h 34"/>
                  <a:gd name="T12" fmla="*/ 2 w 45"/>
                  <a:gd name="T13" fmla="*/ 33 h 34"/>
                  <a:gd name="T14" fmla="*/ 11 w 45"/>
                  <a:gd name="T15" fmla="*/ 23 h 34"/>
                  <a:gd name="T16" fmla="*/ 0 w 45"/>
                  <a:gd name="T17" fmla="*/ 22 h 34"/>
                  <a:gd name="T18" fmla="*/ 0 w 45"/>
                  <a:gd name="T19" fmla="*/ 22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34"/>
                  <a:gd name="T32" fmla="*/ 45 w 45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34">
                    <a:moveTo>
                      <a:pt x="0" y="22"/>
                    </a:moveTo>
                    <a:lnTo>
                      <a:pt x="0" y="22"/>
                    </a:lnTo>
                    <a:lnTo>
                      <a:pt x="5" y="1"/>
                    </a:lnTo>
                    <a:lnTo>
                      <a:pt x="29" y="0"/>
                    </a:lnTo>
                    <a:lnTo>
                      <a:pt x="44" y="16"/>
                    </a:lnTo>
                    <a:lnTo>
                      <a:pt x="24" y="17"/>
                    </a:lnTo>
                    <a:lnTo>
                      <a:pt x="2" y="33"/>
                    </a:lnTo>
                    <a:lnTo>
                      <a:pt x="11" y="23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666699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2" name="Freeform 145"/>
              <p:cNvSpPr>
                <a:spLocks/>
              </p:cNvSpPr>
              <p:nvPr/>
            </p:nvSpPr>
            <p:spPr bwMode="auto">
              <a:xfrm>
                <a:off x="3479" y="2172"/>
                <a:ext cx="290" cy="113"/>
              </a:xfrm>
              <a:custGeom>
                <a:avLst/>
                <a:gdLst>
                  <a:gd name="T0" fmla="*/ 0 w 290"/>
                  <a:gd name="T1" fmla="*/ 38 h 113"/>
                  <a:gd name="T2" fmla="*/ 0 w 290"/>
                  <a:gd name="T3" fmla="*/ 38 h 113"/>
                  <a:gd name="T4" fmla="*/ 13 w 290"/>
                  <a:gd name="T5" fmla="*/ 67 h 113"/>
                  <a:gd name="T6" fmla="*/ 1 w 290"/>
                  <a:gd name="T7" fmla="*/ 70 h 113"/>
                  <a:gd name="T8" fmla="*/ 13 w 290"/>
                  <a:gd name="T9" fmla="*/ 74 h 113"/>
                  <a:gd name="T10" fmla="*/ 17 w 290"/>
                  <a:gd name="T11" fmla="*/ 93 h 113"/>
                  <a:gd name="T12" fmla="*/ 33 w 290"/>
                  <a:gd name="T13" fmla="*/ 91 h 113"/>
                  <a:gd name="T14" fmla="*/ 17 w 290"/>
                  <a:gd name="T15" fmla="*/ 98 h 113"/>
                  <a:gd name="T16" fmla="*/ 36 w 290"/>
                  <a:gd name="T17" fmla="*/ 95 h 113"/>
                  <a:gd name="T18" fmla="*/ 56 w 290"/>
                  <a:gd name="T19" fmla="*/ 107 h 113"/>
                  <a:gd name="T20" fmla="*/ 74 w 290"/>
                  <a:gd name="T21" fmla="*/ 95 h 113"/>
                  <a:gd name="T22" fmla="*/ 103 w 290"/>
                  <a:gd name="T23" fmla="*/ 111 h 113"/>
                  <a:gd name="T24" fmla="*/ 152 w 290"/>
                  <a:gd name="T25" fmla="*/ 95 h 113"/>
                  <a:gd name="T26" fmla="*/ 151 w 290"/>
                  <a:gd name="T27" fmla="*/ 112 h 113"/>
                  <a:gd name="T28" fmla="*/ 161 w 290"/>
                  <a:gd name="T29" fmla="*/ 95 h 113"/>
                  <a:gd name="T30" fmla="*/ 254 w 290"/>
                  <a:gd name="T31" fmla="*/ 90 h 113"/>
                  <a:gd name="T32" fmla="*/ 289 w 290"/>
                  <a:gd name="T33" fmla="*/ 89 h 113"/>
                  <a:gd name="T34" fmla="*/ 279 w 290"/>
                  <a:gd name="T35" fmla="*/ 49 h 113"/>
                  <a:gd name="T36" fmla="*/ 287 w 290"/>
                  <a:gd name="T37" fmla="*/ 41 h 113"/>
                  <a:gd name="T38" fmla="*/ 257 w 290"/>
                  <a:gd name="T39" fmla="*/ 8 h 113"/>
                  <a:gd name="T40" fmla="*/ 238 w 290"/>
                  <a:gd name="T41" fmla="*/ 8 h 113"/>
                  <a:gd name="T42" fmla="*/ 185 w 290"/>
                  <a:gd name="T43" fmla="*/ 21 h 113"/>
                  <a:gd name="T44" fmla="*/ 139 w 290"/>
                  <a:gd name="T45" fmla="*/ 0 h 113"/>
                  <a:gd name="T46" fmla="*/ 111 w 290"/>
                  <a:gd name="T47" fmla="*/ 1 h 113"/>
                  <a:gd name="T48" fmla="*/ 75 w 290"/>
                  <a:gd name="T49" fmla="*/ 20 h 113"/>
                  <a:gd name="T50" fmla="*/ 46 w 290"/>
                  <a:gd name="T51" fmla="*/ 15 h 113"/>
                  <a:gd name="T52" fmla="*/ 54 w 290"/>
                  <a:gd name="T53" fmla="*/ 26 h 113"/>
                  <a:gd name="T54" fmla="*/ 0 w 290"/>
                  <a:gd name="T55" fmla="*/ 38 h 113"/>
                  <a:gd name="T56" fmla="*/ 0 w 290"/>
                  <a:gd name="T57" fmla="*/ 38 h 1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0"/>
                  <a:gd name="T88" fmla="*/ 0 h 113"/>
                  <a:gd name="T89" fmla="*/ 290 w 290"/>
                  <a:gd name="T90" fmla="*/ 113 h 11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0" h="113">
                    <a:moveTo>
                      <a:pt x="0" y="38"/>
                    </a:moveTo>
                    <a:lnTo>
                      <a:pt x="0" y="38"/>
                    </a:lnTo>
                    <a:lnTo>
                      <a:pt x="13" y="67"/>
                    </a:lnTo>
                    <a:lnTo>
                      <a:pt x="1" y="70"/>
                    </a:lnTo>
                    <a:lnTo>
                      <a:pt x="13" y="74"/>
                    </a:lnTo>
                    <a:lnTo>
                      <a:pt x="17" y="93"/>
                    </a:lnTo>
                    <a:lnTo>
                      <a:pt x="33" y="91"/>
                    </a:lnTo>
                    <a:lnTo>
                      <a:pt x="17" y="98"/>
                    </a:lnTo>
                    <a:lnTo>
                      <a:pt x="36" y="95"/>
                    </a:lnTo>
                    <a:lnTo>
                      <a:pt x="56" y="107"/>
                    </a:lnTo>
                    <a:lnTo>
                      <a:pt x="74" y="95"/>
                    </a:lnTo>
                    <a:lnTo>
                      <a:pt x="103" y="111"/>
                    </a:lnTo>
                    <a:lnTo>
                      <a:pt x="152" y="95"/>
                    </a:lnTo>
                    <a:lnTo>
                      <a:pt x="151" y="112"/>
                    </a:lnTo>
                    <a:lnTo>
                      <a:pt x="161" y="95"/>
                    </a:lnTo>
                    <a:lnTo>
                      <a:pt x="254" y="90"/>
                    </a:lnTo>
                    <a:lnTo>
                      <a:pt x="289" y="89"/>
                    </a:lnTo>
                    <a:lnTo>
                      <a:pt x="279" y="49"/>
                    </a:lnTo>
                    <a:lnTo>
                      <a:pt x="287" y="41"/>
                    </a:lnTo>
                    <a:lnTo>
                      <a:pt x="257" y="8"/>
                    </a:lnTo>
                    <a:lnTo>
                      <a:pt x="238" y="8"/>
                    </a:lnTo>
                    <a:lnTo>
                      <a:pt x="185" y="21"/>
                    </a:lnTo>
                    <a:lnTo>
                      <a:pt x="139" y="0"/>
                    </a:lnTo>
                    <a:lnTo>
                      <a:pt x="111" y="1"/>
                    </a:lnTo>
                    <a:lnTo>
                      <a:pt x="75" y="20"/>
                    </a:lnTo>
                    <a:lnTo>
                      <a:pt x="46" y="15"/>
                    </a:lnTo>
                    <a:lnTo>
                      <a:pt x="54" y="26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99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83" name="Group 146"/>
            <p:cNvGrpSpPr>
              <a:grpSpLocks/>
            </p:cNvGrpSpPr>
            <p:nvPr/>
          </p:nvGrpSpPr>
          <p:grpSpPr bwMode="auto">
            <a:xfrm>
              <a:off x="48" y="1559"/>
              <a:ext cx="5640" cy="1067"/>
              <a:chOff x="426" y="1508"/>
              <a:chExt cx="5640" cy="1067"/>
            </a:xfrm>
          </p:grpSpPr>
          <p:sp>
            <p:nvSpPr>
              <p:cNvPr id="529" name="Freeform 147"/>
              <p:cNvSpPr>
                <a:spLocks/>
              </p:cNvSpPr>
              <p:nvPr/>
            </p:nvSpPr>
            <p:spPr bwMode="auto">
              <a:xfrm>
                <a:off x="426" y="1508"/>
                <a:ext cx="470" cy="409"/>
              </a:xfrm>
              <a:custGeom>
                <a:avLst/>
                <a:gdLst>
                  <a:gd name="T0" fmla="*/ 0 w 470"/>
                  <a:gd name="T1" fmla="*/ 156 h 409"/>
                  <a:gd name="T2" fmla="*/ 18 w 470"/>
                  <a:gd name="T3" fmla="*/ 167 h 409"/>
                  <a:gd name="T4" fmla="*/ 78 w 470"/>
                  <a:gd name="T5" fmla="*/ 181 h 409"/>
                  <a:gd name="T6" fmla="*/ 115 w 470"/>
                  <a:gd name="T7" fmla="*/ 178 h 409"/>
                  <a:gd name="T8" fmla="*/ 110 w 470"/>
                  <a:gd name="T9" fmla="*/ 208 h 409"/>
                  <a:gd name="T10" fmla="*/ 29 w 470"/>
                  <a:gd name="T11" fmla="*/ 258 h 409"/>
                  <a:gd name="T12" fmla="*/ 32 w 470"/>
                  <a:gd name="T13" fmla="*/ 261 h 409"/>
                  <a:gd name="T14" fmla="*/ 68 w 470"/>
                  <a:gd name="T15" fmla="*/ 273 h 409"/>
                  <a:gd name="T16" fmla="*/ 65 w 470"/>
                  <a:gd name="T17" fmla="*/ 300 h 409"/>
                  <a:gd name="T18" fmla="*/ 103 w 470"/>
                  <a:gd name="T19" fmla="*/ 273 h 409"/>
                  <a:gd name="T20" fmla="*/ 100 w 470"/>
                  <a:gd name="T21" fmla="*/ 314 h 409"/>
                  <a:gd name="T22" fmla="*/ 123 w 470"/>
                  <a:gd name="T23" fmla="*/ 309 h 409"/>
                  <a:gd name="T24" fmla="*/ 149 w 470"/>
                  <a:gd name="T25" fmla="*/ 317 h 409"/>
                  <a:gd name="T26" fmla="*/ 177 w 470"/>
                  <a:gd name="T27" fmla="*/ 314 h 409"/>
                  <a:gd name="T28" fmla="*/ 123 w 470"/>
                  <a:gd name="T29" fmla="*/ 376 h 409"/>
                  <a:gd name="T30" fmla="*/ 94 w 470"/>
                  <a:gd name="T31" fmla="*/ 387 h 409"/>
                  <a:gd name="T32" fmla="*/ 100 w 470"/>
                  <a:gd name="T33" fmla="*/ 393 h 409"/>
                  <a:gd name="T34" fmla="*/ 148 w 470"/>
                  <a:gd name="T35" fmla="*/ 381 h 409"/>
                  <a:gd name="T36" fmla="*/ 159 w 470"/>
                  <a:gd name="T37" fmla="*/ 372 h 409"/>
                  <a:gd name="T38" fmla="*/ 230 w 470"/>
                  <a:gd name="T39" fmla="*/ 319 h 409"/>
                  <a:gd name="T40" fmla="*/ 271 w 470"/>
                  <a:gd name="T41" fmla="*/ 262 h 409"/>
                  <a:gd name="T42" fmla="*/ 272 w 470"/>
                  <a:gd name="T43" fmla="*/ 262 h 409"/>
                  <a:gd name="T44" fmla="*/ 282 w 470"/>
                  <a:gd name="T45" fmla="*/ 267 h 409"/>
                  <a:gd name="T46" fmla="*/ 261 w 470"/>
                  <a:gd name="T47" fmla="*/ 276 h 409"/>
                  <a:gd name="T48" fmla="*/ 267 w 470"/>
                  <a:gd name="T49" fmla="*/ 297 h 409"/>
                  <a:gd name="T50" fmla="*/ 305 w 470"/>
                  <a:gd name="T51" fmla="*/ 293 h 409"/>
                  <a:gd name="T52" fmla="*/ 304 w 470"/>
                  <a:gd name="T53" fmla="*/ 274 h 409"/>
                  <a:gd name="T54" fmla="*/ 314 w 470"/>
                  <a:gd name="T55" fmla="*/ 272 h 409"/>
                  <a:gd name="T56" fmla="*/ 334 w 470"/>
                  <a:gd name="T57" fmla="*/ 276 h 409"/>
                  <a:gd name="T58" fmla="*/ 435 w 470"/>
                  <a:gd name="T59" fmla="*/ 300 h 409"/>
                  <a:gd name="T60" fmla="*/ 454 w 470"/>
                  <a:gd name="T61" fmla="*/ 296 h 409"/>
                  <a:gd name="T62" fmla="*/ 460 w 470"/>
                  <a:gd name="T63" fmla="*/ 314 h 409"/>
                  <a:gd name="T64" fmla="*/ 453 w 470"/>
                  <a:gd name="T65" fmla="*/ 287 h 409"/>
                  <a:gd name="T66" fmla="*/ 424 w 470"/>
                  <a:gd name="T67" fmla="*/ 47 h 409"/>
                  <a:gd name="T68" fmla="*/ 250 w 470"/>
                  <a:gd name="T69" fmla="*/ 16 h 409"/>
                  <a:gd name="T70" fmla="*/ 198 w 470"/>
                  <a:gd name="T71" fmla="*/ 18 h 409"/>
                  <a:gd name="T72" fmla="*/ 197 w 470"/>
                  <a:gd name="T73" fmla="*/ 7 h 409"/>
                  <a:gd name="T74" fmla="*/ 159 w 470"/>
                  <a:gd name="T75" fmla="*/ 16 h 409"/>
                  <a:gd name="T76" fmla="*/ 128 w 470"/>
                  <a:gd name="T77" fmla="*/ 32 h 409"/>
                  <a:gd name="T78" fmla="*/ 96 w 470"/>
                  <a:gd name="T79" fmla="*/ 31 h 409"/>
                  <a:gd name="T80" fmla="*/ 87 w 470"/>
                  <a:gd name="T81" fmla="*/ 39 h 409"/>
                  <a:gd name="T82" fmla="*/ 29 w 470"/>
                  <a:gd name="T83" fmla="*/ 71 h 409"/>
                  <a:gd name="T84" fmla="*/ 19 w 470"/>
                  <a:gd name="T85" fmla="*/ 84 h 409"/>
                  <a:gd name="T86" fmla="*/ 135 w 470"/>
                  <a:gd name="T87" fmla="*/ 133 h 409"/>
                  <a:gd name="T88" fmla="*/ 96 w 470"/>
                  <a:gd name="T89" fmla="*/ 139 h 409"/>
                  <a:gd name="T90" fmla="*/ 99 w 470"/>
                  <a:gd name="T91" fmla="*/ 146 h 409"/>
                  <a:gd name="T92" fmla="*/ 69 w 470"/>
                  <a:gd name="T93" fmla="*/ 130 h 409"/>
                  <a:gd name="T94" fmla="*/ 0 w 470"/>
                  <a:gd name="T95" fmla="*/ 156 h 4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70"/>
                  <a:gd name="T145" fmla="*/ 0 h 409"/>
                  <a:gd name="T146" fmla="*/ 470 w 470"/>
                  <a:gd name="T147" fmla="*/ 409 h 4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70" h="409">
                    <a:moveTo>
                      <a:pt x="0" y="156"/>
                    </a:moveTo>
                    <a:lnTo>
                      <a:pt x="0" y="156"/>
                    </a:lnTo>
                    <a:lnTo>
                      <a:pt x="30" y="164"/>
                    </a:lnTo>
                    <a:lnTo>
                      <a:pt x="18" y="167"/>
                    </a:lnTo>
                    <a:lnTo>
                      <a:pt x="31" y="182"/>
                    </a:lnTo>
                    <a:lnTo>
                      <a:pt x="78" y="181"/>
                    </a:lnTo>
                    <a:lnTo>
                      <a:pt x="85" y="190"/>
                    </a:lnTo>
                    <a:lnTo>
                      <a:pt x="115" y="178"/>
                    </a:lnTo>
                    <a:lnTo>
                      <a:pt x="104" y="183"/>
                    </a:lnTo>
                    <a:lnTo>
                      <a:pt x="110" y="208"/>
                    </a:lnTo>
                    <a:lnTo>
                      <a:pt x="46" y="232"/>
                    </a:lnTo>
                    <a:lnTo>
                      <a:pt x="29" y="258"/>
                    </a:lnTo>
                    <a:lnTo>
                      <a:pt x="44" y="254"/>
                    </a:lnTo>
                    <a:lnTo>
                      <a:pt x="32" y="261"/>
                    </a:lnTo>
                    <a:lnTo>
                      <a:pt x="44" y="270"/>
                    </a:lnTo>
                    <a:lnTo>
                      <a:pt x="68" y="273"/>
                    </a:lnTo>
                    <a:lnTo>
                      <a:pt x="54" y="287"/>
                    </a:lnTo>
                    <a:lnTo>
                      <a:pt x="65" y="300"/>
                    </a:lnTo>
                    <a:lnTo>
                      <a:pt x="78" y="302"/>
                    </a:lnTo>
                    <a:lnTo>
                      <a:pt x="103" y="273"/>
                    </a:lnTo>
                    <a:lnTo>
                      <a:pt x="87" y="287"/>
                    </a:lnTo>
                    <a:lnTo>
                      <a:pt x="100" y="314"/>
                    </a:lnTo>
                    <a:lnTo>
                      <a:pt x="94" y="325"/>
                    </a:lnTo>
                    <a:lnTo>
                      <a:pt x="123" y="309"/>
                    </a:lnTo>
                    <a:lnTo>
                      <a:pt x="143" y="329"/>
                    </a:lnTo>
                    <a:lnTo>
                      <a:pt x="149" y="317"/>
                    </a:lnTo>
                    <a:lnTo>
                      <a:pt x="155" y="325"/>
                    </a:lnTo>
                    <a:lnTo>
                      <a:pt x="177" y="314"/>
                    </a:lnTo>
                    <a:lnTo>
                      <a:pt x="147" y="365"/>
                    </a:lnTo>
                    <a:lnTo>
                      <a:pt x="123" y="376"/>
                    </a:lnTo>
                    <a:lnTo>
                      <a:pt x="123" y="387"/>
                    </a:lnTo>
                    <a:lnTo>
                      <a:pt x="94" y="387"/>
                    </a:lnTo>
                    <a:lnTo>
                      <a:pt x="73" y="408"/>
                    </a:lnTo>
                    <a:lnTo>
                      <a:pt x="100" y="393"/>
                    </a:lnTo>
                    <a:lnTo>
                      <a:pt x="131" y="393"/>
                    </a:lnTo>
                    <a:lnTo>
                      <a:pt x="148" y="381"/>
                    </a:lnTo>
                    <a:lnTo>
                      <a:pt x="140" y="371"/>
                    </a:lnTo>
                    <a:lnTo>
                      <a:pt x="159" y="372"/>
                    </a:lnTo>
                    <a:lnTo>
                      <a:pt x="218" y="334"/>
                    </a:lnTo>
                    <a:lnTo>
                      <a:pt x="230" y="319"/>
                    </a:lnTo>
                    <a:lnTo>
                      <a:pt x="219" y="309"/>
                    </a:lnTo>
                    <a:lnTo>
                      <a:pt x="271" y="262"/>
                    </a:lnTo>
                    <a:lnTo>
                      <a:pt x="278" y="239"/>
                    </a:lnTo>
                    <a:lnTo>
                      <a:pt x="272" y="262"/>
                    </a:lnTo>
                    <a:lnTo>
                      <a:pt x="293" y="258"/>
                    </a:lnTo>
                    <a:lnTo>
                      <a:pt x="282" y="267"/>
                    </a:lnTo>
                    <a:lnTo>
                      <a:pt x="298" y="272"/>
                    </a:lnTo>
                    <a:lnTo>
                      <a:pt x="261" y="276"/>
                    </a:lnTo>
                    <a:lnTo>
                      <a:pt x="254" y="297"/>
                    </a:lnTo>
                    <a:lnTo>
                      <a:pt x="267" y="297"/>
                    </a:lnTo>
                    <a:lnTo>
                      <a:pt x="255" y="312"/>
                    </a:lnTo>
                    <a:lnTo>
                      <a:pt x="305" y="293"/>
                    </a:lnTo>
                    <a:lnTo>
                      <a:pt x="312" y="280"/>
                    </a:lnTo>
                    <a:lnTo>
                      <a:pt x="304" y="274"/>
                    </a:lnTo>
                    <a:lnTo>
                      <a:pt x="316" y="263"/>
                    </a:lnTo>
                    <a:lnTo>
                      <a:pt x="314" y="272"/>
                    </a:lnTo>
                    <a:lnTo>
                      <a:pt x="339" y="266"/>
                    </a:lnTo>
                    <a:lnTo>
                      <a:pt x="334" y="276"/>
                    </a:lnTo>
                    <a:lnTo>
                      <a:pt x="375" y="293"/>
                    </a:lnTo>
                    <a:lnTo>
                      <a:pt x="435" y="300"/>
                    </a:lnTo>
                    <a:lnTo>
                      <a:pt x="445" y="291"/>
                    </a:lnTo>
                    <a:lnTo>
                      <a:pt x="454" y="296"/>
                    </a:lnTo>
                    <a:lnTo>
                      <a:pt x="443" y="305"/>
                    </a:lnTo>
                    <a:lnTo>
                      <a:pt x="460" y="314"/>
                    </a:lnTo>
                    <a:lnTo>
                      <a:pt x="469" y="307"/>
                    </a:lnTo>
                    <a:lnTo>
                      <a:pt x="453" y="287"/>
                    </a:lnTo>
                    <a:lnTo>
                      <a:pt x="424" y="287"/>
                    </a:lnTo>
                    <a:lnTo>
                      <a:pt x="424" y="47"/>
                    </a:lnTo>
                    <a:lnTo>
                      <a:pt x="256" y="27"/>
                    </a:lnTo>
                    <a:lnTo>
                      <a:pt x="250" y="16"/>
                    </a:lnTo>
                    <a:lnTo>
                      <a:pt x="203" y="8"/>
                    </a:lnTo>
                    <a:lnTo>
                      <a:pt x="198" y="18"/>
                    </a:lnTo>
                    <a:lnTo>
                      <a:pt x="184" y="15"/>
                    </a:lnTo>
                    <a:lnTo>
                      <a:pt x="197" y="7"/>
                    </a:lnTo>
                    <a:lnTo>
                      <a:pt x="178" y="0"/>
                    </a:lnTo>
                    <a:lnTo>
                      <a:pt x="159" y="16"/>
                    </a:lnTo>
                    <a:lnTo>
                      <a:pt x="129" y="18"/>
                    </a:lnTo>
                    <a:lnTo>
                      <a:pt x="128" y="32"/>
                    </a:lnTo>
                    <a:lnTo>
                      <a:pt x="124" y="24"/>
                    </a:lnTo>
                    <a:lnTo>
                      <a:pt x="96" y="31"/>
                    </a:lnTo>
                    <a:lnTo>
                      <a:pt x="100" y="42"/>
                    </a:lnTo>
                    <a:lnTo>
                      <a:pt x="87" y="39"/>
                    </a:lnTo>
                    <a:lnTo>
                      <a:pt x="70" y="62"/>
                    </a:lnTo>
                    <a:lnTo>
                      <a:pt x="29" y="71"/>
                    </a:lnTo>
                    <a:lnTo>
                      <a:pt x="31" y="81"/>
                    </a:lnTo>
                    <a:lnTo>
                      <a:pt x="19" y="84"/>
                    </a:lnTo>
                    <a:lnTo>
                      <a:pt x="69" y="117"/>
                    </a:lnTo>
                    <a:lnTo>
                      <a:pt x="135" y="133"/>
                    </a:lnTo>
                    <a:lnTo>
                      <a:pt x="94" y="129"/>
                    </a:lnTo>
                    <a:lnTo>
                      <a:pt x="96" y="139"/>
                    </a:lnTo>
                    <a:lnTo>
                      <a:pt x="112" y="139"/>
                    </a:lnTo>
                    <a:lnTo>
                      <a:pt x="99" y="146"/>
                    </a:lnTo>
                    <a:lnTo>
                      <a:pt x="69" y="145"/>
                    </a:lnTo>
                    <a:lnTo>
                      <a:pt x="69" y="130"/>
                    </a:lnTo>
                    <a:lnTo>
                      <a:pt x="53" y="131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FFF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0" name="Freeform 148"/>
              <p:cNvSpPr>
                <a:spLocks/>
              </p:cNvSpPr>
              <p:nvPr/>
            </p:nvSpPr>
            <p:spPr bwMode="auto">
              <a:xfrm>
                <a:off x="616" y="2553"/>
                <a:ext cx="19" cy="22"/>
              </a:xfrm>
              <a:custGeom>
                <a:avLst/>
                <a:gdLst>
                  <a:gd name="T0" fmla="*/ 0 w 19"/>
                  <a:gd name="T1" fmla="*/ 8 h 22"/>
                  <a:gd name="T2" fmla="*/ 0 w 19"/>
                  <a:gd name="T3" fmla="*/ 8 h 22"/>
                  <a:gd name="T4" fmla="*/ 2 w 19"/>
                  <a:gd name="T5" fmla="*/ 0 h 22"/>
                  <a:gd name="T6" fmla="*/ 18 w 19"/>
                  <a:gd name="T7" fmla="*/ 13 h 22"/>
                  <a:gd name="T8" fmla="*/ 6 w 19"/>
                  <a:gd name="T9" fmla="*/ 21 h 22"/>
                  <a:gd name="T10" fmla="*/ 0 w 19"/>
                  <a:gd name="T11" fmla="*/ 8 h 22"/>
                  <a:gd name="T12" fmla="*/ 0 w 19"/>
                  <a:gd name="T13" fmla="*/ 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2"/>
                  <a:gd name="T23" fmla="*/ 19 w 1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2">
                    <a:moveTo>
                      <a:pt x="0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8" y="13"/>
                    </a:lnTo>
                    <a:lnTo>
                      <a:pt x="6" y="21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1" name="Freeform 149"/>
              <p:cNvSpPr>
                <a:spLocks/>
              </p:cNvSpPr>
              <p:nvPr/>
            </p:nvSpPr>
            <p:spPr bwMode="auto">
              <a:xfrm>
                <a:off x="633" y="1851"/>
                <a:ext cx="42" cy="25"/>
              </a:xfrm>
              <a:custGeom>
                <a:avLst/>
                <a:gdLst>
                  <a:gd name="T0" fmla="*/ 0 w 42"/>
                  <a:gd name="T1" fmla="*/ 10 h 25"/>
                  <a:gd name="T2" fmla="*/ 0 w 42"/>
                  <a:gd name="T3" fmla="*/ 10 h 25"/>
                  <a:gd name="T4" fmla="*/ 12 w 42"/>
                  <a:gd name="T5" fmla="*/ 24 h 25"/>
                  <a:gd name="T6" fmla="*/ 41 w 42"/>
                  <a:gd name="T7" fmla="*/ 4 h 25"/>
                  <a:gd name="T8" fmla="*/ 13 w 42"/>
                  <a:gd name="T9" fmla="*/ 0 h 25"/>
                  <a:gd name="T10" fmla="*/ 17 w 42"/>
                  <a:gd name="T11" fmla="*/ 9 h 25"/>
                  <a:gd name="T12" fmla="*/ 0 w 42"/>
                  <a:gd name="T13" fmla="*/ 10 h 25"/>
                  <a:gd name="T14" fmla="*/ 0 w 42"/>
                  <a:gd name="T15" fmla="*/ 1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5"/>
                  <a:gd name="T26" fmla="*/ 42 w 42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5">
                    <a:moveTo>
                      <a:pt x="0" y="10"/>
                    </a:moveTo>
                    <a:lnTo>
                      <a:pt x="0" y="10"/>
                    </a:lnTo>
                    <a:lnTo>
                      <a:pt x="12" y="24"/>
                    </a:lnTo>
                    <a:lnTo>
                      <a:pt x="41" y="4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2" name="Freeform 150"/>
              <p:cNvSpPr>
                <a:spLocks/>
              </p:cNvSpPr>
              <p:nvPr/>
            </p:nvSpPr>
            <p:spPr bwMode="auto">
              <a:xfrm>
                <a:off x="897" y="1805"/>
                <a:ext cx="126" cy="114"/>
              </a:xfrm>
              <a:custGeom>
                <a:avLst/>
                <a:gdLst>
                  <a:gd name="T0" fmla="*/ 0 w 126"/>
                  <a:gd name="T1" fmla="*/ 12 h 114"/>
                  <a:gd name="T2" fmla="*/ 0 w 126"/>
                  <a:gd name="T3" fmla="*/ 12 h 114"/>
                  <a:gd name="T4" fmla="*/ 5 w 126"/>
                  <a:gd name="T5" fmla="*/ 28 h 114"/>
                  <a:gd name="T6" fmla="*/ 23 w 126"/>
                  <a:gd name="T7" fmla="*/ 35 h 114"/>
                  <a:gd name="T8" fmla="*/ 30 w 126"/>
                  <a:gd name="T9" fmla="*/ 30 h 114"/>
                  <a:gd name="T10" fmla="*/ 15 w 126"/>
                  <a:gd name="T11" fmla="*/ 21 h 114"/>
                  <a:gd name="T12" fmla="*/ 30 w 126"/>
                  <a:gd name="T13" fmla="*/ 21 h 114"/>
                  <a:gd name="T14" fmla="*/ 43 w 126"/>
                  <a:gd name="T15" fmla="*/ 36 h 114"/>
                  <a:gd name="T16" fmla="*/ 39 w 126"/>
                  <a:gd name="T17" fmla="*/ 10 h 114"/>
                  <a:gd name="T18" fmla="*/ 49 w 126"/>
                  <a:gd name="T19" fmla="*/ 32 h 114"/>
                  <a:gd name="T20" fmla="*/ 76 w 126"/>
                  <a:gd name="T21" fmla="*/ 45 h 114"/>
                  <a:gd name="T22" fmla="*/ 71 w 126"/>
                  <a:gd name="T23" fmla="*/ 61 h 114"/>
                  <a:gd name="T24" fmla="*/ 101 w 126"/>
                  <a:gd name="T25" fmla="*/ 80 h 114"/>
                  <a:gd name="T26" fmla="*/ 93 w 126"/>
                  <a:gd name="T27" fmla="*/ 96 h 114"/>
                  <a:gd name="T28" fmla="*/ 109 w 126"/>
                  <a:gd name="T29" fmla="*/ 83 h 114"/>
                  <a:gd name="T30" fmla="*/ 112 w 126"/>
                  <a:gd name="T31" fmla="*/ 113 h 114"/>
                  <a:gd name="T32" fmla="*/ 124 w 126"/>
                  <a:gd name="T33" fmla="*/ 108 h 114"/>
                  <a:gd name="T34" fmla="*/ 125 w 126"/>
                  <a:gd name="T35" fmla="*/ 85 h 114"/>
                  <a:gd name="T36" fmla="*/ 95 w 126"/>
                  <a:gd name="T37" fmla="*/ 73 h 114"/>
                  <a:gd name="T38" fmla="*/ 40 w 126"/>
                  <a:gd name="T39" fmla="*/ 0 h 114"/>
                  <a:gd name="T40" fmla="*/ 8 w 126"/>
                  <a:gd name="T41" fmla="*/ 21 h 114"/>
                  <a:gd name="T42" fmla="*/ 0 w 126"/>
                  <a:gd name="T43" fmla="*/ 12 h 114"/>
                  <a:gd name="T44" fmla="*/ 0 w 126"/>
                  <a:gd name="T45" fmla="*/ 12 h 1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6"/>
                  <a:gd name="T70" fmla="*/ 0 h 114"/>
                  <a:gd name="T71" fmla="*/ 126 w 126"/>
                  <a:gd name="T72" fmla="*/ 114 h 1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6" h="114">
                    <a:moveTo>
                      <a:pt x="0" y="12"/>
                    </a:moveTo>
                    <a:lnTo>
                      <a:pt x="0" y="12"/>
                    </a:lnTo>
                    <a:lnTo>
                      <a:pt x="5" y="28"/>
                    </a:lnTo>
                    <a:lnTo>
                      <a:pt x="23" y="35"/>
                    </a:lnTo>
                    <a:lnTo>
                      <a:pt x="30" y="30"/>
                    </a:lnTo>
                    <a:lnTo>
                      <a:pt x="15" y="21"/>
                    </a:lnTo>
                    <a:lnTo>
                      <a:pt x="30" y="21"/>
                    </a:lnTo>
                    <a:lnTo>
                      <a:pt x="43" y="36"/>
                    </a:lnTo>
                    <a:lnTo>
                      <a:pt x="39" y="10"/>
                    </a:lnTo>
                    <a:lnTo>
                      <a:pt x="49" y="32"/>
                    </a:lnTo>
                    <a:lnTo>
                      <a:pt x="76" y="45"/>
                    </a:lnTo>
                    <a:lnTo>
                      <a:pt x="71" y="61"/>
                    </a:lnTo>
                    <a:lnTo>
                      <a:pt x="101" y="80"/>
                    </a:lnTo>
                    <a:lnTo>
                      <a:pt x="93" y="96"/>
                    </a:lnTo>
                    <a:lnTo>
                      <a:pt x="109" y="83"/>
                    </a:lnTo>
                    <a:lnTo>
                      <a:pt x="112" y="113"/>
                    </a:lnTo>
                    <a:lnTo>
                      <a:pt x="124" y="108"/>
                    </a:lnTo>
                    <a:lnTo>
                      <a:pt x="125" y="85"/>
                    </a:lnTo>
                    <a:lnTo>
                      <a:pt x="95" y="73"/>
                    </a:lnTo>
                    <a:lnTo>
                      <a:pt x="40" y="0"/>
                    </a:lnTo>
                    <a:lnTo>
                      <a:pt x="8" y="21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3" name="Freeform 151"/>
              <p:cNvSpPr>
                <a:spLocks/>
              </p:cNvSpPr>
              <p:nvPr/>
            </p:nvSpPr>
            <p:spPr bwMode="auto">
              <a:xfrm>
                <a:off x="924" y="1842"/>
                <a:ext cx="22" cy="19"/>
              </a:xfrm>
              <a:custGeom>
                <a:avLst/>
                <a:gdLst>
                  <a:gd name="T0" fmla="*/ 0 w 22"/>
                  <a:gd name="T1" fmla="*/ 0 h 19"/>
                  <a:gd name="T2" fmla="*/ 0 w 22"/>
                  <a:gd name="T3" fmla="*/ 0 h 19"/>
                  <a:gd name="T4" fmla="*/ 6 w 22"/>
                  <a:gd name="T5" fmla="*/ 18 h 19"/>
                  <a:gd name="T6" fmla="*/ 8 w 22"/>
                  <a:gd name="T7" fmla="*/ 9 h 19"/>
                  <a:gd name="T8" fmla="*/ 21 w 22"/>
                  <a:gd name="T9" fmla="*/ 17 h 19"/>
                  <a:gd name="T10" fmla="*/ 9 w 22"/>
                  <a:gd name="T11" fmla="*/ 9 h 19"/>
                  <a:gd name="T12" fmla="*/ 21 w 22"/>
                  <a:gd name="T13" fmla="*/ 3 h 19"/>
                  <a:gd name="T14" fmla="*/ 0 w 22"/>
                  <a:gd name="T15" fmla="*/ 0 h 19"/>
                  <a:gd name="T16" fmla="*/ 0 w 2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9"/>
                  <a:gd name="T29" fmla="*/ 22 w 2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9">
                    <a:moveTo>
                      <a:pt x="0" y="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8" y="9"/>
                    </a:lnTo>
                    <a:lnTo>
                      <a:pt x="21" y="17"/>
                    </a:lnTo>
                    <a:lnTo>
                      <a:pt x="9" y="9"/>
                    </a:lnTo>
                    <a:lnTo>
                      <a:pt x="21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" name="Freeform 152"/>
              <p:cNvSpPr>
                <a:spLocks/>
              </p:cNvSpPr>
              <p:nvPr/>
            </p:nvSpPr>
            <p:spPr bwMode="auto">
              <a:xfrm>
                <a:off x="934" y="1857"/>
                <a:ext cx="13" cy="29"/>
              </a:xfrm>
              <a:custGeom>
                <a:avLst/>
                <a:gdLst>
                  <a:gd name="T0" fmla="*/ 0 w 13"/>
                  <a:gd name="T1" fmla="*/ 0 h 29"/>
                  <a:gd name="T2" fmla="*/ 0 w 13"/>
                  <a:gd name="T3" fmla="*/ 0 h 29"/>
                  <a:gd name="T4" fmla="*/ 12 w 13"/>
                  <a:gd name="T5" fmla="*/ 6 h 29"/>
                  <a:gd name="T6" fmla="*/ 12 w 13"/>
                  <a:gd name="T7" fmla="*/ 28 h 29"/>
                  <a:gd name="T8" fmla="*/ 0 w 13"/>
                  <a:gd name="T9" fmla="*/ 0 h 29"/>
                  <a:gd name="T10" fmla="*/ 0 w 13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9"/>
                  <a:gd name="T20" fmla="*/ 13 w 1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9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" name="Freeform 153"/>
              <p:cNvSpPr>
                <a:spLocks/>
              </p:cNvSpPr>
              <p:nvPr/>
            </p:nvSpPr>
            <p:spPr bwMode="auto">
              <a:xfrm>
                <a:off x="948" y="1844"/>
                <a:ext cx="16" cy="18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3 w 16"/>
                  <a:gd name="T5" fmla="*/ 17 h 18"/>
                  <a:gd name="T6" fmla="*/ 13 w 16"/>
                  <a:gd name="T7" fmla="*/ 17 h 18"/>
                  <a:gd name="T8" fmla="*/ 8 w 16"/>
                  <a:gd name="T9" fmla="*/ 2 h 18"/>
                  <a:gd name="T10" fmla="*/ 15 w 16"/>
                  <a:gd name="T11" fmla="*/ 12 h 18"/>
                  <a:gd name="T12" fmla="*/ 9 w 16"/>
                  <a:gd name="T13" fmla="*/ 0 h 18"/>
                  <a:gd name="T14" fmla="*/ 0 w 16"/>
                  <a:gd name="T15" fmla="*/ 0 h 18"/>
                  <a:gd name="T16" fmla="*/ 0 w 16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8"/>
                  <a:gd name="T29" fmla="*/ 16 w 1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8">
                    <a:moveTo>
                      <a:pt x="0" y="0"/>
                    </a:moveTo>
                    <a:lnTo>
                      <a:pt x="0" y="0"/>
                    </a:lnTo>
                    <a:lnTo>
                      <a:pt x="3" y="17"/>
                    </a:lnTo>
                    <a:lnTo>
                      <a:pt x="13" y="17"/>
                    </a:lnTo>
                    <a:lnTo>
                      <a:pt x="8" y="2"/>
                    </a:lnTo>
                    <a:lnTo>
                      <a:pt x="15" y="1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" name="Freeform 154"/>
              <p:cNvSpPr>
                <a:spLocks/>
              </p:cNvSpPr>
              <p:nvPr/>
            </p:nvSpPr>
            <p:spPr bwMode="auto">
              <a:xfrm>
                <a:off x="961" y="1868"/>
                <a:ext cx="14" cy="13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13 w 14"/>
                  <a:gd name="T5" fmla="*/ 12 h 13"/>
                  <a:gd name="T6" fmla="*/ 13 w 14"/>
                  <a:gd name="T7" fmla="*/ 2 h 13"/>
                  <a:gd name="T8" fmla="*/ 0 w 14"/>
                  <a:gd name="T9" fmla="*/ 0 h 13"/>
                  <a:gd name="T10" fmla="*/ 0 w 1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"/>
                  <a:gd name="T20" fmla="*/ 14 w 1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">
                    <a:moveTo>
                      <a:pt x="0" y="0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" name="Freeform 155"/>
              <p:cNvSpPr>
                <a:spLocks/>
              </p:cNvSpPr>
              <p:nvPr/>
            </p:nvSpPr>
            <p:spPr bwMode="auto">
              <a:xfrm>
                <a:off x="965" y="1885"/>
                <a:ext cx="22" cy="30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16 w 22"/>
                  <a:gd name="T5" fmla="*/ 10 h 30"/>
                  <a:gd name="T6" fmla="*/ 21 w 22"/>
                  <a:gd name="T7" fmla="*/ 29 h 30"/>
                  <a:gd name="T8" fmla="*/ 0 w 22"/>
                  <a:gd name="T9" fmla="*/ 0 h 30"/>
                  <a:gd name="T10" fmla="*/ 0 w 22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0"/>
                  <a:gd name="T20" fmla="*/ 22 w 2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0">
                    <a:moveTo>
                      <a:pt x="0" y="0"/>
                    </a:moveTo>
                    <a:lnTo>
                      <a:pt x="0" y="0"/>
                    </a:lnTo>
                    <a:lnTo>
                      <a:pt x="16" y="10"/>
                    </a:lnTo>
                    <a:lnTo>
                      <a:pt x="21" y="2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8" name="Freeform 156"/>
              <p:cNvSpPr>
                <a:spLocks/>
              </p:cNvSpPr>
              <p:nvPr/>
            </p:nvSpPr>
            <p:spPr bwMode="auto">
              <a:xfrm>
                <a:off x="998" y="1893"/>
                <a:ext cx="12" cy="18"/>
              </a:xfrm>
              <a:custGeom>
                <a:avLst/>
                <a:gdLst>
                  <a:gd name="T0" fmla="*/ 0 w 12"/>
                  <a:gd name="T1" fmla="*/ 9 h 18"/>
                  <a:gd name="T2" fmla="*/ 0 w 12"/>
                  <a:gd name="T3" fmla="*/ 9 h 18"/>
                  <a:gd name="T4" fmla="*/ 6 w 12"/>
                  <a:gd name="T5" fmla="*/ 0 h 18"/>
                  <a:gd name="T6" fmla="*/ 11 w 12"/>
                  <a:gd name="T7" fmla="*/ 17 h 18"/>
                  <a:gd name="T8" fmla="*/ 0 w 12"/>
                  <a:gd name="T9" fmla="*/ 9 h 18"/>
                  <a:gd name="T10" fmla="*/ 0 w 12"/>
                  <a:gd name="T11" fmla="*/ 9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8"/>
                  <a:gd name="T20" fmla="*/ 12 w 1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8">
                    <a:moveTo>
                      <a:pt x="0" y="9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9" name="Freeform 157"/>
              <p:cNvSpPr>
                <a:spLocks/>
              </p:cNvSpPr>
              <p:nvPr/>
            </p:nvSpPr>
            <p:spPr bwMode="auto">
              <a:xfrm>
                <a:off x="1108" y="2030"/>
                <a:ext cx="906" cy="440"/>
              </a:xfrm>
              <a:custGeom>
                <a:avLst/>
                <a:gdLst>
                  <a:gd name="T0" fmla="*/ 0 w 906"/>
                  <a:gd name="T1" fmla="*/ 25 h 440"/>
                  <a:gd name="T2" fmla="*/ 23 w 906"/>
                  <a:gd name="T3" fmla="*/ 64 h 440"/>
                  <a:gd name="T4" fmla="*/ 5 w 906"/>
                  <a:gd name="T5" fmla="*/ 175 h 440"/>
                  <a:gd name="T6" fmla="*/ 42 w 906"/>
                  <a:gd name="T7" fmla="*/ 216 h 440"/>
                  <a:gd name="T8" fmla="*/ 66 w 906"/>
                  <a:gd name="T9" fmla="*/ 279 h 440"/>
                  <a:gd name="T10" fmla="*/ 119 w 906"/>
                  <a:gd name="T11" fmla="*/ 315 h 440"/>
                  <a:gd name="T12" fmla="*/ 215 w 906"/>
                  <a:gd name="T13" fmla="*/ 337 h 440"/>
                  <a:gd name="T14" fmla="*/ 329 w 906"/>
                  <a:gd name="T15" fmla="*/ 373 h 440"/>
                  <a:gd name="T16" fmla="*/ 402 w 906"/>
                  <a:gd name="T17" fmla="*/ 417 h 440"/>
                  <a:gd name="T18" fmla="*/ 429 w 906"/>
                  <a:gd name="T19" fmla="*/ 396 h 440"/>
                  <a:gd name="T20" fmla="*/ 465 w 906"/>
                  <a:gd name="T21" fmla="*/ 362 h 440"/>
                  <a:gd name="T22" fmla="*/ 553 w 906"/>
                  <a:gd name="T23" fmla="*/ 373 h 440"/>
                  <a:gd name="T24" fmla="*/ 538 w 906"/>
                  <a:gd name="T25" fmla="*/ 352 h 440"/>
                  <a:gd name="T26" fmla="*/ 574 w 906"/>
                  <a:gd name="T27" fmla="*/ 342 h 440"/>
                  <a:gd name="T28" fmla="*/ 640 w 906"/>
                  <a:gd name="T29" fmla="*/ 357 h 440"/>
                  <a:gd name="T30" fmla="*/ 659 w 906"/>
                  <a:gd name="T31" fmla="*/ 401 h 440"/>
                  <a:gd name="T32" fmla="*/ 693 w 906"/>
                  <a:gd name="T33" fmla="*/ 438 h 440"/>
                  <a:gd name="T34" fmla="*/ 676 w 906"/>
                  <a:gd name="T35" fmla="*/ 342 h 440"/>
                  <a:gd name="T36" fmla="*/ 769 w 906"/>
                  <a:gd name="T37" fmla="*/ 260 h 440"/>
                  <a:gd name="T38" fmla="*/ 768 w 906"/>
                  <a:gd name="T39" fmla="*/ 253 h 440"/>
                  <a:gd name="T40" fmla="*/ 759 w 906"/>
                  <a:gd name="T41" fmla="*/ 219 h 440"/>
                  <a:gd name="T42" fmla="*/ 759 w 906"/>
                  <a:gd name="T43" fmla="*/ 215 h 440"/>
                  <a:gd name="T44" fmla="*/ 765 w 906"/>
                  <a:gd name="T45" fmla="*/ 190 h 440"/>
                  <a:gd name="T46" fmla="*/ 780 w 906"/>
                  <a:gd name="T47" fmla="*/ 207 h 440"/>
                  <a:gd name="T48" fmla="*/ 780 w 906"/>
                  <a:gd name="T49" fmla="*/ 199 h 440"/>
                  <a:gd name="T50" fmla="*/ 860 w 906"/>
                  <a:gd name="T51" fmla="*/ 149 h 440"/>
                  <a:gd name="T52" fmla="*/ 855 w 906"/>
                  <a:gd name="T53" fmla="*/ 113 h 440"/>
                  <a:gd name="T54" fmla="*/ 905 w 906"/>
                  <a:gd name="T55" fmla="*/ 83 h 440"/>
                  <a:gd name="T56" fmla="*/ 893 w 906"/>
                  <a:gd name="T57" fmla="*/ 49 h 440"/>
                  <a:gd name="T58" fmla="*/ 847 w 906"/>
                  <a:gd name="T59" fmla="*/ 81 h 440"/>
                  <a:gd name="T60" fmla="*/ 762 w 906"/>
                  <a:gd name="T61" fmla="*/ 115 h 440"/>
                  <a:gd name="T62" fmla="*/ 719 w 906"/>
                  <a:gd name="T63" fmla="*/ 128 h 440"/>
                  <a:gd name="T64" fmla="*/ 653 w 906"/>
                  <a:gd name="T65" fmla="*/ 153 h 440"/>
                  <a:gd name="T66" fmla="*/ 656 w 906"/>
                  <a:gd name="T67" fmla="*/ 137 h 440"/>
                  <a:gd name="T68" fmla="*/ 662 w 906"/>
                  <a:gd name="T69" fmla="*/ 124 h 440"/>
                  <a:gd name="T70" fmla="*/ 639 w 906"/>
                  <a:gd name="T71" fmla="*/ 112 h 440"/>
                  <a:gd name="T72" fmla="*/ 621 w 906"/>
                  <a:gd name="T73" fmla="*/ 73 h 440"/>
                  <a:gd name="T74" fmla="*/ 596 w 906"/>
                  <a:gd name="T75" fmla="*/ 146 h 440"/>
                  <a:gd name="T76" fmla="*/ 577 w 906"/>
                  <a:gd name="T77" fmla="*/ 123 h 440"/>
                  <a:gd name="T78" fmla="*/ 577 w 906"/>
                  <a:gd name="T79" fmla="*/ 90 h 440"/>
                  <a:gd name="T80" fmla="*/ 639 w 906"/>
                  <a:gd name="T81" fmla="*/ 68 h 440"/>
                  <a:gd name="T82" fmla="*/ 629 w 906"/>
                  <a:gd name="T83" fmla="*/ 58 h 440"/>
                  <a:gd name="T84" fmla="*/ 577 w 906"/>
                  <a:gd name="T85" fmla="*/ 39 h 440"/>
                  <a:gd name="T86" fmla="*/ 511 w 906"/>
                  <a:gd name="T87" fmla="*/ 56 h 440"/>
                  <a:gd name="T88" fmla="*/ 472 w 906"/>
                  <a:gd name="T89" fmla="*/ 14 h 440"/>
                  <a:gd name="T90" fmla="*/ 462 w 906"/>
                  <a:gd name="T91" fmla="*/ 9 h 440"/>
                  <a:gd name="T92" fmla="*/ 38 w 906"/>
                  <a:gd name="T93" fmla="*/ 27 h 440"/>
                  <a:gd name="T94" fmla="*/ 31 w 906"/>
                  <a:gd name="T95" fmla="*/ 26 h 440"/>
                  <a:gd name="T96" fmla="*/ 0 w 906"/>
                  <a:gd name="T97" fmla="*/ 25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06"/>
                  <a:gd name="T148" fmla="*/ 0 h 440"/>
                  <a:gd name="T149" fmla="*/ 906 w 906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06" h="440">
                    <a:moveTo>
                      <a:pt x="0" y="25"/>
                    </a:moveTo>
                    <a:lnTo>
                      <a:pt x="0" y="25"/>
                    </a:lnTo>
                    <a:lnTo>
                      <a:pt x="10" y="60"/>
                    </a:lnTo>
                    <a:lnTo>
                      <a:pt x="23" y="64"/>
                    </a:lnTo>
                    <a:lnTo>
                      <a:pt x="13" y="66"/>
                    </a:lnTo>
                    <a:lnTo>
                      <a:pt x="5" y="175"/>
                    </a:lnTo>
                    <a:lnTo>
                      <a:pt x="27" y="216"/>
                    </a:lnTo>
                    <a:lnTo>
                      <a:pt x="42" y="216"/>
                    </a:lnTo>
                    <a:lnTo>
                      <a:pt x="37" y="233"/>
                    </a:lnTo>
                    <a:lnTo>
                      <a:pt x="66" y="279"/>
                    </a:lnTo>
                    <a:lnTo>
                      <a:pt x="95" y="289"/>
                    </a:lnTo>
                    <a:lnTo>
                      <a:pt x="119" y="315"/>
                    </a:lnTo>
                    <a:lnTo>
                      <a:pt x="155" y="312"/>
                    </a:lnTo>
                    <a:lnTo>
                      <a:pt x="215" y="337"/>
                    </a:lnTo>
                    <a:lnTo>
                      <a:pt x="286" y="327"/>
                    </a:lnTo>
                    <a:lnTo>
                      <a:pt x="329" y="373"/>
                    </a:lnTo>
                    <a:lnTo>
                      <a:pt x="362" y="361"/>
                    </a:lnTo>
                    <a:lnTo>
                      <a:pt x="402" y="417"/>
                    </a:lnTo>
                    <a:lnTo>
                      <a:pt x="433" y="428"/>
                    </a:lnTo>
                    <a:lnTo>
                      <a:pt x="429" y="396"/>
                    </a:lnTo>
                    <a:lnTo>
                      <a:pt x="462" y="377"/>
                    </a:lnTo>
                    <a:lnTo>
                      <a:pt x="465" y="362"/>
                    </a:lnTo>
                    <a:lnTo>
                      <a:pt x="512" y="361"/>
                    </a:lnTo>
                    <a:lnTo>
                      <a:pt x="553" y="373"/>
                    </a:lnTo>
                    <a:lnTo>
                      <a:pt x="554" y="355"/>
                    </a:lnTo>
                    <a:lnTo>
                      <a:pt x="538" y="352"/>
                    </a:lnTo>
                    <a:lnTo>
                      <a:pt x="572" y="351"/>
                    </a:lnTo>
                    <a:lnTo>
                      <a:pt x="574" y="342"/>
                    </a:lnTo>
                    <a:lnTo>
                      <a:pt x="576" y="354"/>
                    </a:lnTo>
                    <a:lnTo>
                      <a:pt x="640" y="357"/>
                    </a:lnTo>
                    <a:lnTo>
                      <a:pt x="657" y="373"/>
                    </a:lnTo>
                    <a:lnTo>
                      <a:pt x="659" y="401"/>
                    </a:lnTo>
                    <a:lnTo>
                      <a:pt x="680" y="439"/>
                    </a:lnTo>
                    <a:lnTo>
                      <a:pt x="693" y="438"/>
                    </a:lnTo>
                    <a:lnTo>
                      <a:pt x="697" y="409"/>
                    </a:lnTo>
                    <a:lnTo>
                      <a:pt x="676" y="342"/>
                    </a:lnTo>
                    <a:lnTo>
                      <a:pt x="689" y="315"/>
                    </a:lnTo>
                    <a:lnTo>
                      <a:pt x="769" y="260"/>
                    </a:lnTo>
                    <a:lnTo>
                      <a:pt x="753" y="255"/>
                    </a:lnTo>
                    <a:lnTo>
                      <a:pt x="768" y="253"/>
                    </a:lnTo>
                    <a:lnTo>
                      <a:pt x="756" y="235"/>
                    </a:lnTo>
                    <a:lnTo>
                      <a:pt x="759" y="219"/>
                    </a:lnTo>
                    <a:lnTo>
                      <a:pt x="743" y="207"/>
                    </a:lnTo>
                    <a:lnTo>
                      <a:pt x="759" y="215"/>
                    </a:lnTo>
                    <a:lnTo>
                      <a:pt x="754" y="196"/>
                    </a:lnTo>
                    <a:lnTo>
                      <a:pt x="765" y="190"/>
                    </a:lnTo>
                    <a:lnTo>
                      <a:pt x="768" y="233"/>
                    </a:lnTo>
                    <a:lnTo>
                      <a:pt x="780" y="207"/>
                    </a:lnTo>
                    <a:lnTo>
                      <a:pt x="772" y="187"/>
                    </a:lnTo>
                    <a:lnTo>
                      <a:pt x="780" y="199"/>
                    </a:lnTo>
                    <a:lnTo>
                      <a:pt x="797" y="165"/>
                    </a:lnTo>
                    <a:lnTo>
                      <a:pt x="860" y="149"/>
                    </a:lnTo>
                    <a:lnTo>
                      <a:pt x="844" y="140"/>
                    </a:lnTo>
                    <a:lnTo>
                      <a:pt x="855" y="113"/>
                    </a:lnTo>
                    <a:lnTo>
                      <a:pt x="903" y="94"/>
                    </a:lnTo>
                    <a:lnTo>
                      <a:pt x="905" y="83"/>
                    </a:lnTo>
                    <a:lnTo>
                      <a:pt x="893" y="73"/>
                    </a:lnTo>
                    <a:lnTo>
                      <a:pt x="893" y="49"/>
                    </a:lnTo>
                    <a:lnTo>
                      <a:pt x="867" y="40"/>
                    </a:lnTo>
                    <a:lnTo>
                      <a:pt x="847" y="81"/>
                    </a:lnTo>
                    <a:lnTo>
                      <a:pt x="768" y="97"/>
                    </a:lnTo>
                    <a:lnTo>
                      <a:pt x="762" y="115"/>
                    </a:lnTo>
                    <a:lnTo>
                      <a:pt x="716" y="122"/>
                    </a:lnTo>
                    <a:lnTo>
                      <a:pt x="719" y="128"/>
                    </a:lnTo>
                    <a:lnTo>
                      <a:pt x="673" y="153"/>
                    </a:lnTo>
                    <a:lnTo>
                      <a:pt x="653" y="153"/>
                    </a:lnTo>
                    <a:lnTo>
                      <a:pt x="652" y="145"/>
                    </a:lnTo>
                    <a:lnTo>
                      <a:pt x="656" y="137"/>
                    </a:lnTo>
                    <a:lnTo>
                      <a:pt x="660" y="132"/>
                    </a:lnTo>
                    <a:lnTo>
                      <a:pt x="662" y="124"/>
                    </a:lnTo>
                    <a:lnTo>
                      <a:pt x="656" y="105"/>
                    </a:lnTo>
                    <a:lnTo>
                      <a:pt x="639" y="112"/>
                    </a:lnTo>
                    <a:lnTo>
                      <a:pt x="645" y="82"/>
                    </a:lnTo>
                    <a:lnTo>
                      <a:pt x="621" y="73"/>
                    </a:lnTo>
                    <a:lnTo>
                      <a:pt x="603" y="94"/>
                    </a:lnTo>
                    <a:lnTo>
                      <a:pt x="596" y="146"/>
                    </a:lnTo>
                    <a:lnTo>
                      <a:pt x="581" y="147"/>
                    </a:lnTo>
                    <a:lnTo>
                      <a:pt x="577" y="123"/>
                    </a:lnTo>
                    <a:lnTo>
                      <a:pt x="589" y="83"/>
                    </a:lnTo>
                    <a:lnTo>
                      <a:pt x="577" y="90"/>
                    </a:lnTo>
                    <a:lnTo>
                      <a:pt x="597" y="69"/>
                    </a:lnTo>
                    <a:lnTo>
                      <a:pt x="639" y="68"/>
                    </a:lnTo>
                    <a:lnTo>
                      <a:pt x="631" y="58"/>
                    </a:lnTo>
                    <a:lnTo>
                      <a:pt x="629" y="58"/>
                    </a:lnTo>
                    <a:lnTo>
                      <a:pt x="568" y="52"/>
                    </a:lnTo>
                    <a:lnTo>
                      <a:pt x="577" y="39"/>
                    </a:lnTo>
                    <a:lnTo>
                      <a:pt x="540" y="56"/>
                    </a:lnTo>
                    <a:lnTo>
                      <a:pt x="511" y="56"/>
                    </a:lnTo>
                    <a:lnTo>
                      <a:pt x="546" y="29"/>
                    </a:lnTo>
                    <a:lnTo>
                      <a:pt x="472" y="14"/>
                    </a:lnTo>
                    <a:lnTo>
                      <a:pt x="463" y="0"/>
                    </a:lnTo>
                    <a:lnTo>
                      <a:pt x="462" y="9"/>
                    </a:lnTo>
                    <a:lnTo>
                      <a:pt x="29" y="9"/>
                    </a:lnTo>
                    <a:lnTo>
                      <a:pt x="38" y="27"/>
                    </a:lnTo>
                    <a:lnTo>
                      <a:pt x="27" y="40"/>
                    </a:lnTo>
                    <a:lnTo>
                      <a:pt x="31" y="2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8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0" name="Freeform 158"/>
              <p:cNvSpPr>
                <a:spLocks/>
              </p:cNvSpPr>
              <p:nvPr/>
            </p:nvSpPr>
            <p:spPr bwMode="auto">
              <a:xfrm>
                <a:off x="6017" y="1714"/>
                <a:ext cx="49" cy="16"/>
              </a:xfrm>
              <a:custGeom>
                <a:avLst/>
                <a:gdLst>
                  <a:gd name="T0" fmla="*/ 0 w 49"/>
                  <a:gd name="T1" fmla="*/ 4 h 16"/>
                  <a:gd name="T2" fmla="*/ 0 w 49"/>
                  <a:gd name="T3" fmla="*/ 4 h 16"/>
                  <a:gd name="T4" fmla="*/ 29 w 49"/>
                  <a:gd name="T5" fmla="*/ 0 h 16"/>
                  <a:gd name="T6" fmla="*/ 48 w 49"/>
                  <a:gd name="T7" fmla="*/ 7 h 16"/>
                  <a:gd name="T8" fmla="*/ 38 w 49"/>
                  <a:gd name="T9" fmla="*/ 15 h 16"/>
                  <a:gd name="T10" fmla="*/ 0 w 49"/>
                  <a:gd name="T11" fmla="*/ 4 h 16"/>
                  <a:gd name="T12" fmla="*/ 0 w 49"/>
                  <a:gd name="T13" fmla="*/ 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16"/>
                  <a:gd name="T23" fmla="*/ 49 w 49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16">
                    <a:moveTo>
                      <a:pt x="0" y="4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48" y="7"/>
                    </a:lnTo>
                    <a:lnTo>
                      <a:pt x="38" y="15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00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84" name="Freeform 159"/>
            <p:cNvSpPr>
              <a:spLocks/>
            </p:cNvSpPr>
            <p:nvPr/>
          </p:nvSpPr>
          <p:spPr bwMode="auto">
            <a:xfrm>
              <a:off x="1769" y="3403"/>
              <a:ext cx="83" cy="85"/>
            </a:xfrm>
            <a:custGeom>
              <a:avLst/>
              <a:gdLst>
                <a:gd name="T0" fmla="*/ 0 w 83"/>
                <a:gd name="T1" fmla="*/ 68 h 85"/>
                <a:gd name="T2" fmla="*/ 0 w 83"/>
                <a:gd name="T3" fmla="*/ 68 h 85"/>
                <a:gd name="T4" fmla="*/ 14 w 83"/>
                <a:gd name="T5" fmla="*/ 3 h 85"/>
                <a:gd name="T6" fmla="*/ 25 w 83"/>
                <a:gd name="T7" fmla="*/ 0 h 85"/>
                <a:gd name="T8" fmla="*/ 72 w 83"/>
                <a:gd name="T9" fmla="*/ 33 h 85"/>
                <a:gd name="T10" fmla="*/ 82 w 83"/>
                <a:gd name="T11" fmla="*/ 46 h 85"/>
                <a:gd name="T12" fmla="*/ 78 w 83"/>
                <a:gd name="T13" fmla="*/ 63 h 85"/>
                <a:gd name="T14" fmla="*/ 56 w 83"/>
                <a:gd name="T15" fmla="*/ 84 h 85"/>
                <a:gd name="T16" fmla="*/ 0 w 83"/>
                <a:gd name="T17" fmla="*/ 68 h 85"/>
                <a:gd name="T18" fmla="*/ 0 w 83"/>
                <a:gd name="T19" fmla="*/ 68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85"/>
                <a:gd name="T32" fmla="*/ 83 w 83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85">
                  <a:moveTo>
                    <a:pt x="0" y="68"/>
                  </a:moveTo>
                  <a:lnTo>
                    <a:pt x="0" y="68"/>
                  </a:lnTo>
                  <a:lnTo>
                    <a:pt x="14" y="3"/>
                  </a:lnTo>
                  <a:lnTo>
                    <a:pt x="25" y="0"/>
                  </a:lnTo>
                  <a:lnTo>
                    <a:pt x="72" y="33"/>
                  </a:lnTo>
                  <a:lnTo>
                    <a:pt x="82" y="46"/>
                  </a:lnTo>
                  <a:lnTo>
                    <a:pt x="78" y="63"/>
                  </a:lnTo>
                  <a:lnTo>
                    <a:pt x="56" y="84"/>
                  </a:lnTo>
                  <a:lnTo>
                    <a:pt x="0" y="68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5" name="Freeform 160"/>
            <p:cNvSpPr>
              <a:spLocks/>
            </p:cNvSpPr>
            <p:nvPr/>
          </p:nvSpPr>
          <p:spPr bwMode="auto">
            <a:xfrm>
              <a:off x="1537" y="2729"/>
              <a:ext cx="212" cy="180"/>
            </a:xfrm>
            <a:custGeom>
              <a:avLst/>
              <a:gdLst>
                <a:gd name="T0" fmla="*/ 0 w 212"/>
                <a:gd name="T1" fmla="*/ 49 h 180"/>
                <a:gd name="T2" fmla="*/ 0 w 212"/>
                <a:gd name="T3" fmla="*/ 49 h 180"/>
                <a:gd name="T4" fmla="*/ 19 w 212"/>
                <a:gd name="T5" fmla="*/ 80 h 180"/>
                <a:gd name="T6" fmla="*/ 50 w 212"/>
                <a:gd name="T7" fmla="*/ 84 h 180"/>
                <a:gd name="T8" fmla="*/ 60 w 212"/>
                <a:gd name="T9" fmla="*/ 97 h 180"/>
                <a:gd name="T10" fmla="*/ 91 w 212"/>
                <a:gd name="T11" fmla="*/ 95 h 180"/>
                <a:gd name="T12" fmla="*/ 86 w 212"/>
                <a:gd name="T13" fmla="*/ 149 h 180"/>
                <a:gd name="T14" fmla="*/ 100 w 212"/>
                <a:gd name="T15" fmla="*/ 172 h 180"/>
                <a:gd name="T16" fmla="*/ 118 w 212"/>
                <a:gd name="T17" fmla="*/ 179 h 180"/>
                <a:gd name="T18" fmla="*/ 156 w 212"/>
                <a:gd name="T19" fmla="*/ 158 h 180"/>
                <a:gd name="T20" fmla="*/ 141 w 212"/>
                <a:gd name="T21" fmla="*/ 154 h 180"/>
                <a:gd name="T22" fmla="*/ 133 w 212"/>
                <a:gd name="T23" fmla="*/ 125 h 180"/>
                <a:gd name="T24" fmla="*/ 160 w 212"/>
                <a:gd name="T25" fmla="*/ 130 h 180"/>
                <a:gd name="T26" fmla="*/ 199 w 212"/>
                <a:gd name="T27" fmla="*/ 112 h 180"/>
                <a:gd name="T28" fmla="*/ 188 w 212"/>
                <a:gd name="T29" fmla="*/ 97 h 180"/>
                <a:gd name="T30" fmla="*/ 202 w 212"/>
                <a:gd name="T31" fmla="*/ 83 h 180"/>
                <a:gd name="T32" fmla="*/ 196 w 212"/>
                <a:gd name="T33" fmla="*/ 73 h 180"/>
                <a:gd name="T34" fmla="*/ 211 w 212"/>
                <a:gd name="T35" fmla="*/ 62 h 180"/>
                <a:gd name="T36" fmla="*/ 192 w 212"/>
                <a:gd name="T37" fmla="*/ 59 h 180"/>
                <a:gd name="T38" fmla="*/ 192 w 212"/>
                <a:gd name="T39" fmla="*/ 45 h 180"/>
                <a:gd name="T40" fmla="*/ 162 w 212"/>
                <a:gd name="T41" fmla="*/ 30 h 180"/>
                <a:gd name="T42" fmla="*/ 175 w 212"/>
                <a:gd name="T43" fmla="*/ 25 h 180"/>
                <a:gd name="T44" fmla="*/ 83 w 212"/>
                <a:gd name="T45" fmla="*/ 28 h 180"/>
                <a:gd name="T46" fmla="*/ 52 w 212"/>
                <a:gd name="T47" fmla="*/ 0 h 180"/>
                <a:gd name="T48" fmla="*/ 54 w 212"/>
                <a:gd name="T49" fmla="*/ 13 h 180"/>
                <a:gd name="T50" fmla="*/ 28 w 212"/>
                <a:gd name="T51" fmla="*/ 23 h 180"/>
                <a:gd name="T52" fmla="*/ 36 w 212"/>
                <a:gd name="T53" fmla="*/ 45 h 180"/>
                <a:gd name="T54" fmla="*/ 26 w 212"/>
                <a:gd name="T55" fmla="*/ 53 h 180"/>
                <a:gd name="T56" fmla="*/ 19 w 212"/>
                <a:gd name="T57" fmla="*/ 33 h 180"/>
                <a:gd name="T58" fmla="*/ 30 w 212"/>
                <a:gd name="T59" fmla="*/ 7 h 180"/>
                <a:gd name="T60" fmla="*/ 0 w 212"/>
                <a:gd name="T61" fmla="*/ 49 h 180"/>
                <a:gd name="T62" fmla="*/ 0 w 212"/>
                <a:gd name="T63" fmla="*/ 49 h 1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"/>
                <a:gd name="T97" fmla="*/ 0 h 180"/>
                <a:gd name="T98" fmla="*/ 212 w 212"/>
                <a:gd name="T99" fmla="*/ 180 h 1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" h="180">
                  <a:moveTo>
                    <a:pt x="0" y="49"/>
                  </a:moveTo>
                  <a:lnTo>
                    <a:pt x="0" y="49"/>
                  </a:lnTo>
                  <a:lnTo>
                    <a:pt x="19" y="80"/>
                  </a:lnTo>
                  <a:lnTo>
                    <a:pt x="50" y="84"/>
                  </a:lnTo>
                  <a:lnTo>
                    <a:pt x="60" y="97"/>
                  </a:lnTo>
                  <a:lnTo>
                    <a:pt x="91" y="95"/>
                  </a:lnTo>
                  <a:lnTo>
                    <a:pt x="86" y="149"/>
                  </a:lnTo>
                  <a:lnTo>
                    <a:pt x="100" y="172"/>
                  </a:lnTo>
                  <a:lnTo>
                    <a:pt x="118" y="179"/>
                  </a:lnTo>
                  <a:lnTo>
                    <a:pt x="156" y="158"/>
                  </a:lnTo>
                  <a:lnTo>
                    <a:pt x="141" y="154"/>
                  </a:lnTo>
                  <a:lnTo>
                    <a:pt x="133" y="125"/>
                  </a:lnTo>
                  <a:lnTo>
                    <a:pt x="160" y="130"/>
                  </a:lnTo>
                  <a:lnTo>
                    <a:pt x="199" y="112"/>
                  </a:lnTo>
                  <a:lnTo>
                    <a:pt x="188" y="97"/>
                  </a:lnTo>
                  <a:lnTo>
                    <a:pt x="202" y="83"/>
                  </a:lnTo>
                  <a:lnTo>
                    <a:pt x="196" y="73"/>
                  </a:lnTo>
                  <a:lnTo>
                    <a:pt x="211" y="62"/>
                  </a:lnTo>
                  <a:lnTo>
                    <a:pt x="192" y="59"/>
                  </a:lnTo>
                  <a:lnTo>
                    <a:pt x="192" y="45"/>
                  </a:lnTo>
                  <a:lnTo>
                    <a:pt x="162" y="30"/>
                  </a:lnTo>
                  <a:lnTo>
                    <a:pt x="175" y="25"/>
                  </a:lnTo>
                  <a:lnTo>
                    <a:pt x="83" y="28"/>
                  </a:lnTo>
                  <a:lnTo>
                    <a:pt x="52" y="0"/>
                  </a:lnTo>
                  <a:lnTo>
                    <a:pt x="54" y="13"/>
                  </a:lnTo>
                  <a:lnTo>
                    <a:pt x="28" y="23"/>
                  </a:lnTo>
                  <a:lnTo>
                    <a:pt x="36" y="45"/>
                  </a:lnTo>
                  <a:lnTo>
                    <a:pt x="26" y="53"/>
                  </a:lnTo>
                  <a:lnTo>
                    <a:pt x="19" y="33"/>
                  </a:lnTo>
                  <a:lnTo>
                    <a:pt x="30" y="7"/>
                  </a:lnTo>
                  <a:lnTo>
                    <a:pt x="0" y="49"/>
                  </a:lnTo>
                </a:path>
              </a:pathLst>
            </a:custGeom>
            <a:solidFill>
              <a:srgbClr val="CCFFCC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6" name="Freeform 161"/>
            <p:cNvSpPr>
              <a:spLocks/>
            </p:cNvSpPr>
            <p:nvPr/>
          </p:nvSpPr>
          <p:spPr bwMode="auto">
            <a:xfrm>
              <a:off x="4278" y="2547"/>
              <a:ext cx="130" cy="234"/>
            </a:xfrm>
            <a:custGeom>
              <a:avLst/>
              <a:gdLst>
                <a:gd name="T0" fmla="*/ 0 w 110"/>
                <a:gd name="T1" fmla="*/ 12 h 234"/>
                <a:gd name="T2" fmla="*/ 0 w 110"/>
                <a:gd name="T3" fmla="*/ 12 h 234"/>
                <a:gd name="T4" fmla="*/ 37 w 110"/>
                <a:gd name="T5" fmla="*/ 36 h 234"/>
                <a:gd name="T6" fmla="*/ 85 w 110"/>
                <a:gd name="T7" fmla="*/ 46 h 234"/>
                <a:gd name="T8" fmla="*/ 63 w 110"/>
                <a:gd name="T9" fmla="*/ 64 h 234"/>
                <a:gd name="T10" fmla="*/ 151 w 110"/>
                <a:gd name="T11" fmla="*/ 95 h 234"/>
                <a:gd name="T12" fmla="*/ 190 w 110"/>
                <a:gd name="T13" fmla="*/ 137 h 234"/>
                <a:gd name="T14" fmla="*/ 193 w 110"/>
                <a:gd name="T15" fmla="*/ 173 h 234"/>
                <a:gd name="T16" fmla="*/ 85 w 110"/>
                <a:gd name="T17" fmla="*/ 204 h 234"/>
                <a:gd name="T18" fmla="*/ 100 w 110"/>
                <a:gd name="T19" fmla="*/ 233 h 234"/>
                <a:gd name="T20" fmla="*/ 137 w 110"/>
                <a:gd name="T21" fmla="*/ 213 h 234"/>
                <a:gd name="T22" fmla="*/ 156 w 110"/>
                <a:gd name="T23" fmla="*/ 218 h 234"/>
                <a:gd name="T24" fmla="*/ 164 w 110"/>
                <a:gd name="T25" fmla="*/ 206 h 234"/>
                <a:gd name="T26" fmla="*/ 252 w 110"/>
                <a:gd name="T27" fmla="*/ 184 h 234"/>
                <a:gd name="T28" fmla="*/ 239 w 110"/>
                <a:gd name="T29" fmla="*/ 125 h 234"/>
                <a:gd name="T30" fmla="*/ 125 w 110"/>
                <a:gd name="T31" fmla="*/ 71 h 234"/>
                <a:gd name="T32" fmla="*/ 137 w 110"/>
                <a:gd name="T33" fmla="*/ 54 h 234"/>
                <a:gd name="T34" fmla="*/ 206 w 110"/>
                <a:gd name="T35" fmla="*/ 27 h 234"/>
                <a:gd name="T36" fmla="*/ 109 w 110"/>
                <a:gd name="T37" fmla="*/ 0 h 234"/>
                <a:gd name="T38" fmla="*/ 0 w 110"/>
                <a:gd name="T39" fmla="*/ 12 h 234"/>
                <a:gd name="T40" fmla="*/ 0 w 110"/>
                <a:gd name="T41" fmla="*/ 12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234"/>
                <a:gd name="T65" fmla="*/ 110 w 110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234">
                  <a:moveTo>
                    <a:pt x="0" y="12"/>
                  </a:moveTo>
                  <a:lnTo>
                    <a:pt x="0" y="12"/>
                  </a:lnTo>
                  <a:lnTo>
                    <a:pt x="16" y="36"/>
                  </a:lnTo>
                  <a:lnTo>
                    <a:pt x="37" y="46"/>
                  </a:lnTo>
                  <a:lnTo>
                    <a:pt x="27" y="64"/>
                  </a:lnTo>
                  <a:lnTo>
                    <a:pt x="65" y="95"/>
                  </a:lnTo>
                  <a:lnTo>
                    <a:pt x="82" y="137"/>
                  </a:lnTo>
                  <a:lnTo>
                    <a:pt x="84" y="173"/>
                  </a:lnTo>
                  <a:lnTo>
                    <a:pt x="37" y="204"/>
                  </a:lnTo>
                  <a:lnTo>
                    <a:pt x="44" y="233"/>
                  </a:lnTo>
                  <a:lnTo>
                    <a:pt x="59" y="213"/>
                  </a:lnTo>
                  <a:lnTo>
                    <a:pt x="68" y="218"/>
                  </a:lnTo>
                  <a:lnTo>
                    <a:pt x="72" y="206"/>
                  </a:lnTo>
                  <a:lnTo>
                    <a:pt x="109" y="184"/>
                  </a:lnTo>
                  <a:lnTo>
                    <a:pt x="104" y="125"/>
                  </a:lnTo>
                  <a:lnTo>
                    <a:pt x="54" y="71"/>
                  </a:lnTo>
                  <a:lnTo>
                    <a:pt x="59" y="54"/>
                  </a:lnTo>
                  <a:lnTo>
                    <a:pt x="89" y="27"/>
                  </a:lnTo>
                  <a:lnTo>
                    <a:pt x="47" y="0"/>
                  </a:lnTo>
                  <a:lnTo>
                    <a:pt x="0" y="12"/>
                  </a:lnTo>
                </a:path>
              </a:pathLst>
            </a:custGeom>
            <a:solidFill>
              <a:srgbClr val="9933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87" name="Group 162"/>
            <p:cNvGrpSpPr>
              <a:grpSpLocks/>
            </p:cNvGrpSpPr>
            <p:nvPr/>
          </p:nvGrpSpPr>
          <p:grpSpPr bwMode="auto">
            <a:xfrm>
              <a:off x="3357" y="2621"/>
              <a:ext cx="164" cy="102"/>
              <a:chOff x="3735" y="2570"/>
              <a:chExt cx="164" cy="102"/>
            </a:xfrm>
          </p:grpSpPr>
          <p:sp>
            <p:nvSpPr>
              <p:cNvPr id="527" name="Freeform 163"/>
              <p:cNvSpPr>
                <a:spLocks/>
              </p:cNvSpPr>
              <p:nvPr/>
            </p:nvSpPr>
            <p:spPr bwMode="auto">
              <a:xfrm>
                <a:off x="3747" y="2570"/>
                <a:ext cx="152" cy="102"/>
              </a:xfrm>
              <a:custGeom>
                <a:avLst/>
                <a:gdLst>
                  <a:gd name="T0" fmla="*/ 0 w 152"/>
                  <a:gd name="T1" fmla="*/ 101 h 102"/>
                  <a:gd name="T2" fmla="*/ 0 w 152"/>
                  <a:gd name="T3" fmla="*/ 101 h 102"/>
                  <a:gd name="T4" fmla="*/ 40 w 152"/>
                  <a:gd name="T5" fmla="*/ 79 h 102"/>
                  <a:gd name="T6" fmla="*/ 33 w 152"/>
                  <a:gd name="T7" fmla="*/ 68 h 102"/>
                  <a:gd name="T8" fmla="*/ 45 w 152"/>
                  <a:gd name="T9" fmla="*/ 55 h 102"/>
                  <a:gd name="T10" fmla="*/ 85 w 152"/>
                  <a:gd name="T11" fmla="*/ 11 h 102"/>
                  <a:gd name="T12" fmla="*/ 135 w 152"/>
                  <a:gd name="T13" fmla="*/ 0 h 102"/>
                  <a:gd name="T14" fmla="*/ 151 w 152"/>
                  <a:gd name="T15" fmla="*/ 39 h 102"/>
                  <a:gd name="T16" fmla="*/ 138 w 152"/>
                  <a:gd name="T17" fmla="*/ 55 h 102"/>
                  <a:gd name="T18" fmla="*/ 81 w 152"/>
                  <a:gd name="T19" fmla="*/ 82 h 102"/>
                  <a:gd name="T20" fmla="*/ 0 w 152"/>
                  <a:gd name="T21" fmla="*/ 101 h 102"/>
                  <a:gd name="T22" fmla="*/ 0 w 152"/>
                  <a:gd name="T23" fmla="*/ 101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2"/>
                  <a:gd name="T37" fmla="*/ 0 h 102"/>
                  <a:gd name="T38" fmla="*/ 152 w 152"/>
                  <a:gd name="T39" fmla="*/ 102 h 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2" h="102">
                    <a:moveTo>
                      <a:pt x="0" y="101"/>
                    </a:moveTo>
                    <a:lnTo>
                      <a:pt x="0" y="101"/>
                    </a:lnTo>
                    <a:lnTo>
                      <a:pt x="40" y="79"/>
                    </a:lnTo>
                    <a:lnTo>
                      <a:pt x="33" y="68"/>
                    </a:lnTo>
                    <a:lnTo>
                      <a:pt x="45" y="55"/>
                    </a:lnTo>
                    <a:lnTo>
                      <a:pt x="85" y="11"/>
                    </a:lnTo>
                    <a:lnTo>
                      <a:pt x="135" y="0"/>
                    </a:lnTo>
                    <a:lnTo>
                      <a:pt x="151" y="39"/>
                    </a:lnTo>
                    <a:lnTo>
                      <a:pt x="138" y="55"/>
                    </a:lnTo>
                    <a:lnTo>
                      <a:pt x="81" y="82"/>
                    </a:lnTo>
                    <a:lnTo>
                      <a:pt x="0" y="101"/>
                    </a:lnTo>
                  </a:path>
                </a:pathLst>
              </a:custGeom>
              <a:solidFill>
                <a:srgbClr val="FF99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8" name="Freeform 164"/>
              <p:cNvSpPr>
                <a:spLocks/>
              </p:cNvSpPr>
              <p:nvPr/>
            </p:nvSpPr>
            <p:spPr bwMode="auto">
              <a:xfrm>
                <a:off x="3735" y="2597"/>
                <a:ext cx="58" cy="75"/>
              </a:xfrm>
              <a:custGeom>
                <a:avLst/>
                <a:gdLst>
                  <a:gd name="T0" fmla="*/ 0 w 58"/>
                  <a:gd name="T1" fmla="*/ 15 h 75"/>
                  <a:gd name="T2" fmla="*/ 0 w 58"/>
                  <a:gd name="T3" fmla="*/ 15 h 75"/>
                  <a:gd name="T4" fmla="*/ 12 w 58"/>
                  <a:gd name="T5" fmla="*/ 74 h 75"/>
                  <a:gd name="T6" fmla="*/ 52 w 58"/>
                  <a:gd name="T7" fmla="*/ 52 h 75"/>
                  <a:gd name="T8" fmla="*/ 45 w 58"/>
                  <a:gd name="T9" fmla="*/ 41 h 75"/>
                  <a:gd name="T10" fmla="*/ 57 w 58"/>
                  <a:gd name="T11" fmla="*/ 28 h 75"/>
                  <a:gd name="T12" fmla="*/ 57 w 58"/>
                  <a:gd name="T13" fmla="*/ 11 h 75"/>
                  <a:gd name="T14" fmla="*/ 28 w 58"/>
                  <a:gd name="T15" fmla="*/ 0 h 75"/>
                  <a:gd name="T16" fmla="*/ 0 w 58"/>
                  <a:gd name="T17" fmla="*/ 15 h 75"/>
                  <a:gd name="T18" fmla="*/ 0 w 58"/>
                  <a:gd name="T19" fmla="*/ 15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75"/>
                  <a:gd name="T32" fmla="*/ 58 w 58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75">
                    <a:moveTo>
                      <a:pt x="0" y="15"/>
                    </a:moveTo>
                    <a:lnTo>
                      <a:pt x="0" y="15"/>
                    </a:lnTo>
                    <a:lnTo>
                      <a:pt x="12" y="74"/>
                    </a:lnTo>
                    <a:lnTo>
                      <a:pt x="52" y="52"/>
                    </a:lnTo>
                    <a:lnTo>
                      <a:pt x="45" y="41"/>
                    </a:lnTo>
                    <a:lnTo>
                      <a:pt x="57" y="28"/>
                    </a:lnTo>
                    <a:lnTo>
                      <a:pt x="57" y="11"/>
                    </a:lnTo>
                    <a:lnTo>
                      <a:pt x="28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99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88" name="Group 165"/>
            <p:cNvGrpSpPr>
              <a:grpSpLocks/>
            </p:cNvGrpSpPr>
            <p:nvPr/>
          </p:nvGrpSpPr>
          <p:grpSpPr bwMode="auto">
            <a:xfrm>
              <a:off x="2400" y="2327"/>
              <a:ext cx="1083" cy="1138"/>
              <a:chOff x="2790" y="2289"/>
              <a:chExt cx="1083" cy="1138"/>
            </a:xfrm>
          </p:grpSpPr>
          <p:grpSp>
            <p:nvGrpSpPr>
              <p:cNvPr id="472" name="Group 471"/>
              <p:cNvGrpSpPr>
                <a:grpSpLocks/>
              </p:cNvGrpSpPr>
              <p:nvPr/>
            </p:nvGrpSpPr>
            <p:grpSpPr bwMode="auto">
              <a:xfrm>
                <a:off x="3247" y="2943"/>
                <a:ext cx="199" cy="212"/>
                <a:chOff x="3247" y="2943"/>
                <a:chExt cx="199" cy="212"/>
              </a:xfrm>
            </p:grpSpPr>
            <p:sp>
              <p:nvSpPr>
                <p:cNvPr id="525" name="Freeform 167"/>
                <p:cNvSpPr>
                  <a:spLocks/>
                </p:cNvSpPr>
                <p:nvPr/>
              </p:nvSpPr>
              <p:spPr bwMode="auto">
                <a:xfrm>
                  <a:off x="3247" y="2960"/>
                  <a:ext cx="199" cy="195"/>
                </a:xfrm>
                <a:custGeom>
                  <a:avLst/>
                  <a:gdLst>
                    <a:gd name="T0" fmla="*/ 0 w 199"/>
                    <a:gd name="T1" fmla="*/ 182 h 195"/>
                    <a:gd name="T2" fmla="*/ 0 w 199"/>
                    <a:gd name="T3" fmla="*/ 182 h 195"/>
                    <a:gd name="T4" fmla="*/ 25 w 199"/>
                    <a:gd name="T5" fmla="*/ 175 h 195"/>
                    <a:gd name="T6" fmla="*/ 153 w 199"/>
                    <a:gd name="T7" fmla="*/ 194 h 195"/>
                    <a:gd name="T8" fmla="*/ 182 w 199"/>
                    <a:gd name="T9" fmla="*/ 186 h 195"/>
                    <a:gd name="T10" fmla="*/ 163 w 199"/>
                    <a:gd name="T11" fmla="*/ 171 h 195"/>
                    <a:gd name="T12" fmla="*/ 163 w 199"/>
                    <a:gd name="T13" fmla="*/ 112 h 195"/>
                    <a:gd name="T14" fmla="*/ 198 w 199"/>
                    <a:gd name="T15" fmla="*/ 112 h 195"/>
                    <a:gd name="T16" fmla="*/ 195 w 199"/>
                    <a:gd name="T17" fmla="*/ 80 h 195"/>
                    <a:gd name="T18" fmla="*/ 163 w 199"/>
                    <a:gd name="T19" fmla="*/ 83 h 195"/>
                    <a:gd name="T20" fmla="*/ 160 w 199"/>
                    <a:gd name="T21" fmla="*/ 26 h 195"/>
                    <a:gd name="T22" fmla="*/ 145 w 199"/>
                    <a:gd name="T23" fmla="*/ 16 h 195"/>
                    <a:gd name="T24" fmla="*/ 125 w 199"/>
                    <a:gd name="T25" fmla="*/ 18 h 195"/>
                    <a:gd name="T26" fmla="*/ 120 w 199"/>
                    <a:gd name="T27" fmla="*/ 34 h 195"/>
                    <a:gd name="T28" fmla="*/ 98 w 199"/>
                    <a:gd name="T29" fmla="*/ 36 h 195"/>
                    <a:gd name="T30" fmla="*/ 72 w 199"/>
                    <a:gd name="T31" fmla="*/ 0 h 195"/>
                    <a:gd name="T32" fmla="*/ 12 w 199"/>
                    <a:gd name="T33" fmla="*/ 7 h 195"/>
                    <a:gd name="T34" fmla="*/ 34 w 199"/>
                    <a:gd name="T35" fmla="*/ 81 h 195"/>
                    <a:gd name="T36" fmla="*/ 0 w 199"/>
                    <a:gd name="T37" fmla="*/ 182 h 195"/>
                    <a:gd name="T38" fmla="*/ 0 w 199"/>
                    <a:gd name="T39" fmla="*/ 182 h 19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99"/>
                    <a:gd name="T61" fmla="*/ 0 h 195"/>
                    <a:gd name="T62" fmla="*/ 199 w 199"/>
                    <a:gd name="T63" fmla="*/ 195 h 19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99" h="195">
                      <a:moveTo>
                        <a:pt x="0" y="182"/>
                      </a:moveTo>
                      <a:lnTo>
                        <a:pt x="0" y="182"/>
                      </a:lnTo>
                      <a:lnTo>
                        <a:pt x="25" y="175"/>
                      </a:lnTo>
                      <a:lnTo>
                        <a:pt x="153" y="194"/>
                      </a:lnTo>
                      <a:lnTo>
                        <a:pt x="182" y="186"/>
                      </a:lnTo>
                      <a:lnTo>
                        <a:pt x="163" y="171"/>
                      </a:lnTo>
                      <a:lnTo>
                        <a:pt x="163" y="112"/>
                      </a:lnTo>
                      <a:lnTo>
                        <a:pt x="198" y="112"/>
                      </a:lnTo>
                      <a:lnTo>
                        <a:pt x="195" y="80"/>
                      </a:lnTo>
                      <a:lnTo>
                        <a:pt x="163" y="83"/>
                      </a:lnTo>
                      <a:lnTo>
                        <a:pt x="160" y="26"/>
                      </a:lnTo>
                      <a:lnTo>
                        <a:pt x="145" y="16"/>
                      </a:lnTo>
                      <a:lnTo>
                        <a:pt x="125" y="18"/>
                      </a:lnTo>
                      <a:lnTo>
                        <a:pt x="120" y="34"/>
                      </a:lnTo>
                      <a:lnTo>
                        <a:pt x="98" y="36"/>
                      </a:lnTo>
                      <a:lnTo>
                        <a:pt x="72" y="0"/>
                      </a:lnTo>
                      <a:lnTo>
                        <a:pt x="12" y="7"/>
                      </a:lnTo>
                      <a:lnTo>
                        <a:pt x="34" y="81"/>
                      </a:lnTo>
                      <a:lnTo>
                        <a:pt x="0" y="182"/>
                      </a:lnTo>
                    </a:path>
                  </a:pathLst>
                </a:custGeom>
                <a:solidFill>
                  <a:srgbClr val="00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6" name="Freeform 168"/>
                <p:cNvSpPr>
                  <a:spLocks/>
                </p:cNvSpPr>
                <p:nvPr/>
              </p:nvSpPr>
              <p:spPr bwMode="auto">
                <a:xfrm>
                  <a:off x="3253" y="2943"/>
                  <a:ext cx="17" cy="18"/>
                </a:xfrm>
                <a:custGeom>
                  <a:avLst/>
                  <a:gdLst>
                    <a:gd name="T0" fmla="*/ 0 w 17"/>
                    <a:gd name="T1" fmla="*/ 5 h 18"/>
                    <a:gd name="T2" fmla="*/ 0 w 17"/>
                    <a:gd name="T3" fmla="*/ 5 h 18"/>
                    <a:gd name="T4" fmla="*/ 5 w 17"/>
                    <a:gd name="T5" fmla="*/ 17 h 18"/>
                    <a:gd name="T6" fmla="*/ 16 w 17"/>
                    <a:gd name="T7" fmla="*/ 0 h 18"/>
                    <a:gd name="T8" fmla="*/ 0 w 17"/>
                    <a:gd name="T9" fmla="*/ 5 h 18"/>
                    <a:gd name="T10" fmla="*/ 0 w 17"/>
                    <a:gd name="T11" fmla="*/ 5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8"/>
                    <a:gd name="T20" fmla="*/ 17 w 17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8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17"/>
                      </a:lnTo>
                      <a:lnTo>
                        <a:pt x="16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73" name="Freeform 169"/>
              <p:cNvSpPr>
                <a:spLocks/>
              </p:cNvSpPr>
              <p:nvPr/>
            </p:nvSpPr>
            <p:spPr bwMode="auto">
              <a:xfrm>
                <a:off x="3377" y="3150"/>
                <a:ext cx="149" cy="146"/>
              </a:xfrm>
              <a:custGeom>
                <a:avLst/>
                <a:gdLst>
                  <a:gd name="T0" fmla="*/ 0 w 149"/>
                  <a:gd name="T1" fmla="*/ 111 h 146"/>
                  <a:gd name="T2" fmla="*/ 0 w 149"/>
                  <a:gd name="T3" fmla="*/ 111 h 146"/>
                  <a:gd name="T4" fmla="*/ 0 w 149"/>
                  <a:gd name="T5" fmla="*/ 67 h 146"/>
                  <a:gd name="T6" fmla="*/ 16 w 149"/>
                  <a:gd name="T7" fmla="*/ 67 h 146"/>
                  <a:gd name="T8" fmla="*/ 16 w 149"/>
                  <a:gd name="T9" fmla="*/ 11 h 146"/>
                  <a:gd name="T10" fmla="*/ 47 w 149"/>
                  <a:gd name="T11" fmla="*/ 4 h 146"/>
                  <a:gd name="T12" fmla="*/ 57 w 149"/>
                  <a:gd name="T13" fmla="*/ 14 h 146"/>
                  <a:gd name="T14" fmla="*/ 82 w 149"/>
                  <a:gd name="T15" fmla="*/ 0 h 146"/>
                  <a:gd name="T16" fmla="*/ 126 w 149"/>
                  <a:gd name="T17" fmla="*/ 60 h 146"/>
                  <a:gd name="T18" fmla="*/ 148 w 149"/>
                  <a:gd name="T19" fmla="*/ 70 h 146"/>
                  <a:gd name="T20" fmla="*/ 88 w 149"/>
                  <a:gd name="T21" fmla="*/ 125 h 146"/>
                  <a:gd name="T22" fmla="*/ 54 w 149"/>
                  <a:gd name="T23" fmla="*/ 125 h 146"/>
                  <a:gd name="T24" fmla="*/ 35 w 149"/>
                  <a:gd name="T25" fmla="*/ 144 h 146"/>
                  <a:gd name="T26" fmla="*/ 13 w 149"/>
                  <a:gd name="T27" fmla="*/ 145 h 146"/>
                  <a:gd name="T28" fmla="*/ 14 w 149"/>
                  <a:gd name="T29" fmla="*/ 127 h 146"/>
                  <a:gd name="T30" fmla="*/ 0 w 149"/>
                  <a:gd name="T31" fmla="*/ 111 h 146"/>
                  <a:gd name="T32" fmla="*/ 0 w 149"/>
                  <a:gd name="T33" fmla="*/ 111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9"/>
                  <a:gd name="T52" fmla="*/ 0 h 146"/>
                  <a:gd name="T53" fmla="*/ 149 w 149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9" h="146">
                    <a:moveTo>
                      <a:pt x="0" y="111"/>
                    </a:moveTo>
                    <a:lnTo>
                      <a:pt x="0" y="111"/>
                    </a:lnTo>
                    <a:lnTo>
                      <a:pt x="0" y="67"/>
                    </a:lnTo>
                    <a:lnTo>
                      <a:pt x="16" y="67"/>
                    </a:lnTo>
                    <a:lnTo>
                      <a:pt x="16" y="11"/>
                    </a:lnTo>
                    <a:lnTo>
                      <a:pt x="47" y="4"/>
                    </a:lnTo>
                    <a:lnTo>
                      <a:pt x="57" y="14"/>
                    </a:lnTo>
                    <a:lnTo>
                      <a:pt x="82" y="0"/>
                    </a:lnTo>
                    <a:lnTo>
                      <a:pt x="126" y="60"/>
                    </a:lnTo>
                    <a:lnTo>
                      <a:pt x="148" y="70"/>
                    </a:lnTo>
                    <a:lnTo>
                      <a:pt x="88" y="125"/>
                    </a:lnTo>
                    <a:lnTo>
                      <a:pt x="54" y="125"/>
                    </a:lnTo>
                    <a:lnTo>
                      <a:pt x="35" y="144"/>
                    </a:lnTo>
                    <a:lnTo>
                      <a:pt x="13" y="145"/>
                    </a:lnTo>
                    <a:lnTo>
                      <a:pt x="14" y="127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4" name="Freeform 170"/>
              <p:cNvSpPr>
                <a:spLocks/>
              </p:cNvSpPr>
              <p:nvPr/>
            </p:nvSpPr>
            <p:spPr bwMode="auto">
              <a:xfrm>
                <a:off x="3522" y="2906"/>
                <a:ext cx="28" cy="32"/>
              </a:xfrm>
              <a:custGeom>
                <a:avLst/>
                <a:gdLst>
                  <a:gd name="T0" fmla="*/ 0 w 28"/>
                  <a:gd name="T1" fmla="*/ 4 h 32"/>
                  <a:gd name="T2" fmla="*/ 0 w 28"/>
                  <a:gd name="T3" fmla="*/ 4 h 32"/>
                  <a:gd name="T4" fmla="*/ 3 w 28"/>
                  <a:gd name="T5" fmla="*/ 16 h 32"/>
                  <a:gd name="T6" fmla="*/ 10 w 28"/>
                  <a:gd name="T7" fmla="*/ 31 h 32"/>
                  <a:gd name="T8" fmla="*/ 27 w 28"/>
                  <a:gd name="T9" fmla="*/ 13 h 32"/>
                  <a:gd name="T10" fmla="*/ 26 w 28"/>
                  <a:gd name="T11" fmla="*/ 0 h 32"/>
                  <a:gd name="T12" fmla="*/ 0 w 28"/>
                  <a:gd name="T13" fmla="*/ 4 h 32"/>
                  <a:gd name="T14" fmla="*/ 0 w 28"/>
                  <a:gd name="T15" fmla="*/ 4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32"/>
                  <a:gd name="T26" fmla="*/ 28 w 28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32">
                    <a:moveTo>
                      <a:pt x="0" y="4"/>
                    </a:moveTo>
                    <a:lnTo>
                      <a:pt x="0" y="4"/>
                    </a:lnTo>
                    <a:lnTo>
                      <a:pt x="3" y="16"/>
                    </a:lnTo>
                    <a:lnTo>
                      <a:pt x="10" y="31"/>
                    </a:lnTo>
                    <a:lnTo>
                      <a:pt x="27" y="13"/>
                    </a:lnTo>
                    <a:lnTo>
                      <a:pt x="26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5" name="Freeform 171"/>
              <p:cNvSpPr>
                <a:spLocks/>
              </p:cNvSpPr>
              <p:nvPr/>
            </p:nvSpPr>
            <p:spPr bwMode="auto">
              <a:xfrm>
                <a:off x="3197" y="2670"/>
                <a:ext cx="122" cy="177"/>
              </a:xfrm>
              <a:custGeom>
                <a:avLst/>
                <a:gdLst>
                  <a:gd name="T0" fmla="*/ 0 w 122"/>
                  <a:gd name="T1" fmla="*/ 125 h 177"/>
                  <a:gd name="T2" fmla="*/ 0 w 122"/>
                  <a:gd name="T3" fmla="*/ 125 h 177"/>
                  <a:gd name="T4" fmla="*/ 17 w 122"/>
                  <a:gd name="T5" fmla="*/ 92 h 177"/>
                  <a:gd name="T6" fmla="*/ 46 w 122"/>
                  <a:gd name="T7" fmla="*/ 97 h 177"/>
                  <a:gd name="T8" fmla="*/ 79 w 122"/>
                  <a:gd name="T9" fmla="*/ 28 h 177"/>
                  <a:gd name="T10" fmla="*/ 95 w 122"/>
                  <a:gd name="T11" fmla="*/ 16 h 177"/>
                  <a:gd name="T12" fmla="*/ 88 w 122"/>
                  <a:gd name="T13" fmla="*/ 2 h 177"/>
                  <a:gd name="T14" fmla="*/ 96 w 122"/>
                  <a:gd name="T15" fmla="*/ 0 h 177"/>
                  <a:gd name="T16" fmla="*/ 108 w 122"/>
                  <a:gd name="T17" fmla="*/ 43 h 177"/>
                  <a:gd name="T18" fmla="*/ 88 w 122"/>
                  <a:gd name="T19" fmla="*/ 50 h 177"/>
                  <a:gd name="T20" fmla="*/ 110 w 122"/>
                  <a:gd name="T21" fmla="*/ 84 h 177"/>
                  <a:gd name="T22" fmla="*/ 96 w 122"/>
                  <a:gd name="T23" fmla="*/ 124 h 177"/>
                  <a:gd name="T24" fmla="*/ 121 w 122"/>
                  <a:gd name="T25" fmla="*/ 154 h 177"/>
                  <a:gd name="T26" fmla="*/ 118 w 122"/>
                  <a:gd name="T27" fmla="*/ 176 h 177"/>
                  <a:gd name="T28" fmla="*/ 77 w 122"/>
                  <a:gd name="T29" fmla="*/ 166 h 177"/>
                  <a:gd name="T30" fmla="*/ 45 w 122"/>
                  <a:gd name="T31" fmla="*/ 165 h 177"/>
                  <a:gd name="T32" fmla="*/ 19 w 122"/>
                  <a:gd name="T33" fmla="*/ 166 h 177"/>
                  <a:gd name="T34" fmla="*/ 19 w 122"/>
                  <a:gd name="T35" fmla="*/ 137 h 177"/>
                  <a:gd name="T36" fmla="*/ 0 w 122"/>
                  <a:gd name="T37" fmla="*/ 125 h 177"/>
                  <a:gd name="T38" fmla="*/ 0 w 122"/>
                  <a:gd name="T39" fmla="*/ 125 h 1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177"/>
                  <a:gd name="T62" fmla="*/ 122 w 122"/>
                  <a:gd name="T63" fmla="*/ 177 h 1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177">
                    <a:moveTo>
                      <a:pt x="0" y="125"/>
                    </a:moveTo>
                    <a:lnTo>
                      <a:pt x="0" y="125"/>
                    </a:lnTo>
                    <a:lnTo>
                      <a:pt x="17" y="92"/>
                    </a:lnTo>
                    <a:lnTo>
                      <a:pt x="46" y="97"/>
                    </a:lnTo>
                    <a:lnTo>
                      <a:pt x="79" y="28"/>
                    </a:lnTo>
                    <a:lnTo>
                      <a:pt x="95" y="16"/>
                    </a:lnTo>
                    <a:lnTo>
                      <a:pt x="88" y="2"/>
                    </a:lnTo>
                    <a:lnTo>
                      <a:pt x="96" y="0"/>
                    </a:lnTo>
                    <a:lnTo>
                      <a:pt x="108" y="43"/>
                    </a:lnTo>
                    <a:lnTo>
                      <a:pt x="88" y="50"/>
                    </a:lnTo>
                    <a:lnTo>
                      <a:pt x="110" y="84"/>
                    </a:lnTo>
                    <a:lnTo>
                      <a:pt x="96" y="124"/>
                    </a:lnTo>
                    <a:lnTo>
                      <a:pt x="121" y="154"/>
                    </a:lnTo>
                    <a:lnTo>
                      <a:pt x="118" y="176"/>
                    </a:lnTo>
                    <a:lnTo>
                      <a:pt x="77" y="166"/>
                    </a:lnTo>
                    <a:lnTo>
                      <a:pt x="45" y="165"/>
                    </a:lnTo>
                    <a:lnTo>
                      <a:pt x="19" y="166"/>
                    </a:lnTo>
                    <a:lnTo>
                      <a:pt x="19" y="137"/>
                    </a:lnTo>
                    <a:lnTo>
                      <a:pt x="0" y="12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6" name="Freeform 172"/>
              <p:cNvSpPr>
                <a:spLocks/>
              </p:cNvSpPr>
              <p:nvPr/>
            </p:nvSpPr>
            <p:spPr bwMode="auto">
              <a:xfrm>
                <a:off x="3293" y="2698"/>
                <a:ext cx="206" cy="127"/>
              </a:xfrm>
              <a:custGeom>
                <a:avLst/>
                <a:gdLst>
                  <a:gd name="T0" fmla="*/ 0 w 206"/>
                  <a:gd name="T1" fmla="*/ 96 h 127"/>
                  <a:gd name="T2" fmla="*/ 0 w 206"/>
                  <a:gd name="T3" fmla="*/ 96 h 127"/>
                  <a:gd name="T4" fmla="*/ 14 w 206"/>
                  <a:gd name="T5" fmla="*/ 56 h 127"/>
                  <a:gd name="T6" fmla="*/ 66 w 206"/>
                  <a:gd name="T7" fmla="*/ 46 h 127"/>
                  <a:gd name="T8" fmla="*/ 71 w 206"/>
                  <a:gd name="T9" fmla="*/ 33 h 127"/>
                  <a:gd name="T10" fmla="*/ 94 w 206"/>
                  <a:gd name="T11" fmla="*/ 28 h 127"/>
                  <a:gd name="T12" fmla="*/ 129 w 206"/>
                  <a:gd name="T13" fmla="*/ 0 h 127"/>
                  <a:gd name="T14" fmla="*/ 141 w 206"/>
                  <a:gd name="T15" fmla="*/ 33 h 127"/>
                  <a:gd name="T16" fmla="*/ 167 w 206"/>
                  <a:gd name="T17" fmla="*/ 46 h 127"/>
                  <a:gd name="T18" fmla="*/ 205 w 206"/>
                  <a:gd name="T19" fmla="*/ 92 h 127"/>
                  <a:gd name="T20" fmla="*/ 110 w 206"/>
                  <a:gd name="T21" fmla="*/ 105 h 127"/>
                  <a:gd name="T22" fmla="*/ 79 w 206"/>
                  <a:gd name="T23" fmla="*/ 92 h 127"/>
                  <a:gd name="T24" fmla="*/ 66 w 206"/>
                  <a:gd name="T25" fmla="*/ 114 h 127"/>
                  <a:gd name="T26" fmla="*/ 38 w 206"/>
                  <a:gd name="T27" fmla="*/ 114 h 127"/>
                  <a:gd name="T28" fmla="*/ 25 w 206"/>
                  <a:gd name="T29" fmla="*/ 126 h 127"/>
                  <a:gd name="T30" fmla="*/ 0 w 206"/>
                  <a:gd name="T31" fmla="*/ 96 h 127"/>
                  <a:gd name="T32" fmla="*/ 0 w 206"/>
                  <a:gd name="T33" fmla="*/ 96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6"/>
                  <a:gd name="T52" fmla="*/ 0 h 127"/>
                  <a:gd name="T53" fmla="*/ 206 w 206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6" h="127">
                    <a:moveTo>
                      <a:pt x="0" y="96"/>
                    </a:moveTo>
                    <a:lnTo>
                      <a:pt x="0" y="96"/>
                    </a:lnTo>
                    <a:lnTo>
                      <a:pt x="14" y="56"/>
                    </a:lnTo>
                    <a:lnTo>
                      <a:pt x="66" y="46"/>
                    </a:lnTo>
                    <a:lnTo>
                      <a:pt x="71" y="33"/>
                    </a:lnTo>
                    <a:lnTo>
                      <a:pt x="94" y="28"/>
                    </a:lnTo>
                    <a:lnTo>
                      <a:pt x="129" y="0"/>
                    </a:lnTo>
                    <a:lnTo>
                      <a:pt x="141" y="33"/>
                    </a:lnTo>
                    <a:lnTo>
                      <a:pt x="167" y="46"/>
                    </a:lnTo>
                    <a:lnTo>
                      <a:pt x="205" y="92"/>
                    </a:lnTo>
                    <a:lnTo>
                      <a:pt x="110" y="105"/>
                    </a:lnTo>
                    <a:lnTo>
                      <a:pt x="79" y="92"/>
                    </a:lnTo>
                    <a:lnTo>
                      <a:pt x="66" y="114"/>
                    </a:lnTo>
                    <a:lnTo>
                      <a:pt x="38" y="114"/>
                    </a:lnTo>
                    <a:lnTo>
                      <a:pt x="25" y="126"/>
                    </a:lnTo>
                    <a:lnTo>
                      <a:pt x="0" y="9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7" name="Freeform 173"/>
              <p:cNvSpPr>
                <a:spLocks/>
              </p:cNvSpPr>
              <p:nvPr/>
            </p:nvSpPr>
            <p:spPr bwMode="auto">
              <a:xfrm>
                <a:off x="3275" y="2498"/>
                <a:ext cx="169" cy="257"/>
              </a:xfrm>
              <a:custGeom>
                <a:avLst/>
                <a:gdLst>
                  <a:gd name="T0" fmla="*/ 0 w 169"/>
                  <a:gd name="T1" fmla="*/ 146 h 257"/>
                  <a:gd name="T2" fmla="*/ 0 w 169"/>
                  <a:gd name="T3" fmla="*/ 146 h 257"/>
                  <a:gd name="T4" fmla="*/ 25 w 169"/>
                  <a:gd name="T5" fmla="*/ 159 h 257"/>
                  <a:gd name="T6" fmla="*/ 18 w 169"/>
                  <a:gd name="T7" fmla="*/ 172 h 257"/>
                  <a:gd name="T8" fmla="*/ 30 w 169"/>
                  <a:gd name="T9" fmla="*/ 215 h 257"/>
                  <a:gd name="T10" fmla="*/ 10 w 169"/>
                  <a:gd name="T11" fmla="*/ 222 h 257"/>
                  <a:gd name="T12" fmla="*/ 32 w 169"/>
                  <a:gd name="T13" fmla="*/ 256 h 257"/>
                  <a:gd name="T14" fmla="*/ 84 w 169"/>
                  <a:gd name="T15" fmla="*/ 246 h 257"/>
                  <a:gd name="T16" fmla="*/ 89 w 169"/>
                  <a:gd name="T17" fmla="*/ 233 h 257"/>
                  <a:gd name="T18" fmla="*/ 112 w 169"/>
                  <a:gd name="T19" fmla="*/ 228 h 257"/>
                  <a:gd name="T20" fmla="*/ 147 w 169"/>
                  <a:gd name="T21" fmla="*/ 200 h 257"/>
                  <a:gd name="T22" fmla="*/ 135 w 169"/>
                  <a:gd name="T23" fmla="*/ 169 h 257"/>
                  <a:gd name="T24" fmla="*/ 151 w 169"/>
                  <a:gd name="T25" fmla="*/ 127 h 257"/>
                  <a:gd name="T26" fmla="*/ 167 w 169"/>
                  <a:gd name="T27" fmla="*/ 123 h 257"/>
                  <a:gd name="T28" fmla="*/ 168 w 169"/>
                  <a:gd name="T29" fmla="*/ 64 h 257"/>
                  <a:gd name="T30" fmla="*/ 42 w 169"/>
                  <a:gd name="T31" fmla="*/ 0 h 257"/>
                  <a:gd name="T32" fmla="*/ 26 w 169"/>
                  <a:gd name="T33" fmla="*/ 6 h 257"/>
                  <a:gd name="T34" fmla="*/ 26 w 169"/>
                  <a:gd name="T35" fmla="*/ 31 h 257"/>
                  <a:gd name="T36" fmla="*/ 42 w 169"/>
                  <a:gd name="T37" fmla="*/ 48 h 257"/>
                  <a:gd name="T38" fmla="*/ 32 w 169"/>
                  <a:gd name="T39" fmla="*/ 105 h 257"/>
                  <a:gd name="T40" fmla="*/ 0 w 169"/>
                  <a:gd name="T41" fmla="*/ 146 h 257"/>
                  <a:gd name="T42" fmla="*/ 0 w 169"/>
                  <a:gd name="T43" fmla="*/ 146 h 2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9"/>
                  <a:gd name="T67" fmla="*/ 0 h 257"/>
                  <a:gd name="T68" fmla="*/ 169 w 169"/>
                  <a:gd name="T69" fmla="*/ 257 h 2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9" h="257">
                    <a:moveTo>
                      <a:pt x="0" y="146"/>
                    </a:moveTo>
                    <a:lnTo>
                      <a:pt x="0" y="146"/>
                    </a:lnTo>
                    <a:lnTo>
                      <a:pt x="25" y="159"/>
                    </a:lnTo>
                    <a:lnTo>
                      <a:pt x="18" y="172"/>
                    </a:lnTo>
                    <a:lnTo>
                      <a:pt x="30" y="215"/>
                    </a:lnTo>
                    <a:lnTo>
                      <a:pt x="10" y="222"/>
                    </a:lnTo>
                    <a:lnTo>
                      <a:pt x="32" y="256"/>
                    </a:lnTo>
                    <a:lnTo>
                      <a:pt x="84" y="246"/>
                    </a:lnTo>
                    <a:lnTo>
                      <a:pt x="89" y="233"/>
                    </a:lnTo>
                    <a:lnTo>
                      <a:pt x="112" y="228"/>
                    </a:lnTo>
                    <a:lnTo>
                      <a:pt x="147" y="200"/>
                    </a:lnTo>
                    <a:lnTo>
                      <a:pt x="135" y="169"/>
                    </a:lnTo>
                    <a:lnTo>
                      <a:pt x="151" y="127"/>
                    </a:lnTo>
                    <a:lnTo>
                      <a:pt x="167" y="123"/>
                    </a:lnTo>
                    <a:lnTo>
                      <a:pt x="168" y="64"/>
                    </a:lnTo>
                    <a:lnTo>
                      <a:pt x="42" y="0"/>
                    </a:lnTo>
                    <a:lnTo>
                      <a:pt x="26" y="6"/>
                    </a:lnTo>
                    <a:lnTo>
                      <a:pt x="26" y="31"/>
                    </a:lnTo>
                    <a:lnTo>
                      <a:pt x="42" y="48"/>
                    </a:lnTo>
                    <a:lnTo>
                      <a:pt x="32" y="105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8" name="Freeform 174"/>
              <p:cNvSpPr>
                <a:spLocks/>
              </p:cNvSpPr>
              <p:nvPr/>
            </p:nvSpPr>
            <p:spPr bwMode="auto">
              <a:xfrm>
                <a:off x="3240" y="2812"/>
                <a:ext cx="120" cy="137"/>
              </a:xfrm>
              <a:custGeom>
                <a:avLst/>
                <a:gdLst>
                  <a:gd name="T0" fmla="*/ 0 w 120"/>
                  <a:gd name="T1" fmla="*/ 119 h 137"/>
                  <a:gd name="T2" fmla="*/ 0 w 120"/>
                  <a:gd name="T3" fmla="*/ 119 h 137"/>
                  <a:gd name="T4" fmla="*/ 13 w 120"/>
                  <a:gd name="T5" fmla="*/ 136 h 137"/>
                  <a:gd name="T6" fmla="*/ 29 w 120"/>
                  <a:gd name="T7" fmla="*/ 131 h 137"/>
                  <a:gd name="T8" fmla="*/ 52 w 120"/>
                  <a:gd name="T9" fmla="*/ 132 h 137"/>
                  <a:gd name="T10" fmla="*/ 75 w 120"/>
                  <a:gd name="T11" fmla="*/ 118 h 137"/>
                  <a:gd name="T12" fmla="*/ 80 w 120"/>
                  <a:gd name="T13" fmla="*/ 91 h 137"/>
                  <a:gd name="T14" fmla="*/ 104 w 120"/>
                  <a:gd name="T15" fmla="*/ 68 h 137"/>
                  <a:gd name="T16" fmla="*/ 119 w 120"/>
                  <a:gd name="T17" fmla="*/ 0 h 137"/>
                  <a:gd name="T18" fmla="*/ 91 w 120"/>
                  <a:gd name="T19" fmla="*/ 0 h 137"/>
                  <a:gd name="T20" fmla="*/ 78 w 120"/>
                  <a:gd name="T21" fmla="*/ 12 h 137"/>
                  <a:gd name="T22" fmla="*/ 75 w 120"/>
                  <a:gd name="T23" fmla="*/ 34 h 137"/>
                  <a:gd name="T24" fmla="*/ 34 w 120"/>
                  <a:gd name="T25" fmla="*/ 24 h 137"/>
                  <a:gd name="T26" fmla="*/ 32 w 120"/>
                  <a:gd name="T27" fmla="*/ 38 h 137"/>
                  <a:gd name="T28" fmla="*/ 49 w 120"/>
                  <a:gd name="T29" fmla="*/ 39 h 137"/>
                  <a:gd name="T30" fmla="*/ 44 w 120"/>
                  <a:gd name="T31" fmla="*/ 93 h 137"/>
                  <a:gd name="T32" fmla="*/ 23 w 120"/>
                  <a:gd name="T33" fmla="*/ 87 h 137"/>
                  <a:gd name="T34" fmla="*/ 0 w 120"/>
                  <a:gd name="T35" fmla="*/ 119 h 137"/>
                  <a:gd name="T36" fmla="*/ 0 w 120"/>
                  <a:gd name="T37" fmla="*/ 119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0"/>
                  <a:gd name="T58" fmla="*/ 0 h 137"/>
                  <a:gd name="T59" fmla="*/ 120 w 120"/>
                  <a:gd name="T60" fmla="*/ 137 h 1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0" h="137">
                    <a:moveTo>
                      <a:pt x="0" y="119"/>
                    </a:moveTo>
                    <a:lnTo>
                      <a:pt x="0" y="119"/>
                    </a:lnTo>
                    <a:lnTo>
                      <a:pt x="13" y="136"/>
                    </a:lnTo>
                    <a:lnTo>
                      <a:pt x="29" y="131"/>
                    </a:lnTo>
                    <a:lnTo>
                      <a:pt x="52" y="132"/>
                    </a:lnTo>
                    <a:lnTo>
                      <a:pt x="75" y="118"/>
                    </a:lnTo>
                    <a:lnTo>
                      <a:pt x="80" y="91"/>
                    </a:lnTo>
                    <a:lnTo>
                      <a:pt x="104" y="68"/>
                    </a:lnTo>
                    <a:lnTo>
                      <a:pt x="119" y="0"/>
                    </a:lnTo>
                    <a:lnTo>
                      <a:pt x="91" y="0"/>
                    </a:lnTo>
                    <a:lnTo>
                      <a:pt x="78" y="12"/>
                    </a:lnTo>
                    <a:lnTo>
                      <a:pt x="75" y="34"/>
                    </a:lnTo>
                    <a:lnTo>
                      <a:pt x="34" y="24"/>
                    </a:lnTo>
                    <a:lnTo>
                      <a:pt x="32" y="38"/>
                    </a:lnTo>
                    <a:lnTo>
                      <a:pt x="49" y="39"/>
                    </a:lnTo>
                    <a:lnTo>
                      <a:pt x="44" y="93"/>
                    </a:lnTo>
                    <a:lnTo>
                      <a:pt x="23" y="87"/>
                    </a:lnTo>
                    <a:lnTo>
                      <a:pt x="0" y="11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9" name="Freeform 175"/>
              <p:cNvSpPr>
                <a:spLocks/>
              </p:cNvSpPr>
              <p:nvPr/>
            </p:nvSpPr>
            <p:spPr bwMode="auto">
              <a:xfrm>
                <a:off x="3258" y="2790"/>
                <a:ext cx="299" cy="287"/>
              </a:xfrm>
              <a:custGeom>
                <a:avLst/>
                <a:gdLst>
                  <a:gd name="T0" fmla="*/ 0 w 299"/>
                  <a:gd name="T1" fmla="*/ 170 h 287"/>
                  <a:gd name="T2" fmla="*/ 0 w 299"/>
                  <a:gd name="T3" fmla="*/ 170 h 287"/>
                  <a:gd name="T4" fmla="*/ 1 w 299"/>
                  <a:gd name="T5" fmla="*/ 177 h 287"/>
                  <a:gd name="T6" fmla="*/ 61 w 299"/>
                  <a:gd name="T7" fmla="*/ 170 h 287"/>
                  <a:gd name="T8" fmla="*/ 87 w 299"/>
                  <a:gd name="T9" fmla="*/ 206 h 287"/>
                  <a:gd name="T10" fmla="*/ 109 w 299"/>
                  <a:gd name="T11" fmla="*/ 204 h 287"/>
                  <a:gd name="T12" fmla="*/ 114 w 299"/>
                  <a:gd name="T13" fmla="*/ 188 h 287"/>
                  <a:gd name="T14" fmla="*/ 134 w 299"/>
                  <a:gd name="T15" fmla="*/ 186 h 287"/>
                  <a:gd name="T16" fmla="*/ 149 w 299"/>
                  <a:gd name="T17" fmla="*/ 196 h 287"/>
                  <a:gd name="T18" fmla="*/ 152 w 299"/>
                  <a:gd name="T19" fmla="*/ 253 h 287"/>
                  <a:gd name="T20" fmla="*/ 184 w 299"/>
                  <a:gd name="T21" fmla="*/ 250 h 287"/>
                  <a:gd name="T22" fmla="*/ 274 w 299"/>
                  <a:gd name="T23" fmla="*/ 286 h 287"/>
                  <a:gd name="T24" fmla="*/ 274 w 299"/>
                  <a:gd name="T25" fmla="*/ 270 h 287"/>
                  <a:gd name="T26" fmla="*/ 256 w 299"/>
                  <a:gd name="T27" fmla="*/ 262 h 287"/>
                  <a:gd name="T28" fmla="*/ 259 w 299"/>
                  <a:gd name="T29" fmla="*/ 221 h 287"/>
                  <a:gd name="T30" fmla="*/ 288 w 299"/>
                  <a:gd name="T31" fmla="*/ 207 h 287"/>
                  <a:gd name="T32" fmla="*/ 270 w 299"/>
                  <a:gd name="T33" fmla="*/ 179 h 287"/>
                  <a:gd name="T34" fmla="*/ 267 w 299"/>
                  <a:gd name="T35" fmla="*/ 132 h 287"/>
                  <a:gd name="T36" fmla="*/ 264 w 299"/>
                  <a:gd name="T37" fmla="*/ 120 h 287"/>
                  <a:gd name="T38" fmla="*/ 274 w 299"/>
                  <a:gd name="T39" fmla="*/ 100 h 287"/>
                  <a:gd name="T40" fmla="*/ 288 w 299"/>
                  <a:gd name="T41" fmla="*/ 60 h 287"/>
                  <a:gd name="T42" fmla="*/ 298 w 299"/>
                  <a:gd name="T43" fmla="*/ 45 h 287"/>
                  <a:gd name="T44" fmla="*/ 292 w 299"/>
                  <a:gd name="T45" fmla="*/ 23 h 287"/>
                  <a:gd name="T46" fmla="*/ 240 w 299"/>
                  <a:gd name="T47" fmla="*/ 0 h 287"/>
                  <a:gd name="T48" fmla="*/ 145 w 299"/>
                  <a:gd name="T49" fmla="*/ 13 h 287"/>
                  <a:gd name="T50" fmla="*/ 114 w 299"/>
                  <a:gd name="T51" fmla="*/ 0 h 287"/>
                  <a:gd name="T52" fmla="*/ 101 w 299"/>
                  <a:gd name="T53" fmla="*/ 22 h 287"/>
                  <a:gd name="T54" fmla="*/ 86 w 299"/>
                  <a:gd name="T55" fmla="*/ 90 h 287"/>
                  <a:gd name="T56" fmla="*/ 62 w 299"/>
                  <a:gd name="T57" fmla="*/ 113 h 287"/>
                  <a:gd name="T58" fmla="*/ 57 w 299"/>
                  <a:gd name="T59" fmla="*/ 140 h 287"/>
                  <a:gd name="T60" fmla="*/ 34 w 299"/>
                  <a:gd name="T61" fmla="*/ 154 h 287"/>
                  <a:gd name="T62" fmla="*/ 11 w 299"/>
                  <a:gd name="T63" fmla="*/ 153 h 287"/>
                  <a:gd name="T64" fmla="*/ 0 w 299"/>
                  <a:gd name="T65" fmla="*/ 170 h 287"/>
                  <a:gd name="T66" fmla="*/ 0 w 299"/>
                  <a:gd name="T67" fmla="*/ 170 h 28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9"/>
                  <a:gd name="T103" fmla="*/ 0 h 287"/>
                  <a:gd name="T104" fmla="*/ 299 w 299"/>
                  <a:gd name="T105" fmla="*/ 287 h 28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9" h="287">
                    <a:moveTo>
                      <a:pt x="0" y="170"/>
                    </a:moveTo>
                    <a:lnTo>
                      <a:pt x="0" y="170"/>
                    </a:lnTo>
                    <a:lnTo>
                      <a:pt x="1" y="177"/>
                    </a:lnTo>
                    <a:lnTo>
                      <a:pt x="61" y="170"/>
                    </a:lnTo>
                    <a:lnTo>
                      <a:pt x="87" y="206"/>
                    </a:lnTo>
                    <a:lnTo>
                      <a:pt x="109" y="204"/>
                    </a:lnTo>
                    <a:lnTo>
                      <a:pt x="114" y="188"/>
                    </a:lnTo>
                    <a:lnTo>
                      <a:pt x="134" y="186"/>
                    </a:lnTo>
                    <a:lnTo>
                      <a:pt x="149" y="196"/>
                    </a:lnTo>
                    <a:lnTo>
                      <a:pt x="152" y="253"/>
                    </a:lnTo>
                    <a:lnTo>
                      <a:pt x="184" y="250"/>
                    </a:lnTo>
                    <a:lnTo>
                      <a:pt x="274" y="286"/>
                    </a:lnTo>
                    <a:lnTo>
                      <a:pt x="274" y="270"/>
                    </a:lnTo>
                    <a:lnTo>
                      <a:pt x="256" y="262"/>
                    </a:lnTo>
                    <a:lnTo>
                      <a:pt x="259" y="221"/>
                    </a:lnTo>
                    <a:lnTo>
                      <a:pt x="288" y="207"/>
                    </a:lnTo>
                    <a:lnTo>
                      <a:pt x="270" y="179"/>
                    </a:lnTo>
                    <a:lnTo>
                      <a:pt x="267" y="132"/>
                    </a:lnTo>
                    <a:lnTo>
                      <a:pt x="264" y="120"/>
                    </a:lnTo>
                    <a:lnTo>
                      <a:pt x="274" y="100"/>
                    </a:lnTo>
                    <a:lnTo>
                      <a:pt x="288" y="60"/>
                    </a:lnTo>
                    <a:lnTo>
                      <a:pt x="298" y="45"/>
                    </a:lnTo>
                    <a:lnTo>
                      <a:pt x="292" y="23"/>
                    </a:lnTo>
                    <a:lnTo>
                      <a:pt x="240" y="0"/>
                    </a:lnTo>
                    <a:lnTo>
                      <a:pt x="145" y="13"/>
                    </a:lnTo>
                    <a:lnTo>
                      <a:pt x="114" y="0"/>
                    </a:lnTo>
                    <a:lnTo>
                      <a:pt x="101" y="22"/>
                    </a:lnTo>
                    <a:lnTo>
                      <a:pt x="86" y="90"/>
                    </a:lnTo>
                    <a:lnTo>
                      <a:pt x="62" y="113"/>
                    </a:lnTo>
                    <a:lnTo>
                      <a:pt x="57" y="140"/>
                    </a:lnTo>
                    <a:lnTo>
                      <a:pt x="34" y="154"/>
                    </a:lnTo>
                    <a:lnTo>
                      <a:pt x="11" y="153"/>
                    </a:lnTo>
                    <a:lnTo>
                      <a:pt x="0" y="170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0" name="Freeform 176"/>
              <p:cNvSpPr>
                <a:spLocks/>
              </p:cNvSpPr>
              <p:nvPr/>
            </p:nvSpPr>
            <p:spPr bwMode="auto">
              <a:xfrm>
                <a:off x="3573" y="2289"/>
                <a:ext cx="38" cy="21"/>
              </a:xfrm>
              <a:custGeom>
                <a:avLst/>
                <a:gdLst>
                  <a:gd name="T0" fmla="*/ 0 w 38"/>
                  <a:gd name="T1" fmla="*/ 10 h 21"/>
                  <a:gd name="T2" fmla="*/ 0 w 38"/>
                  <a:gd name="T3" fmla="*/ 10 h 21"/>
                  <a:gd name="T4" fmla="*/ 13 w 38"/>
                  <a:gd name="T5" fmla="*/ 20 h 21"/>
                  <a:gd name="T6" fmla="*/ 37 w 38"/>
                  <a:gd name="T7" fmla="*/ 0 h 21"/>
                  <a:gd name="T8" fmla="*/ 0 w 38"/>
                  <a:gd name="T9" fmla="*/ 10 h 21"/>
                  <a:gd name="T10" fmla="*/ 0 w 38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21"/>
                  <a:gd name="T20" fmla="*/ 38 w 38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21">
                    <a:moveTo>
                      <a:pt x="0" y="10"/>
                    </a:moveTo>
                    <a:lnTo>
                      <a:pt x="0" y="10"/>
                    </a:lnTo>
                    <a:lnTo>
                      <a:pt x="13" y="20"/>
                    </a:lnTo>
                    <a:lnTo>
                      <a:pt x="37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8000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1" name="Freeform 177"/>
              <p:cNvSpPr>
                <a:spLocks/>
              </p:cNvSpPr>
              <p:nvPr/>
            </p:nvSpPr>
            <p:spPr bwMode="auto">
              <a:xfrm>
                <a:off x="3079" y="2675"/>
                <a:ext cx="44" cy="97"/>
              </a:xfrm>
              <a:custGeom>
                <a:avLst/>
                <a:gdLst>
                  <a:gd name="T0" fmla="*/ 0 w 44"/>
                  <a:gd name="T1" fmla="*/ 23 h 97"/>
                  <a:gd name="T2" fmla="*/ 0 w 44"/>
                  <a:gd name="T3" fmla="*/ 23 h 97"/>
                  <a:gd name="T4" fmla="*/ 17 w 44"/>
                  <a:gd name="T5" fmla="*/ 96 h 97"/>
                  <a:gd name="T6" fmla="*/ 31 w 44"/>
                  <a:gd name="T7" fmla="*/ 96 h 97"/>
                  <a:gd name="T8" fmla="*/ 43 w 44"/>
                  <a:gd name="T9" fmla="*/ 11 h 97"/>
                  <a:gd name="T10" fmla="*/ 31 w 44"/>
                  <a:gd name="T11" fmla="*/ 0 h 97"/>
                  <a:gd name="T12" fmla="*/ 23 w 44"/>
                  <a:gd name="T13" fmla="*/ 7 h 97"/>
                  <a:gd name="T14" fmla="*/ 0 w 44"/>
                  <a:gd name="T15" fmla="*/ 23 h 97"/>
                  <a:gd name="T16" fmla="*/ 0 w 44"/>
                  <a:gd name="T17" fmla="*/ 23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97"/>
                  <a:gd name="T29" fmla="*/ 44 w 44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97">
                    <a:moveTo>
                      <a:pt x="0" y="23"/>
                    </a:moveTo>
                    <a:lnTo>
                      <a:pt x="0" y="23"/>
                    </a:lnTo>
                    <a:lnTo>
                      <a:pt x="17" y="96"/>
                    </a:lnTo>
                    <a:lnTo>
                      <a:pt x="31" y="96"/>
                    </a:lnTo>
                    <a:lnTo>
                      <a:pt x="43" y="11"/>
                    </a:lnTo>
                    <a:lnTo>
                      <a:pt x="31" y="0"/>
                    </a:lnTo>
                    <a:lnTo>
                      <a:pt x="23" y="7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2" name="Freeform 178"/>
              <p:cNvSpPr>
                <a:spLocks/>
              </p:cNvSpPr>
              <p:nvPr/>
            </p:nvSpPr>
            <p:spPr bwMode="auto">
              <a:xfrm>
                <a:off x="3214" y="2835"/>
                <a:ext cx="29" cy="21"/>
              </a:xfrm>
              <a:custGeom>
                <a:avLst/>
                <a:gdLst>
                  <a:gd name="T0" fmla="*/ 0 w 29"/>
                  <a:gd name="T1" fmla="*/ 20 h 21"/>
                  <a:gd name="T2" fmla="*/ 0 w 29"/>
                  <a:gd name="T3" fmla="*/ 20 h 21"/>
                  <a:gd name="T4" fmla="*/ 2 w 29"/>
                  <a:gd name="T5" fmla="*/ 1 h 21"/>
                  <a:gd name="T6" fmla="*/ 28 w 29"/>
                  <a:gd name="T7" fmla="*/ 0 h 21"/>
                  <a:gd name="T8" fmla="*/ 28 w 29"/>
                  <a:gd name="T9" fmla="*/ 17 h 21"/>
                  <a:gd name="T10" fmla="*/ 0 w 29"/>
                  <a:gd name="T11" fmla="*/ 20 h 21"/>
                  <a:gd name="T12" fmla="*/ 0 w 29"/>
                  <a:gd name="T13" fmla="*/ 2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1"/>
                  <a:gd name="T23" fmla="*/ 29 w 2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1">
                    <a:moveTo>
                      <a:pt x="0" y="20"/>
                    </a:moveTo>
                    <a:lnTo>
                      <a:pt x="0" y="20"/>
                    </a:lnTo>
                    <a:lnTo>
                      <a:pt x="2" y="1"/>
                    </a:lnTo>
                    <a:lnTo>
                      <a:pt x="28" y="0"/>
                    </a:lnTo>
                    <a:lnTo>
                      <a:pt x="28" y="17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3" name="Freeform 179"/>
              <p:cNvSpPr>
                <a:spLocks/>
              </p:cNvSpPr>
              <p:nvPr/>
            </p:nvSpPr>
            <p:spPr bwMode="auto">
              <a:xfrm>
                <a:off x="3583" y="2585"/>
                <a:ext cx="238" cy="231"/>
              </a:xfrm>
              <a:custGeom>
                <a:avLst/>
                <a:gdLst>
                  <a:gd name="T0" fmla="*/ 0 w 238"/>
                  <a:gd name="T1" fmla="*/ 161 h 231"/>
                  <a:gd name="T2" fmla="*/ 0 w 238"/>
                  <a:gd name="T3" fmla="*/ 161 h 231"/>
                  <a:gd name="T4" fmla="*/ 18 w 238"/>
                  <a:gd name="T5" fmla="*/ 149 h 231"/>
                  <a:gd name="T6" fmla="*/ 20 w 238"/>
                  <a:gd name="T7" fmla="*/ 121 h 231"/>
                  <a:gd name="T8" fmla="*/ 51 w 238"/>
                  <a:gd name="T9" fmla="*/ 82 h 231"/>
                  <a:gd name="T10" fmla="*/ 63 w 238"/>
                  <a:gd name="T11" fmla="*/ 15 h 231"/>
                  <a:gd name="T12" fmla="*/ 87 w 238"/>
                  <a:gd name="T13" fmla="*/ 0 h 231"/>
                  <a:gd name="T14" fmla="*/ 105 w 238"/>
                  <a:gd name="T15" fmla="*/ 46 h 231"/>
                  <a:gd name="T16" fmla="*/ 158 w 238"/>
                  <a:gd name="T17" fmla="*/ 86 h 231"/>
                  <a:gd name="T18" fmla="*/ 139 w 238"/>
                  <a:gd name="T19" fmla="*/ 109 h 231"/>
                  <a:gd name="T20" fmla="*/ 156 w 238"/>
                  <a:gd name="T21" fmla="*/ 115 h 231"/>
                  <a:gd name="T22" fmla="*/ 175 w 238"/>
                  <a:gd name="T23" fmla="*/ 143 h 231"/>
                  <a:gd name="T24" fmla="*/ 237 w 238"/>
                  <a:gd name="T25" fmla="*/ 159 h 231"/>
                  <a:gd name="T26" fmla="*/ 189 w 238"/>
                  <a:gd name="T27" fmla="*/ 206 h 231"/>
                  <a:gd name="T28" fmla="*/ 140 w 238"/>
                  <a:gd name="T29" fmla="*/ 223 h 231"/>
                  <a:gd name="T30" fmla="*/ 95 w 238"/>
                  <a:gd name="T31" fmla="*/ 230 h 231"/>
                  <a:gd name="T32" fmla="*/ 45 w 238"/>
                  <a:gd name="T33" fmla="*/ 213 h 231"/>
                  <a:gd name="T34" fmla="*/ 28 w 238"/>
                  <a:gd name="T35" fmla="*/ 180 h 231"/>
                  <a:gd name="T36" fmla="*/ 0 w 238"/>
                  <a:gd name="T37" fmla="*/ 161 h 231"/>
                  <a:gd name="T38" fmla="*/ 0 w 238"/>
                  <a:gd name="T39" fmla="*/ 161 h 2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8"/>
                  <a:gd name="T61" fmla="*/ 0 h 231"/>
                  <a:gd name="T62" fmla="*/ 238 w 238"/>
                  <a:gd name="T63" fmla="*/ 231 h 2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8" h="231">
                    <a:moveTo>
                      <a:pt x="0" y="161"/>
                    </a:moveTo>
                    <a:lnTo>
                      <a:pt x="0" y="161"/>
                    </a:lnTo>
                    <a:lnTo>
                      <a:pt x="18" y="149"/>
                    </a:lnTo>
                    <a:lnTo>
                      <a:pt x="20" y="121"/>
                    </a:lnTo>
                    <a:lnTo>
                      <a:pt x="51" y="82"/>
                    </a:lnTo>
                    <a:lnTo>
                      <a:pt x="63" y="15"/>
                    </a:lnTo>
                    <a:lnTo>
                      <a:pt x="87" y="0"/>
                    </a:lnTo>
                    <a:lnTo>
                      <a:pt x="105" y="46"/>
                    </a:lnTo>
                    <a:lnTo>
                      <a:pt x="158" y="86"/>
                    </a:lnTo>
                    <a:lnTo>
                      <a:pt x="139" y="109"/>
                    </a:lnTo>
                    <a:lnTo>
                      <a:pt x="156" y="115"/>
                    </a:lnTo>
                    <a:lnTo>
                      <a:pt x="175" y="143"/>
                    </a:lnTo>
                    <a:lnTo>
                      <a:pt x="237" y="159"/>
                    </a:lnTo>
                    <a:lnTo>
                      <a:pt x="189" y="206"/>
                    </a:lnTo>
                    <a:lnTo>
                      <a:pt x="140" y="223"/>
                    </a:lnTo>
                    <a:lnTo>
                      <a:pt x="95" y="230"/>
                    </a:lnTo>
                    <a:lnTo>
                      <a:pt x="45" y="213"/>
                    </a:lnTo>
                    <a:lnTo>
                      <a:pt x="28" y="180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4" name="Freeform 180"/>
              <p:cNvSpPr>
                <a:spLocks/>
              </p:cNvSpPr>
              <p:nvPr/>
            </p:nvSpPr>
            <p:spPr bwMode="auto">
              <a:xfrm>
                <a:off x="3722" y="2671"/>
                <a:ext cx="25" cy="30"/>
              </a:xfrm>
              <a:custGeom>
                <a:avLst/>
                <a:gdLst>
                  <a:gd name="T0" fmla="*/ 0 w 25"/>
                  <a:gd name="T1" fmla="*/ 23 h 30"/>
                  <a:gd name="T2" fmla="*/ 0 w 25"/>
                  <a:gd name="T3" fmla="*/ 23 h 30"/>
                  <a:gd name="T4" fmla="*/ 17 w 25"/>
                  <a:gd name="T5" fmla="*/ 29 h 30"/>
                  <a:gd name="T6" fmla="*/ 24 w 25"/>
                  <a:gd name="T7" fmla="*/ 20 h 30"/>
                  <a:gd name="T8" fmla="*/ 11 w 25"/>
                  <a:gd name="T9" fmla="*/ 18 h 30"/>
                  <a:gd name="T10" fmla="*/ 24 w 25"/>
                  <a:gd name="T11" fmla="*/ 11 h 30"/>
                  <a:gd name="T12" fmla="*/ 19 w 25"/>
                  <a:gd name="T13" fmla="*/ 0 h 30"/>
                  <a:gd name="T14" fmla="*/ 0 w 25"/>
                  <a:gd name="T15" fmla="*/ 23 h 30"/>
                  <a:gd name="T16" fmla="*/ 0 w 25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0"/>
                  <a:gd name="T29" fmla="*/ 25 w 2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0">
                    <a:moveTo>
                      <a:pt x="0" y="23"/>
                    </a:moveTo>
                    <a:lnTo>
                      <a:pt x="0" y="23"/>
                    </a:lnTo>
                    <a:lnTo>
                      <a:pt x="17" y="29"/>
                    </a:lnTo>
                    <a:lnTo>
                      <a:pt x="24" y="20"/>
                    </a:lnTo>
                    <a:lnTo>
                      <a:pt x="11" y="18"/>
                    </a:lnTo>
                    <a:lnTo>
                      <a:pt x="24" y="11"/>
                    </a:lnTo>
                    <a:lnTo>
                      <a:pt x="19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5" name="Freeform 181"/>
              <p:cNvSpPr>
                <a:spLocks/>
              </p:cNvSpPr>
              <p:nvPr/>
            </p:nvSpPr>
            <p:spPr bwMode="auto">
              <a:xfrm>
                <a:off x="3202" y="2835"/>
                <a:ext cx="88" cy="97"/>
              </a:xfrm>
              <a:custGeom>
                <a:avLst/>
                <a:gdLst>
                  <a:gd name="T0" fmla="*/ 0 w 88"/>
                  <a:gd name="T1" fmla="*/ 46 h 97"/>
                  <a:gd name="T2" fmla="*/ 0 w 88"/>
                  <a:gd name="T3" fmla="*/ 46 h 97"/>
                  <a:gd name="T4" fmla="*/ 10 w 88"/>
                  <a:gd name="T5" fmla="*/ 31 h 97"/>
                  <a:gd name="T6" fmla="*/ 16 w 88"/>
                  <a:gd name="T7" fmla="*/ 32 h 97"/>
                  <a:gd name="T8" fmla="*/ 12 w 88"/>
                  <a:gd name="T9" fmla="*/ 20 h 97"/>
                  <a:gd name="T10" fmla="*/ 40 w 88"/>
                  <a:gd name="T11" fmla="*/ 17 h 97"/>
                  <a:gd name="T12" fmla="*/ 40 w 88"/>
                  <a:gd name="T13" fmla="*/ 0 h 97"/>
                  <a:gd name="T14" fmla="*/ 72 w 88"/>
                  <a:gd name="T15" fmla="*/ 1 h 97"/>
                  <a:gd name="T16" fmla="*/ 70 w 88"/>
                  <a:gd name="T17" fmla="*/ 15 h 97"/>
                  <a:gd name="T18" fmla="*/ 87 w 88"/>
                  <a:gd name="T19" fmla="*/ 16 h 97"/>
                  <a:gd name="T20" fmla="*/ 82 w 88"/>
                  <a:gd name="T21" fmla="*/ 70 h 97"/>
                  <a:gd name="T22" fmla="*/ 61 w 88"/>
                  <a:gd name="T23" fmla="*/ 64 h 97"/>
                  <a:gd name="T24" fmla="*/ 38 w 88"/>
                  <a:gd name="T25" fmla="*/ 96 h 97"/>
                  <a:gd name="T26" fmla="*/ 0 w 88"/>
                  <a:gd name="T27" fmla="*/ 46 h 97"/>
                  <a:gd name="T28" fmla="*/ 0 w 88"/>
                  <a:gd name="T29" fmla="*/ 46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97"/>
                  <a:gd name="T47" fmla="*/ 88 w 88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97">
                    <a:moveTo>
                      <a:pt x="0" y="46"/>
                    </a:moveTo>
                    <a:lnTo>
                      <a:pt x="0" y="46"/>
                    </a:lnTo>
                    <a:lnTo>
                      <a:pt x="10" y="31"/>
                    </a:lnTo>
                    <a:lnTo>
                      <a:pt x="16" y="32"/>
                    </a:lnTo>
                    <a:lnTo>
                      <a:pt x="12" y="20"/>
                    </a:lnTo>
                    <a:lnTo>
                      <a:pt x="40" y="17"/>
                    </a:lnTo>
                    <a:lnTo>
                      <a:pt x="40" y="0"/>
                    </a:lnTo>
                    <a:lnTo>
                      <a:pt x="72" y="1"/>
                    </a:lnTo>
                    <a:lnTo>
                      <a:pt x="70" y="15"/>
                    </a:lnTo>
                    <a:lnTo>
                      <a:pt x="87" y="16"/>
                    </a:lnTo>
                    <a:lnTo>
                      <a:pt x="82" y="70"/>
                    </a:lnTo>
                    <a:lnTo>
                      <a:pt x="61" y="64"/>
                    </a:lnTo>
                    <a:lnTo>
                      <a:pt x="38" y="96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6" name="Freeform 182"/>
              <p:cNvSpPr>
                <a:spLocks/>
              </p:cNvSpPr>
              <p:nvPr/>
            </p:nvSpPr>
            <p:spPr bwMode="auto">
              <a:xfrm>
                <a:off x="2803" y="2656"/>
                <a:ext cx="47" cy="10"/>
              </a:xfrm>
              <a:custGeom>
                <a:avLst/>
                <a:gdLst>
                  <a:gd name="T0" fmla="*/ 0 w 47"/>
                  <a:gd name="T1" fmla="*/ 9 h 10"/>
                  <a:gd name="T2" fmla="*/ 0 w 47"/>
                  <a:gd name="T3" fmla="*/ 9 h 10"/>
                  <a:gd name="T4" fmla="*/ 2 w 47"/>
                  <a:gd name="T5" fmla="*/ 0 h 10"/>
                  <a:gd name="T6" fmla="*/ 46 w 47"/>
                  <a:gd name="T7" fmla="*/ 3 h 10"/>
                  <a:gd name="T8" fmla="*/ 0 w 47"/>
                  <a:gd name="T9" fmla="*/ 9 h 10"/>
                  <a:gd name="T10" fmla="*/ 0 w 47"/>
                  <a:gd name="T11" fmla="*/ 9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0"/>
                  <a:gd name="T20" fmla="*/ 47 w 4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0">
                    <a:moveTo>
                      <a:pt x="0" y="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46" y="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7" name="Freeform 183"/>
              <p:cNvSpPr>
                <a:spLocks/>
              </p:cNvSpPr>
              <p:nvPr/>
            </p:nvSpPr>
            <p:spPr bwMode="auto">
              <a:xfrm>
                <a:off x="3017" y="2694"/>
                <a:ext cx="68" cy="103"/>
              </a:xfrm>
              <a:custGeom>
                <a:avLst/>
                <a:gdLst>
                  <a:gd name="T0" fmla="*/ 0 w 68"/>
                  <a:gd name="T1" fmla="*/ 96 h 103"/>
                  <a:gd name="T2" fmla="*/ 0 w 68"/>
                  <a:gd name="T3" fmla="*/ 96 h 103"/>
                  <a:gd name="T4" fmla="*/ 7 w 68"/>
                  <a:gd name="T5" fmla="*/ 26 h 103"/>
                  <a:gd name="T6" fmla="*/ 3 w 68"/>
                  <a:gd name="T7" fmla="*/ 4 h 103"/>
                  <a:gd name="T8" fmla="*/ 45 w 68"/>
                  <a:gd name="T9" fmla="*/ 0 h 103"/>
                  <a:gd name="T10" fmla="*/ 67 w 68"/>
                  <a:gd name="T11" fmla="*/ 81 h 103"/>
                  <a:gd name="T12" fmla="*/ 18 w 68"/>
                  <a:gd name="T13" fmla="*/ 102 h 103"/>
                  <a:gd name="T14" fmla="*/ 0 w 68"/>
                  <a:gd name="T15" fmla="*/ 96 h 103"/>
                  <a:gd name="T16" fmla="*/ 0 w 68"/>
                  <a:gd name="T17" fmla="*/ 96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103"/>
                  <a:gd name="T29" fmla="*/ 68 w 68"/>
                  <a:gd name="T30" fmla="*/ 103 h 1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103">
                    <a:moveTo>
                      <a:pt x="0" y="96"/>
                    </a:moveTo>
                    <a:lnTo>
                      <a:pt x="0" y="96"/>
                    </a:lnTo>
                    <a:lnTo>
                      <a:pt x="7" y="26"/>
                    </a:lnTo>
                    <a:lnTo>
                      <a:pt x="3" y="4"/>
                    </a:lnTo>
                    <a:lnTo>
                      <a:pt x="45" y="0"/>
                    </a:lnTo>
                    <a:lnTo>
                      <a:pt x="67" y="81"/>
                    </a:lnTo>
                    <a:lnTo>
                      <a:pt x="18" y="102"/>
                    </a:lnTo>
                    <a:lnTo>
                      <a:pt x="0" y="9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8" name="Freeform 184"/>
              <p:cNvSpPr>
                <a:spLocks/>
              </p:cNvSpPr>
              <p:nvPr/>
            </p:nvSpPr>
            <p:spPr bwMode="auto">
              <a:xfrm>
                <a:off x="2830" y="2671"/>
                <a:ext cx="116" cy="84"/>
              </a:xfrm>
              <a:custGeom>
                <a:avLst/>
                <a:gdLst>
                  <a:gd name="T0" fmla="*/ 0 w 116"/>
                  <a:gd name="T1" fmla="*/ 27 h 84"/>
                  <a:gd name="T2" fmla="*/ 0 w 116"/>
                  <a:gd name="T3" fmla="*/ 27 h 84"/>
                  <a:gd name="T4" fmla="*/ 19 w 116"/>
                  <a:gd name="T5" fmla="*/ 15 h 84"/>
                  <a:gd name="T6" fmla="*/ 20 w 116"/>
                  <a:gd name="T7" fmla="*/ 0 h 84"/>
                  <a:gd name="T8" fmla="*/ 57 w 116"/>
                  <a:gd name="T9" fmla="*/ 3 h 84"/>
                  <a:gd name="T10" fmla="*/ 67 w 116"/>
                  <a:gd name="T11" fmla="*/ 11 h 84"/>
                  <a:gd name="T12" fmla="*/ 94 w 116"/>
                  <a:gd name="T13" fmla="*/ 1 h 84"/>
                  <a:gd name="T14" fmla="*/ 110 w 116"/>
                  <a:gd name="T15" fmla="*/ 39 h 84"/>
                  <a:gd name="T16" fmla="*/ 115 w 116"/>
                  <a:gd name="T17" fmla="*/ 67 h 84"/>
                  <a:gd name="T18" fmla="*/ 105 w 116"/>
                  <a:gd name="T19" fmla="*/ 66 h 84"/>
                  <a:gd name="T20" fmla="*/ 103 w 116"/>
                  <a:gd name="T21" fmla="*/ 81 h 84"/>
                  <a:gd name="T22" fmla="*/ 86 w 116"/>
                  <a:gd name="T23" fmla="*/ 83 h 84"/>
                  <a:gd name="T24" fmla="*/ 85 w 116"/>
                  <a:gd name="T25" fmla="*/ 67 h 84"/>
                  <a:gd name="T26" fmla="*/ 75 w 116"/>
                  <a:gd name="T27" fmla="*/ 67 h 84"/>
                  <a:gd name="T28" fmla="*/ 60 w 116"/>
                  <a:gd name="T29" fmla="*/ 43 h 84"/>
                  <a:gd name="T30" fmla="*/ 27 w 116"/>
                  <a:gd name="T31" fmla="*/ 57 h 84"/>
                  <a:gd name="T32" fmla="*/ 0 w 116"/>
                  <a:gd name="T33" fmla="*/ 27 h 84"/>
                  <a:gd name="T34" fmla="*/ 0 w 116"/>
                  <a:gd name="T35" fmla="*/ 27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6"/>
                  <a:gd name="T55" fmla="*/ 0 h 84"/>
                  <a:gd name="T56" fmla="*/ 116 w 116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6" h="84">
                    <a:moveTo>
                      <a:pt x="0" y="27"/>
                    </a:moveTo>
                    <a:lnTo>
                      <a:pt x="0" y="27"/>
                    </a:lnTo>
                    <a:lnTo>
                      <a:pt x="19" y="15"/>
                    </a:lnTo>
                    <a:lnTo>
                      <a:pt x="20" y="0"/>
                    </a:lnTo>
                    <a:lnTo>
                      <a:pt x="57" y="3"/>
                    </a:lnTo>
                    <a:lnTo>
                      <a:pt x="67" y="11"/>
                    </a:lnTo>
                    <a:lnTo>
                      <a:pt x="94" y="1"/>
                    </a:lnTo>
                    <a:lnTo>
                      <a:pt x="110" y="39"/>
                    </a:lnTo>
                    <a:lnTo>
                      <a:pt x="115" y="67"/>
                    </a:lnTo>
                    <a:lnTo>
                      <a:pt x="105" y="66"/>
                    </a:lnTo>
                    <a:lnTo>
                      <a:pt x="103" y="81"/>
                    </a:lnTo>
                    <a:lnTo>
                      <a:pt x="86" y="83"/>
                    </a:lnTo>
                    <a:lnTo>
                      <a:pt x="85" y="67"/>
                    </a:lnTo>
                    <a:lnTo>
                      <a:pt x="75" y="67"/>
                    </a:lnTo>
                    <a:lnTo>
                      <a:pt x="60" y="43"/>
                    </a:lnTo>
                    <a:lnTo>
                      <a:pt x="27" y="5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9" name="Freeform 185"/>
              <p:cNvSpPr>
                <a:spLocks/>
              </p:cNvSpPr>
              <p:nvPr/>
            </p:nvSpPr>
            <p:spPr bwMode="auto">
              <a:xfrm>
                <a:off x="3768" y="2401"/>
                <a:ext cx="29" cy="9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0 h 9"/>
                  <a:gd name="T4" fmla="*/ 15 w 29"/>
                  <a:gd name="T5" fmla="*/ 8 h 9"/>
                  <a:gd name="T6" fmla="*/ 28 w 29"/>
                  <a:gd name="T7" fmla="*/ 2 h 9"/>
                  <a:gd name="T8" fmla="*/ 0 w 29"/>
                  <a:gd name="T9" fmla="*/ 0 h 9"/>
                  <a:gd name="T10" fmla="*/ 0 w 2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9"/>
                  <a:gd name="T20" fmla="*/ 29 w 2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9">
                    <a:moveTo>
                      <a:pt x="0" y="0"/>
                    </a:moveTo>
                    <a:lnTo>
                      <a:pt x="0" y="0"/>
                    </a:lnTo>
                    <a:lnTo>
                      <a:pt x="15" y="8"/>
                    </a:lnTo>
                    <a:lnTo>
                      <a:pt x="28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99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0" name="Freeform 186"/>
              <p:cNvSpPr>
                <a:spLocks/>
              </p:cNvSpPr>
              <p:nvPr/>
            </p:nvSpPr>
            <p:spPr bwMode="auto">
              <a:xfrm>
                <a:off x="3599" y="2333"/>
                <a:ext cx="25" cy="67"/>
              </a:xfrm>
              <a:custGeom>
                <a:avLst/>
                <a:gdLst>
                  <a:gd name="T0" fmla="*/ 0 w 25"/>
                  <a:gd name="T1" fmla="*/ 32 h 67"/>
                  <a:gd name="T2" fmla="*/ 0 w 25"/>
                  <a:gd name="T3" fmla="*/ 32 h 67"/>
                  <a:gd name="T4" fmla="*/ 13 w 25"/>
                  <a:gd name="T5" fmla="*/ 66 h 67"/>
                  <a:gd name="T6" fmla="*/ 15 w 25"/>
                  <a:gd name="T7" fmla="*/ 65 h 67"/>
                  <a:gd name="T8" fmla="*/ 22 w 25"/>
                  <a:gd name="T9" fmla="*/ 29 h 67"/>
                  <a:gd name="T10" fmla="*/ 12 w 25"/>
                  <a:gd name="T11" fmla="*/ 32 h 67"/>
                  <a:gd name="T12" fmla="*/ 15 w 25"/>
                  <a:gd name="T13" fmla="*/ 16 h 67"/>
                  <a:gd name="T14" fmla="*/ 23 w 25"/>
                  <a:gd name="T15" fmla="*/ 9 h 67"/>
                  <a:gd name="T16" fmla="*/ 24 w 25"/>
                  <a:gd name="T17" fmla="*/ 0 h 67"/>
                  <a:gd name="T18" fmla="*/ 16 w 25"/>
                  <a:gd name="T19" fmla="*/ 1 h 67"/>
                  <a:gd name="T20" fmla="*/ 0 w 25"/>
                  <a:gd name="T21" fmla="*/ 32 h 67"/>
                  <a:gd name="T22" fmla="*/ 0 w 25"/>
                  <a:gd name="T23" fmla="*/ 3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"/>
                  <a:gd name="T38" fmla="*/ 25 w 25"/>
                  <a:gd name="T39" fmla="*/ 67 h 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">
                    <a:moveTo>
                      <a:pt x="0" y="32"/>
                    </a:moveTo>
                    <a:lnTo>
                      <a:pt x="0" y="32"/>
                    </a:lnTo>
                    <a:lnTo>
                      <a:pt x="13" y="66"/>
                    </a:lnTo>
                    <a:lnTo>
                      <a:pt x="15" y="65"/>
                    </a:lnTo>
                    <a:lnTo>
                      <a:pt x="22" y="29"/>
                    </a:lnTo>
                    <a:lnTo>
                      <a:pt x="12" y="32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24" y="0"/>
                    </a:lnTo>
                    <a:lnTo>
                      <a:pt x="16" y="1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00CC99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1" name="Freeform 187"/>
              <p:cNvSpPr>
                <a:spLocks/>
              </p:cNvSpPr>
              <p:nvPr/>
            </p:nvSpPr>
            <p:spPr bwMode="auto">
              <a:xfrm>
                <a:off x="2931" y="2701"/>
                <a:ext cx="94" cy="100"/>
              </a:xfrm>
              <a:custGeom>
                <a:avLst/>
                <a:gdLst>
                  <a:gd name="T0" fmla="*/ 0 w 94"/>
                  <a:gd name="T1" fmla="*/ 66 h 100"/>
                  <a:gd name="T2" fmla="*/ 0 w 94"/>
                  <a:gd name="T3" fmla="*/ 66 h 100"/>
                  <a:gd name="T4" fmla="*/ 2 w 94"/>
                  <a:gd name="T5" fmla="*/ 51 h 100"/>
                  <a:gd name="T6" fmla="*/ 4 w 94"/>
                  <a:gd name="T7" fmla="*/ 36 h 100"/>
                  <a:gd name="T8" fmla="*/ 14 w 94"/>
                  <a:gd name="T9" fmla="*/ 37 h 100"/>
                  <a:gd name="T10" fmla="*/ 9 w 94"/>
                  <a:gd name="T11" fmla="*/ 9 h 100"/>
                  <a:gd name="T12" fmla="*/ 36 w 94"/>
                  <a:gd name="T13" fmla="*/ 0 h 100"/>
                  <a:gd name="T14" fmla="*/ 53 w 94"/>
                  <a:gd name="T15" fmla="*/ 7 h 100"/>
                  <a:gd name="T16" fmla="*/ 61 w 94"/>
                  <a:gd name="T17" fmla="*/ 16 h 100"/>
                  <a:gd name="T18" fmla="*/ 93 w 94"/>
                  <a:gd name="T19" fmla="*/ 19 h 100"/>
                  <a:gd name="T20" fmla="*/ 86 w 94"/>
                  <a:gd name="T21" fmla="*/ 89 h 100"/>
                  <a:gd name="T22" fmla="*/ 15 w 94"/>
                  <a:gd name="T23" fmla="*/ 99 h 100"/>
                  <a:gd name="T24" fmla="*/ 17 w 94"/>
                  <a:gd name="T25" fmla="*/ 77 h 100"/>
                  <a:gd name="T26" fmla="*/ 0 w 94"/>
                  <a:gd name="T27" fmla="*/ 66 h 100"/>
                  <a:gd name="T28" fmla="*/ 0 w 94"/>
                  <a:gd name="T29" fmla="*/ 66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4"/>
                  <a:gd name="T46" fmla="*/ 0 h 100"/>
                  <a:gd name="T47" fmla="*/ 94 w 94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4" h="100">
                    <a:moveTo>
                      <a:pt x="0" y="66"/>
                    </a:moveTo>
                    <a:lnTo>
                      <a:pt x="0" y="66"/>
                    </a:lnTo>
                    <a:lnTo>
                      <a:pt x="2" y="51"/>
                    </a:lnTo>
                    <a:lnTo>
                      <a:pt x="4" y="36"/>
                    </a:lnTo>
                    <a:lnTo>
                      <a:pt x="14" y="37"/>
                    </a:lnTo>
                    <a:lnTo>
                      <a:pt x="9" y="9"/>
                    </a:lnTo>
                    <a:lnTo>
                      <a:pt x="36" y="0"/>
                    </a:lnTo>
                    <a:lnTo>
                      <a:pt x="53" y="7"/>
                    </a:lnTo>
                    <a:lnTo>
                      <a:pt x="61" y="16"/>
                    </a:lnTo>
                    <a:lnTo>
                      <a:pt x="93" y="19"/>
                    </a:lnTo>
                    <a:lnTo>
                      <a:pt x="86" y="89"/>
                    </a:lnTo>
                    <a:lnTo>
                      <a:pt x="15" y="99"/>
                    </a:lnTo>
                    <a:lnTo>
                      <a:pt x="17" y="77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2" name="Freeform 188"/>
              <p:cNvSpPr>
                <a:spLocks/>
              </p:cNvSpPr>
              <p:nvPr/>
            </p:nvSpPr>
            <p:spPr bwMode="auto">
              <a:xfrm>
                <a:off x="3611" y="2330"/>
                <a:ext cx="70" cy="74"/>
              </a:xfrm>
              <a:custGeom>
                <a:avLst/>
                <a:gdLst>
                  <a:gd name="T0" fmla="*/ 0 w 70"/>
                  <a:gd name="T1" fmla="*/ 35 h 74"/>
                  <a:gd name="T2" fmla="*/ 0 w 70"/>
                  <a:gd name="T3" fmla="*/ 35 h 74"/>
                  <a:gd name="T4" fmla="*/ 3 w 70"/>
                  <a:gd name="T5" fmla="*/ 19 h 74"/>
                  <a:gd name="T6" fmla="*/ 11 w 70"/>
                  <a:gd name="T7" fmla="*/ 12 h 74"/>
                  <a:gd name="T8" fmla="*/ 27 w 70"/>
                  <a:gd name="T9" fmla="*/ 18 h 74"/>
                  <a:gd name="T10" fmla="*/ 61 w 70"/>
                  <a:gd name="T11" fmla="*/ 0 h 74"/>
                  <a:gd name="T12" fmla="*/ 69 w 70"/>
                  <a:gd name="T13" fmla="*/ 20 h 74"/>
                  <a:gd name="T14" fmla="*/ 33 w 70"/>
                  <a:gd name="T15" fmla="*/ 32 h 74"/>
                  <a:gd name="T16" fmla="*/ 51 w 70"/>
                  <a:gd name="T17" fmla="*/ 48 h 74"/>
                  <a:gd name="T18" fmla="*/ 41 w 70"/>
                  <a:gd name="T19" fmla="*/ 58 h 74"/>
                  <a:gd name="T20" fmla="*/ 20 w 70"/>
                  <a:gd name="T21" fmla="*/ 73 h 74"/>
                  <a:gd name="T22" fmla="*/ 3 w 70"/>
                  <a:gd name="T23" fmla="*/ 68 h 74"/>
                  <a:gd name="T24" fmla="*/ 3 w 70"/>
                  <a:gd name="T25" fmla="*/ 68 h 74"/>
                  <a:gd name="T26" fmla="*/ 10 w 70"/>
                  <a:gd name="T27" fmla="*/ 32 h 74"/>
                  <a:gd name="T28" fmla="*/ 0 w 70"/>
                  <a:gd name="T29" fmla="*/ 35 h 74"/>
                  <a:gd name="T30" fmla="*/ 0 w 70"/>
                  <a:gd name="T31" fmla="*/ 35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"/>
                  <a:gd name="T49" fmla="*/ 0 h 74"/>
                  <a:gd name="T50" fmla="*/ 70 w 70"/>
                  <a:gd name="T51" fmla="*/ 74 h 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" h="74">
                    <a:moveTo>
                      <a:pt x="0" y="35"/>
                    </a:moveTo>
                    <a:lnTo>
                      <a:pt x="0" y="35"/>
                    </a:lnTo>
                    <a:lnTo>
                      <a:pt x="3" y="19"/>
                    </a:lnTo>
                    <a:lnTo>
                      <a:pt x="11" y="12"/>
                    </a:lnTo>
                    <a:lnTo>
                      <a:pt x="27" y="18"/>
                    </a:lnTo>
                    <a:lnTo>
                      <a:pt x="61" y="0"/>
                    </a:lnTo>
                    <a:lnTo>
                      <a:pt x="69" y="20"/>
                    </a:lnTo>
                    <a:lnTo>
                      <a:pt x="33" y="32"/>
                    </a:lnTo>
                    <a:lnTo>
                      <a:pt x="51" y="48"/>
                    </a:lnTo>
                    <a:lnTo>
                      <a:pt x="41" y="58"/>
                    </a:lnTo>
                    <a:lnTo>
                      <a:pt x="20" y="73"/>
                    </a:lnTo>
                    <a:lnTo>
                      <a:pt x="3" y="68"/>
                    </a:lnTo>
                    <a:lnTo>
                      <a:pt x="10" y="32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FF99CC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3" name="Freeform 189"/>
              <p:cNvSpPr>
                <a:spLocks/>
              </p:cNvSpPr>
              <p:nvPr/>
            </p:nvSpPr>
            <p:spPr bwMode="auto">
              <a:xfrm>
                <a:off x="3599" y="2798"/>
                <a:ext cx="125" cy="145"/>
              </a:xfrm>
              <a:custGeom>
                <a:avLst/>
                <a:gdLst>
                  <a:gd name="T0" fmla="*/ 0 w 125"/>
                  <a:gd name="T1" fmla="*/ 9 h 145"/>
                  <a:gd name="T2" fmla="*/ 0 w 125"/>
                  <a:gd name="T3" fmla="*/ 9 h 145"/>
                  <a:gd name="T4" fmla="*/ 17 w 125"/>
                  <a:gd name="T5" fmla="*/ 39 h 145"/>
                  <a:gd name="T6" fmla="*/ 0 w 125"/>
                  <a:gd name="T7" fmla="*/ 68 h 145"/>
                  <a:gd name="T8" fmla="*/ 13 w 125"/>
                  <a:gd name="T9" fmla="*/ 75 h 145"/>
                  <a:gd name="T10" fmla="*/ 4 w 125"/>
                  <a:gd name="T11" fmla="*/ 86 h 145"/>
                  <a:gd name="T12" fmla="*/ 84 w 125"/>
                  <a:gd name="T13" fmla="*/ 144 h 145"/>
                  <a:gd name="T14" fmla="*/ 119 w 125"/>
                  <a:gd name="T15" fmla="*/ 97 h 145"/>
                  <a:gd name="T16" fmla="*/ 111 w 125"/>
                  <a:gd name="T17" fmla="*/ 84 h 145"/>
                  <a:gd name="T18" fmla="*/ 111 w 125"/>
                  <a:gd name="T19" fmla="*/ 27 h 145"/>
                  <a:gd name="T20" fmla="*/ 124 w 125"/>
                  <a:gd name="T21" fmla="*/ 10 h 145"/>
                  <a:gd name="T22" fmla="*/ 79 w 125"/>
                  <a:gd name="T23" fmla="*/ 17 h 145"/>
                  <a:gd name="T24" fmla="*/ 29 w 125"/>
                  <a:gd name="T25" fmla="*/ 0 h 145"/>
                  <a:gd name="T26" fmla="*/ 0 w 125"/>
                  <a:gd name="T27" fmla="*/ 9 h 145"/>
                  <a:gd name="T28" fmla="*/ 0 w 125"/>
                  <a:gd name="T29" fmla="*/ 9 h 1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145"/>
                  <a:gd name="T47" fmla="*/ 125 w 125"/>
                  <a:gd name="T48" fmla="*/ 145 h 1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145">
                    <a:moveTo>
                      <a:pt x="0" y="9"/>
                    </a:moveTo>
                    <a:lnTo>
                      <a:pt x="0" y="9"/>
                    </a:lnTo>
                    <a:lnTo>
                      <a:pt x="17" y="39"/>
                    </a:lnTo>
                    <a:lnTo>
                      <a:pt x="0" y="68"/>
                    </a:lnTo>
                    <a:lnTo>
                      <a:pt x="13" y="75"/>
                    </a:lnTo>
                    <a:lnTo>
                      <a:pt x="4" y="86"/>
                    </a:lnTo>
                    <a:lnTo>
                      <a:pt x="84" y="144"/>
                    </a:lnTo>
                    <a:lnTo>
                      <a:pt x="119" y="97"/>
                    </a:lnTo>
                    <a:lnTo>
                      <a:pt x="111" y="84"/>
                    </a:lnTo>
                    <a:lnTo>
                      <a:pt x="111" y="27"/>
                    </a:lnTo>
                    <a:lnTo>
                      <a:pt x="124" y="10"/>
                    </a:lnTo>
                    <a:lnTo>
                      <a:pt x="79" y="17"/>
                    </a:lnTo>
                    <a:lnTo>
                      <a:pt x="29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4" name="Freeform 190"/>
              <p:cNvSpPr>
                <a:spLocks/>
              </p:cNvSpPr>
              <p:nvPr/>
            </p:nvSpPr>
            <p:spPr bwMode="auto">
              <a:xfrm>
                <a:off x="3796" y="2388"/>
                <a:ext cx="29" cy="25"/>
              </a:xfrm>
              <a:custGeom>
                <a:avLst/>
                <a:gdLst>
                  <a:gd name="T0" fmla="*/ 0 w 29"/>
                  <a:gd name="T1" fmla="*/ 15 h 25"/>
                  <a:gd name="T2" fmla="*/ 0 w 29"/>
                  <a:gd name="T3" fmla="*/ 15 h 25"/>
                  <a:gd name="T4" fmla="*/ 23 w 29"/>
                  <a:gd name="T5" fmla="*/ 0 h 25"/>
                  <a:gd name="T6" fmla="*/ 28 w 29"/>
                  <a:gd name="T7" fmla="*/ 24 h 25"/>
                  <a:gd name="T8" fmla="*/ 0 w 29"/>
                  <a:gd name="T9" fmla="*/ 15 h 25"/>
                  <a:gd name="T10" fmla="*/ 0 w 29"/>
                  <a:gd name="T11" fmla="*/ 1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5"/>
                  <a:gd name="T20" fmla="*/ 29 w 2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5">
                    <a:moveTo>
                      <a:pt x="0" y="15"/>
                    </a:moveTo>
                    <a:lnTo>
                      <a:pt x="0" y="15"/>
                    </a:lnTo>
                    <a:lnTo>
                      <a:pt x="23" y="0"/>
                    </a:lnTo>
                    <a:lnTo>
                      <a:pt x="28" y="24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8000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5" name="Freeform 191"/>
              <p:cNvSpPr>
                <a:spLocks/>
              </p:cNvSpPr>
              <p:nvPr/>
            </p:nvSpPr>
            <p:spPr bwMode="auto">
              <a:xfrm>
                <a:off x="3615" y="2306"/>
                <a:ext cx="26" cy="29"/>
              </a:xfrm>
              <a:custGeom>
                <a:avLst/>
                <a:gdLst>
                  <a:gd name="T0" fmla="*/ 0 w 26"/>
                  <a:gd name="T1" fmla="*/ 28 h 29"/>
                  <a:gd name="T2" fmla="*/ 0 w 26"/>
                  <a:gd name="T3" fmla="*/ 28 h 29"/>
                  <a:gd name="T4" fmla="*/ 8 w 26"/>
                  <a:gd name="T5" fmla="*/ 27 h 29"/>
                  <a:gd name="T6" fmla="*/ 25 w 26"/>
                  <a:gd name="T7" fmla="*/ 8 h 29"/>
                  <a:gd name="T8" fmla="*/ 15 w 26"/>
                  <a:gd name="T9" fmla="*/ 0 h 29"/>
                  <a:gd name="T10" fmla="*/ 0 w 26"/>
                  <a:gd name="T11" fmla="*/ 28 h 29"/>
                  <a:gd name="T12" fmla="*/ 0 w 26"/>
                  <a:gd name="T13" fmla="*/ 2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9"/>
                  <a:gd name="T23" fmla="*/ 26 w 2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9">
                    <a:moveTo>
                      <a:pt x="0" y="28"/>
                    </a:moveTo>
                    <a:lnTo>
                      <a:pt x="0" y="28"/>
                    </a:lnTo>
                    <a:lnTo>
                      <a:pt x="8" y="27"/>
                    </a:lnTo>
                    <a:lnTo>
                      <a:pt x="25" y="8"/>
                    </a:lnTo>
                    <a:lnTo>
                      <a:pt x="15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6" name="Freeform 192"/>
              <p:cNvSpPr>
                <a:spLocks/>
              </p:cNvSpPr>
              <p:nvPr/>
            </p:nvSpPr>
            <p:spPr bwMode="auto">
              <a:xfrm>
                <a:off x="2886" y="2738"/>
                <a:ext cx="63" cy="63"/>
              </a:xfrm>
              <a:custGeom>
                <a:avLst/>
                <a:gdLst>
                  <a:gd name="T0" fmla="*/ 0 w 63"/>
                  <a:gd name="T1" fmla="*/ 23 h 63"/>
                  <a:gd name="T2" fmla="*/ 0 w 63"/>
                  <a:gd name="T3" fmla="*/ 23 h 63"/>
                  <a:gd name="T4" fmla="*/ 19 w 63"/>
                  <a:gd name="T5" fmla="*/ 0 h 63"/>
                  <a:gd name="T6" fmla="*/ 29 w 63"/>
                  <a:gd name="T7" fmla="*/ 0 h 63"/>
                  <a:gd name="T8" fmla="*/ 30 w 63"/>
                  <a:gd name="T9" fmla="*/ 16 h 63"/>
                  <a:gd name="T10" fmla="*/ 47 w 63"/>
                  <a:gd name="T11" fmla="*/ 14 h 63"/>
                  <a:gd name="T12" fmla="*/ 45 w 63"/>
                  <a:gd name="T13" fmla="*/ 29 h 63"/>
                  <a:gd name="T14" fmla="*/ 62 w 63"/>
                  <a:gd name="T15" fmla="*/ 40 h 63"/>
                  <a:gd name="T16" fmla="*/ 60 w 63"/>
                  <a:gd name="T17" fmla="*/ 62 h 63"/>
                  <a:gd name="T18" fmla="*/ 0 w 63"/>
                  <a:gd name="T19" fmla="*/ 23 h 63"/>
                  <a:gd name="T20" fmla="*/ 0 w 63"/>
                  <a:gd name="T21" fmla="*/ 23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63"/>
                  <a:gd name="T35" fmla="*/ 63 w 63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63">
                    <a:moveTo>
                      <a:pt x="0" y="23"/>
                    </a:moveTo>
                    <a:lnTo>
                      <a:pt x="0" y="2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0" y="16"/>
                    </a:lnTo>
                    <a:lnTo>
                      <a:pt x="47" y="14"/>
                    </a:lnTo>
                    <a:lnTo>
                      <a:pt x="45" y="29"/>
                    </a:lnTo>
                    <a:lnTo>
                      <a:pt x="62" y="40"/>
                    </a:lnTo>
                    <a:lnTo>
                      <a:pt x="60" y="62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7" name="Freeform 193"/>
              <p:cNvSpPr>
                <a:spLocks/>
              </p:cNvSpPr>
              <p:nvPr/>
            </p:nvSpPr>
            <p:spPr bwMode="auto">
              <a:xfrm>
                <a:off x="3212" y="2334"/>
                <a:ext cx="246" cy="229"/>
              </a:xfrm>
              <a:custGeom>
                <a:avLst/>
                <a:gdLst>
                  <a:gd name="T0" fmla="*/ 0 w 246"/>
                  <a:gd name="T1" fmla="*/ 119 h 229"/>
                  <a:gd name="T2" fmla="*/ 0 w 246"/>
                  <a:gd name="T3" fmla="*/ 119 h 229"/>
                  <a:gd name="T4" fmla="*/ 0 w 246"/>
                  <a:gd name="T5" fmla="*/ 49 h 229"/>
                  <a:gd name="T6" fmla="*/ 31 w 246"/>
                  <a:gd name="T7" fmla="*/ 0 h 229"/>
                  <a:gd name="T8" fmla="*/ 89 w 246"/>
                  <a:gd name="T9" fmla="*/ 14 h 229"/>
                  <a:gd name="T10" fmla="*/ 101 w 246"/>
                  <a:gd name="T11" fmla="*/ 31 h 229"/>
                  <a:gd name="T12" fmla="*/ 148 w 246"/>
                  <a:gd name="T13" fmla="*/ 49 h 229"/>
                  <a:gd name="T14" fmla="*/ 164 w 246"/>
                  <a:gd name="T15" fmla="*/ 43 h 229"/>
                  <a:gd name="T16" fmla="*/ 165 w 246"/>
                  <a:gd name="T17" fmla="*/ 18 h 229"/>
                  <a:gd name="T18" fmla="*/ 181 w 246"/>
                  <a:gd name="T19" fmla="*/ 6 h 229"/>
                  <a:gd name="T20" fmla="*/ 245 w 246"/>
                  <a:gd name="T21" fmla="*/ 26 h 229"/>
                  <a:gd name="T22" fmla="*/ 238 w 246"/>
                  <a:gd name="T23" fmla="*/ 53 h 229"/>
                  <a:gd name="T24" fmla="*/ 245 w 246"/>
                  <a:gd name="T25" fmla="*/ 187 h 229"/>
                  <a:gd name="T26" fmla="*/ 245 w 246"/>
                  <a:gd name="T27" fmla="*/ 218 h 229"/>
                  <a:gd name="T28" fmla="*/ 231 w 246"/>
                  <a:gd name="T29" fmla="*/ 219 h 229"/>
                  <a:gd name="T30" fmla="*/ 231 w 246"/>
                  <a:gd name="T31" fmla="*/ 228 h 229"/>
                  <a:gd name="T32" fmla="*/ 105 w 246"/>
                  <a:gd name="T33" fmla="*/ 164 h 229"/>
                  <a:gd name="T34" fmla="*/ 89 w 246"/>
                  <a:gd name="T35" fmla="*/ 170 h 229"/>
                  <a:gd name="T36" fmla="*/ 36 w 246"/>
                  <a:gd name="T37" fmla="*/ 162 h 229"/>
                  <a:gd name="T38" fmla="*/ 0 w 246"/>
                  <a:gd name="T39" fmla="*/ 119 h 229"/>
                  <a:gd name="T40" fmla="*/ 0 w 246"/>
                  <a:gd name="T41" fmla="*/ 119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6"/>
                  <a:gd name="T64" fmla="*/ 0 h 229"/>
                  <a:gd name="T65" fmla="*/ 246 w 246"/>
                  <a:gd name="T66" fmla="*/ 229 h 2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6" h="229">
                    <a:moveTo>
                      <a:pt x="0" y="119"/>
                    </a:moveTo>
                    <a:lnTo>
                      <a:pt x="0" y="119"/>
                    </a:lnTo>
                    <a:lnTo>
                      <a:pt x="0" y="49"/>
                    </a:lnTo>
                    <a:lnTo>
                      <a:pt x="31" y="0"/>
                    </a:lnTo>
                    <a:lnTo>
                      <a:pt x="89" y="14"/>
                    </a:lnTo>
                    <a:lnTo>
                      <a:pt x="101" y="31"/>
                    </a:lnTo>
                    <a:lnTo>
                      <a:pt x="148" y="49"/>
                    </a:lnTo>
                    <a:lnTo>
                      <a:pt x="164" y="43"/>
                    </a:lnTo>
                    <a:lnTo>
                      <a:pt x="165" y="18"/>
                    </a:lnTo>
                    <a:lnTo>
                      <a:pt x="181" y="6"/>
                    </a:lnTo>
                    <a:lnTo>
                      <a:pt x="245" y="26"/>
                    </a:lnTo>
                    <a:lnTo>
                      <a:pt x="238" y="53"/>
                    </a:lnTo>
                    <a:lnTo>
                      <a:pt x="245" y="187"/>
                    </a:lnTo>
                    <a:lnTo>
                      <a:pt x="245" y="218"/>
                    </a:lnTo>
                    <a:lnTo>
                      <a:pt x="231" y="219"/>
                    </a:lnTo>
                    <a:lnTo>
                      <a:pt x="231" y="228"/>
                    </a:lnTo>
                    <a:lnTo>
                      <a:pt x="105" y="164"/>
                    </a:lnTo>
                    <a:lnTo>
                      <a:pt x="89" y="170"/>
                    </a:lnTo>
                    <a:lnTo>
                      <a:pt x="36" y="162"/>
                    </a:lnTo>
                    <a:lnTo>
                      <a:pt x="0" y="119"/>
                    </a:lnTo>
                  </a:path>
                </a:pathLst>
              </a:custGeom>
              <a:solidFill>
                <a:srgbClr val="FF99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8" name="Freeform 194"/>
              <p:cNvSpPr>
                <a:spLocks/>
              </p:cNvSpPr>
              <p:nvPr/>
            </p:nvSpPr>
            <p:spPr bwMode="auto">
              <a:xfrm>
                <a:off x="3742" y="3060"/>
                <a:ext cx="111" cy="218"/>
              </a:xfrm>
              <a:custGeom>
                <a:avLst/>
                <a:gdLst>
                  <a:gd name="T0" fmla="*/ 0 w 111"/>
                  <a:gd name="T1" fmla="*/ 156 h 218"/>
                  <a:gd name="T2" fmla="*/ 0 w 111"/>
                  <a:gd name="T3" fmla="*/ 156 h 218"/>
                  <a:gd name="T4" fmla="*/ 9 w 111"/>
                  <a:gd name="T5" fmla="*/ 200 h 218"/>
                  <a:gd name="T6" fmla="*/ 30 w 111"/>
                  <a:gd name="T7" fmla="*/ 217 h 218"/>
                  <a:gd name="T8" fmla="*/ 65 w 111"/>
                  <a:gd name="T9" fmla="*/ 200 h 218"/>
                  <a:gd name="T10" fmla="*/ 103 w 111"/>
                  <a:gd name="T11" fmla="*/ 50 h 218"/>
                  <a:gd name="T12" fmla="*/ 110 w 111"/>
                  <a:gd name="T13" fmla="*/ 56 h 218"/>
                  <a:gd name="T14" fmla="*/ 94 w 111"/>
                  <a:gd name="T15" fmla="*/ 0 h 218"/>
                  <a:gd name="T16" fmla="*/ 74 w 111"/>
                  <a:gd name="T17" fmla="*/ 23 h 218"/>
                  <a:gd name="T18" fmla="*/ 74 w 111"/>
                  <a:gd name="T19" fmla="*/ 40 h 218"/>
                  <a:gd name="T20" fmla="*/ 50 w 111"/>
                  <a:gd name="T21" fmla="*/ 57 h 218"/>
                  <a:gd name="T22" fmla="*/ 19 w 111"/>
                  <a:gd name="T23" fmla="*/ 65 h 218"/>
                  <a:gd name="T24" fmla="*/ 11 w 111"/>
                  <a:gd name="T25" fmla="*/ 84 h 218"/>
                  <a:gd name="T26" fmla="*/ 19 w 111"/>
                  <a:gd name="T27" fmla="*/ 123 h 218"/>
                  <a:gd name="T28" fmla="*/ 0 w 111"/>
                  <a:gd name="T29" fmla="*/ 156 h 218"/>
                  <a:gd name="T30" fmla="*/ 0 w 111"/>
                  <a:gd name="T31" fmla="*/ 156 h 2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1"/>
                  <a:gd name="T49" fmla="*/ 0 h 218"/>
                  <a:gd name="T50" fmla="*/ 111 w 111"/>
                  <a:gd name="T51" fmla="*/ 218 h 2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1" h="218">
                    <a:moveTo>
                      <a:pt x="0" y="156"/>
                    </a:moveTo>
                    <a:lnTo>
                      <a:pt x="0" y="156"/>
                    </a:lnTo>
                    <a:lnTo>
                      <a:pt x="9" y="200"/>
                    </a:lnTo>
                    <a:lnTo>
                      <a:pt x="30" y="217"/>
                    </a:lnTo>
                    <a:lnTo>
                      <a:pt x="65" y="200"/>
                    </a:lnTo>
                    <a:lnTo>
                      <a:pt x="103" y="50"/>
                    </a:lnTo>
                    <a:lnTo>
                      <a:pt x="110" y="56"/>
                    </a:lnTo>
                    <a:lnTo>
                      <a:pt x="94" y="0"/>
                    </a:lnTo>
                    <a:lnTo>
                      <a:pt x="74" y="23"/>
                    </a:lnTo>
                    <a:lnTo>
                      <a:pt x="74" y="40"/>
                    </a:lnTo>
                    <a:lnTo>
                      <a:pt x="50" y="57"/>
                    </a:lnTo>
                    <a:lnTo>
                      <a:pt x="19" y="65"/>
                    </a:lnTo>
                    <a:lnTo>
                      <a:pt x="11" y="84"/>
                    </a:lnTo>
                    <a:lnTo>
                      <a:pt x="19" y="123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9" name="Freeform 195"/>
              <p:cNvSpPr>
                <a:spLocks/>
              </p:cNvSpPr>
              <p:nvPr/>
            </p:nvSpPr>
            <p:spPr bwMode="auto">
              <a:xfrm>
                <a:off x="3579" y="3016"/>
                <a:ext cx="52" cy="124"/>
              </a:xfrm>
              <a:custGeom>
                <a:avLst/>
                <a:gdLst>
                  <a:gd name="T0" fmla="*/ 0 w 52"/>
                  <a:gd name="T1" fmla="*/ 67 h 124"/>
                  <a:gd name="T2" fmla="*/ 0 w 52"/>
                  <a:gd name="T3" fmla="*/ 67 h 124"/>
                  <a:gd name="T4" fmla="*/ 7 w 52"/>
                  <a:gd name="T5" fmla="*/ 75 h 124"/>
                  <a:gd name="T6" fmla="*/ 27 w 52"/>
                  <a:gd name="T7" fmla="*/ 81 h 124"/>
                  <a:gd name="T8" fmla="*/ 25 w 52"/>
                  <a:gd name="T9" fmla="*/ 104 h 124"/>
                  <a:gd name="T10" fmla="*/ 41 w 52"/>
                  <a:gd name="T11" fmla="*/ 123 h 124"/>
                  <a:gd name="T12" fmla="*/ 51 w 52"/>
                  <a:gd name="T13" fmla="*/ 88 h 124"/>
                  <a:gd name="T14" fmla="*/ 35 w 52"/>
                  <a:gd name="T15" fmla="*/ 65 h 124"/>
                  <a:gd name="T16" fmla="*/ 40 w 52"/>
                  <a:gd name="T17" fmla="*/ 78 h 124"/>
                  <a:gd name="T18" fmla="*/ 30 w 52"/>
                  <a:gd name="T19" fmla="*/ 77 h 124"/>
                  <a:gd name="T20" fmla="*/ 20 w 52"/>
                  <a:gd name="T21" fmla="*/ 46 h 124"/>
                  <a:gd name="T22" fmla="*/ 19 w 52"/>
                  <a:gd name="T23" fmla="*/ 4 h 124"/>
                  <a:gd name="T24" fmla="*/ 4 w 52"/>
                  <a:gd name="T25" fmla="*/ 0 h 124"/>
                  <a:gd name="T26" fmla="*/ 16 w 52"/>
                  <a:gd name="T27" fmla="*/ 21 h 124"/>
                  <a:gd name="T28" fmla="*/ 0 w 52"/>
                  <a:gd name="T29" fmla="*/ 67 h 124"/>
                  <a:gd name="T30" fmla="*/ 0 w 52"/>
                  <a:gd name="T31" fmla="*/ 67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124"/>
                  <a:gd name="T50" fmla="*/ 52 w 5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124">
                    <a:moveTo>
                      <a:pt x="0" y="67"/>
                    </a:moveTo>
                    <a:lnTo>
                      <a:pt x="0" y="67"/>
                    </a:lnTo>
                    <a:lnTo>
                      <a:pt x="7" y="75"/>
                    </a:lnTo>
                    <a:lnTo>
                      <a:pt x="27" y="81"/>
                    </a:lnTo>
                    <a:lnTo>
                      <a:pt x="25" y="104"/>
                    </a:lnTo>
                    <a:lnTo>
                      <a:pt x="41" y="123"/>
                    </a:lnTo>
                    <a:lnTo>
                      <a:pt x="51" y="88"/>
                    </a:lnTo>
                    <a:lnTo>
                      <a:pt x="35" y="65"/>
                    </a:lnTo>
                    <a:lnTo>
                      <a:pt x="40" y="78"/>
                    </a:lnTo>
                    <a:lnTo>
                      <a:pt x="30" y="77"/>
                    </a:lnTo>
                    <a:lnTo>
                      <a:pt x="20" y="46"/>
                    </a:lnTo>
                    <a:lnTo>
                      <a:pt x="19" y="4"/>
                    </a:lnTo>
                    <a:lnTo>
                      <a:pt x="4" y="0"/>
                    </a:lnTo>
                    <a:lnTo>
                      <a:pt x="16" y="21"/>
                    </a:lnTo>
                    <a:lnTo>
                      <a:pt x="0" y="67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0" name="Freeform 196"/>
              <p:cNvSpPr>
                <a:spLocks/>
              </p:cNvSpPr>
              <p:nvPr/>
            </p:nvSpPr>
            <p:spPr bwMode="auto">
              <a:xfrm>
                <a:off x="2875" y="2472"/>
                <a:ext cx="255" cy="239"/>
              </a:xfrm>
              <a:custGeom>
                <a:avLst/>
                <a:gdLst>
                  <a:gd name="T0" fmla="*/ 0 w 255"/>
                  <a:gd name="T1" fmla="*/ 165 h 239"/>
                  <a:gd name="T2" fmla="*/ 0 w 255"/>
                  <a:gd name="T3" fmla="*/ 165 h 239"/>
                  <a:gd name="T4" fmla="*/ 12 w 255"/>
                  <a:gd name="T5" fmla="*/ 148 h 239"/>
                  <a:gd name="T6" fmla="*/ 24 w 255"/>
                  <a:gd name="T7" fmla="*/ 159 h 239"/>
                  <a:gd name="T8" fmla="*/ 103 w 255"/>
                  <a:gd name="T9" fmla="*/ 154 h 239"/>
                  <a:gd name="T10" fmla="*/ 87 w 255"/>
                  <a:gd name="T11" fmla="*/ 0 h 239"/>
                  <a:gd name="T12" fmla="*/ 114 w 255"/>
                  <a:gd name="T13" fmla="*/ 0 h 239"/>
                  <a:gd name="T14" fmla="*/ 240 w 255"/>
                  <a:gd name="T15" fmla="*/ 84 h 239"/>
                  <a:gd name="T16" fmla="*/ 242 w 255"/>
                  <a:gd name="T17" fmla="*/ 98 h 239"/>
                  <a:gd name="T18" fmla="*/ 254 w 255"/>
                  <a:gd name="T19" fmla="*/ 96 h 239"/>
                  <a:gd name="T20" fmla="*/ 254 w 255"/>
                  <a:gd name="T21" fmla="*/ 145 h 239"/>
                  <a:gd name="T22" fmla="*/ 244 w 255"/>
                  <a:gd name="T23" fmla="*/ 155 h 239"/>
                  <a:gd name="T24" fmla="*/ 193 w 255"/>
                  <a:gd name="T25" fmla="*/ 162 h 239"/>
                  <a:gd name="T26" fmla="*/ 128 w 255"/>
                  <a:gd name="T27" fmla="*/ 190 h 239"/>
                  <a:gd name="T28" fmla="*/ 109 w 255"/>
                  <a:gd name="T29" fmla="*/ 236 h 239"/>
                  <a:gd name="T30" fmla="*/ 92 w 255"/>
                  <a:gd name="T31" fmla="*/ 229 h 239"/>
                  <a:gd name="T32" fmla="*/ 65 w 255"/>
                  <a:gd name="T33" fmla="*/ 238 h 239"/>
                  <a:gd name="T34" fmla="*/ 49 w 255"/>
                  <a:gd name="T35" fmla="*/ 200 h 239"/>
                  <a:gd name="T36" fmla="*/ 22 w 255"/>
                  <a:gd name="T37" fmla="*/ 210 h 239"/>
                  <a:gd name="T38" fmla="*/ 12 w 255"/>
                  <a:gd name="T39" fmla="*/ 202 h 239"/>
                  <a:gd name="T40" fmla="*/ 0 w 255"/>
                  <a:gd name="T41" fmla="*/ 165 h 239"/>
                  <a:gd name="T42" fmla="*/ 0 w 255"/>
                  <a:gd name="T43" fmla="*/ 165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5"/>
                  <a:gd name="T67" fmla="*/ 0 h 239"/>
                  <a:gd name="T68" fmla="*/ 255 w 255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5" h="239">
                    <a:moveTo>
                      <a:pt x="0" y="165"/>
                    </a:moveTo>
                    <a:lnTo>
                      <a:pt x="0" y="165"/>
                    </a:lnTo>
                    <a:lnTo>
                      <a:pt x="12" y="148"/>
                    </a:lnTo>
                    <a:lnTo>
                      <a:pt x="24" y="159"/>
                    </a:lnTo>
                    <a:lnTo>
                      <a:pt x="103" y="154"/>
                    </a:lnTo>
                    <a:lnTo>
                      <a:pt x="87" y="0"/>
                    </a:lnTo>
                    <a:lnTo>
                      <a:pt x="114" y="0"/>
                    </a:lnTo>
                    <a:lnTo>
                      <a:pt x="240" y="84"/>
                    </a:lnTo>
                    <a:lnTo>
                      <a:pt x="242" y="98"/>
                    </a:lnTo>
                    <a:lnTo>
                      <a:pt x="254" y="96"/>
                    </a:lnTo>
                    <a:lnTo>
                      <a:pt x="254" y="145"/>
                    </a:lnTo>
                    <a:lnTo>
                      <a:pt x="244" y="155"/>
                    </a:lnTo>
                    <a:lnTo>
                      <a:pt x="193" y="162"/>
                    </a:lnTo>
                    <a:lnTo>
                      <a:pt x="128" y="190"/>
                    </a:lnTo>
                    <a:lnTo>
                      <a:pt x="109" y="236"/>
                    </a:lnTo>
                    <a:lnTo>
                      <a:pt x="92" y="229"/>
                    </a:lnTo>
                    <a:lnTo>
                      <a:pt x="65" y="238"/>
                    </a:lnTo>
                    <a:lnTo>
                      <a:pt x="49" y="200"/>
                    </a:lnTo>
                    <a:lnTo>
                      <a:pt x="22" y="210"/>
                    </a:lnTo>
                    <a:lnTo>
                      <a:pt x="12" y="202"/>
                    </a:lnTo>
                    <a:lnTo>
                      <a:pt x="0" y="16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1" name="Freeform 197"/>
              <p:cNvSpPr>
                <a:spLocks/>
              </p:cNvSpPr>
              <p:nvPr/>
            </p:nvSpPr>
            <p:spPr bwMode="auto">
              <a:xfrm>
                <a:off x="2799" y="2434"/>
                <a:ext cx="191" cy="204"/>
              </a:xfrm>
              <a:custGeom>
                <a:avLst/>
                <a:gdLst>
                  <a:gd name="T0" fmla="*/ 0 w 191"/>
                  <a:gd name="T1" fmla="*/ 102 h 204"/>
                  <a:gd name="T2" fmla="*/ 0 w 191"/>
                  <a:gd name="T3" fmla="*/ 102 h 204"/>
                  <a:gd name="T4" fmla="*/ 12 w 191"/>
                  <a:gd name="T5" fmla="*/ 114 h 204"/>
                  <a:gd name="T6" fmla="*/ 15 w 191"/>
                  <a:gd name="T7" fmla="*/ 144 h 204"/>
                  <a:gd name="T8" fmla="*/ 6 w 191"/>
                  <a:gd name="T9" fmla="*/ 182 h 204"/>
                  <a:gd name="T10" fmla="*/ 41 w 191"/>
                  <a:gd name="T11" fmla="*/ 174 h 204"/>
                  <a:gd name="T12" fmla="*/ 76 w 191"/>
                  <a:gd name="T13" fmla="*/ 203 h 204"/>
                  <a:gd name="T14" fmla="*/ 88 w 191"/>
                  <a:gd name="T15" fmla="*/ 186 h 204"/>
                  <a:gd name="T16" fmla="*/ 100 w 191"/>
                  <a:gd name="T17" fmla="*/ 197 h 204"/>
                  <a:gd name="T18" fmla="*/ 179 w 191"/>
                  <a:gd name="T19" fmla="*/ 192 h 204"/>
                  <a:gd name="T20" fmla="*/ 163 w 191"/>
                  <a:gd name="T21" fmla="*/ 38 h 204"/>
                  <a:gd name="T22" fmla="*/ 190 w 191"/>
                  <a:gd name="T23" fmla="*/ 38 h 204"/>
                  <a:gd name="T24" fmla="*/ 132 w 191"/>
                  <a:gd name="T25" fmla="*/ 0 h 204"/>
                  <a:gd name="T26" fmla="*/ 131 w 191"/>
                  <a:gd name="T27" fmla="*/ 21 h 204"/>
                  <a:gd name="T28" fmla="*/ 81 w 191"/>
                  <a:gd name="T29" fmla="*/ 19 h 204"/>
                  <a:gd name="T30" fmla="*/ 80 w 191"/>
                  <a:gd name="T31" fmla="*/ 62 h 204"/>
                  <a:gd name="T32" fmla="*/ 62 w 191"/>
                  <a:gd name="T33" fmla="*/ 70 h 204"/>
                  <a:gd name="T34" fmla="*/ 63 w 191"/>
                  <a:gd name="T35" fmla="*/ 96 h 204"/>
                  <a:gd name="T36" fmla="*/ 0 w 191"/>
                  <a:gd name="T37" fmla="*/ 102 h 204"/>
                  <a:gd name="T38" fmla="*/ 0 w 191"/>
                  <a:gd name="T39" fmla="*/ 102 h 2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1"/>
                  <a:gd name="T61" fmla="*/ 0 h 204"/>
                  <a:gd name="T62" fmla="*/ 191 w 191"/>
                  <a:gd name="T63" fmla="*/ 204 h 2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1" h="204">
                    <a:moveTo>
                      <a:pt x="0" y="102"/>
                    </a:moveTo>
                    <a:lnTo>
                      <a:pt x="0" y="102"/>
                    </a:lnTo>
                    <a:lnTo>
                      <a:pt x="12" y="114"/>
                    </a:lnTo>
                    <a:lnTo>
                      <a:pt x="15" y="144"/>
                    </a:lnTo>
                    <a:lnTo>
                      <a:pt x="6" y="182"/>
                    </a:lnTo>
                    <a:lnTo>
                      <a:pt x="41" y="174"/>
                    </a:lnTo>
                    <a:lnTo>
                      <a:pt x="76" y="203"/>
                    </a:lnTo>
                    <a:lnTo>
                      <a:pt x="88" y="186"/>
                    </a:lnTo>
                    <a:lnTo>
                      <a:pt x="100" y="197"/>
                    </a:lnTo>
                    <a:lnTo>
                      <a:pt x="179" y="192"/>
                    </a:lnTo>
                    <a:lnTo>
                      <a:pt x="163" y="38"/>
                    </a:lnTo>
                    <a:lnTo>
                      <a:pt x="190" y="38"/>
                    </a:lnTo>
                    <a:lnTo>
                      <a:pt x="132" y="0"/>
                    </a:lnTo>
                    <a:lnTo>
                      <a:pt x="131" y="21"/>
                    </a:lnTo>
                    <a:lnTo>
                      <a:pt x="81" y="19"/>
                    </a:lnTo>
                    <a:lnTo>
                      <a:pt x="80" y="62"/>
                    </a:lnTo>
                    <a:lnTo>
                      <a:pt x="62" y="70"/>
                    </a:lnTo>
                    <a:lnTo>
                      <a:pt x="63" y="96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2" name="Freeform 198"/>
              <p:cNvSpPr>
                <a:spLocks/>
              </p:cNvSpPr>
              <p:nvPr/>
            </p:nvSpPr>
            <p:spPr bwMode="auto">
              <a:xfrm>
                <a:off x="2861" y="2289"/>
                <a:ext cx="186" cy="140"/>
              </a:xfrm>
              <a:custGeom>
                <a:avLst/>
                <a:gdLst>
                  <a:gd name="T0" fmla="*/ 0 w 186"/>
                  <a:gd name="T1" fmla="*/ 137 h 140"/>
                  <a:gd name="T2" fmla="*/ 0 w 186"/>
                  <a:gd name="T3" fmla="*/ 137 h 140"/>
                  <a:gd name="T4" fmla="*/ 46 w 186"/>
                  <a:gd name="T5" fmla="*/ 111 h 140"/>
                  <a:gd name="T6" fmla="*/ 62 w 186"/>
                  <a:gd name="T7" fmla="*/ 56 h 140"/>
                  <a:gd name="T8" fmla="*/ 101 w 186"/>
                  <a:gd name="T9" fmla="*/ 28 h 140"/>
                  <a:gd name="T10" fmla="*/ 113 w 186"/>
                  <a:gd name="T11" fmla="*/ 0 h 140"/>
                  <a:gd name="T12" fmla="*/ 170 w 186"/>
                  <a:gd name="T13" fmla="*/ 9 h 140"/>
                  <a:gd name="T14" fmla="*/ 185 w 186"/>
                  <a:gd name="T15" fmla="*/ 61 h 140"/>
                  <a:gd name="T16" fmla="*/ 159 w 186"/>
                  <a:gd name="T17" fmla="*/ 62 h 140"/>
                  <a:gd name="T18" fmla="*/ 146 w 186"/>
                  <a:gd name="T19" fmla="*/ 68 h 140"/>
                  <a:gd name="T20" fmla="*/ 148 w 186"/>
                  <a:gd name="T21" fmla="*/ 82 h 140"/>
                  <a:gd name="T22" fmla="*/ 77 w 186"/>
                  <a:gd name="T23" fmla="*/ 113 h 140"/>
                  <a:gd name="T24" fmla="*/ 69 w 186"/>
                  <a:gd name="T25" fmla="*/ 139 h 140"/>
                  <a:gd name="T26" fmla="*/ 0 w 186"/>
                  <a:gd name="T27" fmla="*/ 137 h 140"/>
                  <a:gd name="T28" fmla="*/ 0 w 186"/>
                  <a:gd name="T29" fmla="*/ 137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40"/>
                  <a:gd name="T47" fmla="*/ 186 w 186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40">
                    <a:moveTo>
                      <a:pt x="0" y="137"/>
                    </a:moveTo>
                    <a:lnTo>
                      <a:pt x="0" y="137"/>
                    </a:lnTo>
                    <a:lnTo>
                      <a:pt x="46" y="111"/>
                    </a:lnTo>
                    <a:lnTo>
                      <a:pt x="62" y="56"/>
                    </a:lnTo>
                    <a:lnTo>
                      <a:pt x="101" y="28"/>
                    </a:lnTo>
                    <a:lnTo>
                      <a:pt x="113" y="0"/>
                    </a:lnTo>
                    <a:lnTo>
                      <a:pt x="170" y="9"/>
                    </a:lnTo>
                    <a:lnTo>
                      <a:pt x="185" y="61"/>
                    </a:lnTo>
                    <a:lnTo>
                      <a:pt x="159" y="62"/>
                    </a:lnTo>
                    <a:lnTo>
                      <a:pt x="146" y="68"/>
                    </a:lnTo>
                    <a:lnTo>
                      <a:pt x="148" y="82"/>
                    </a:lnTo>
                    <a:lnTo>
                      <a:pt x="77" y="113"/>
                    </a:lnTo>
                    <a:lnTo>
                      <a:pt x="69" y="139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FF99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3" name="Freeform 199"/>
              <p:cNvSpPr>
                <a:spLocks/>
              </p:cNvSpPr>
              <p:nvPr/>
            </p:nvSpPr>
            <p:spPr bwMode="auto">
              <a:xfrm>
                <a:off x="3536" y="3033"/>
                <a:ext cx="166" cy="263"/>
              </a:xfrm>
              <a:custGeom>
                <a:avLst/>
                <a:gdLst>
                  <a:gd name="T0" fmla="*/ 0 w 166"/>
                  <a:gd name="T1" fmla="*/ 73 h 263"/>
                  <a:gd name="T2" fmla="*/ 0 w 166"/>
                  <a:gd name="T3" fmla="*/ 73 h 263"/>
                  <a:gd name="T4" fmla="*/ 4 w 166"/>
                  <a:gd name="T5" fmla="*/ 82 h 263"/>
                  <a:gd name="T6" fmla="*/ 43 w 166"/>
                  <a:gd name="T7" fmla="*/ 94 h 263"/>
                  <a:gd name="T8" fmla="*/ 47 w 166"/>
                  <a:gd name="T9" fmla="*/ 110 h 263"/>
                  <a:gd name="T10" fmla="*/ 45 w 166"/>
                  <a:gd name="T11" fmla="*/ 152 h 263"/>
                  <a:gd name="T12" fmla="*/ 24 w 166"/>
                  <a:gd name="T13" fmla="*/ 195 h 263"/>
                  <a:gd name="T14" fmla="*/ 30 w 166"/>
                  <a:gd name="T15" fmla="*/ 246 h 263"/>
                  <a:gd name="T16" fmla="*/ 32 w 166"/>
                  <a:gd name="T17" fmla="*/ 262 h 263"/>
                  <a:gd name="T18" fmla="*/ 44 w 166"/>
                  <a:gd name="T19" fmla="*/ 262 h 263"/>
                  <a:gd name="T20" fmla="*/ 44 w 166"/>
                  <a:gd name="T21" fmla="*/ 244 h 263"/>
                  <a:gd name="T22" fmla="*/ 85 w 166"/>
                  <a:gd name="T23" fmla="*/ 221 h 263"/>
                  <a:gd name="T24" fmla="*/ 73 w 166"/>
                  <a:gd name="T25" fmla="*/ 152 h 263"/>
                  <a:gd name="T26" fmla="*/ 164 w 166"/>
                  <a:gd name="T27" fmla="*/ 81 h 263"/>
                  <a:gd name="T28" fmla="*/ 165 w 166"/>
                  <a:gd name="T29" fmla="*/ 0 h 263"/>
                  <a:gd name="T30" fmla="*/ 142 w 166"/>
                  <a:gd name="T31" fmla="*/ 14 h 263"/>
                  <a:gd name="T32" fmla="*/ 79 w 166"/>
                  <a:gd name="T33" fmla="*/ 18 h 263"/>
                  <a:gd name="T34" fmla="*/ 78 w 166"/>
                  <a:gd name="T35" fmla="*/ 48 h 263"/>
                  <a:gd name="T36" fmla="*/ 94 w 166"/>
                  <a:gd name="T37" fmla="*/ 71 h 263"/>
                  <a:gd name="T38" fmla="*/ 84 w 166"/>
                  <a:gd name="T39" fmla="*/ 106 h 263"/>
                  <a:gd name="T40" fmla="*/ 68 w 166"/>
                  <a:gd name="T41" fmla="*/ 87 h 263"/>
                  <a:gd name="T42" fmla="*/ 70 w 166"/>
                  <a:gd name="T43" fmla="*/ 64 h 263"/>
                  <a:gd name="T44" fmla="*/ 50 w 166"/>
                  <a:gd name="T45" fmla="*/ 58 h 263"/>
                  <a:gd name="T46" fmla="*/ 0 w 166"/>
                  <a:gd name="T47" fmla="*/ 73 h 263"/>
                  <a:gd name="T48" fmla="*/ 0 w 166"/>
                  <a:gd name="T49" fmla="*/ 73 h 2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263"/>
                  <a:gd name="T77" fmla="*/ 166 w 166"/>
                  <a:gd name="T78" fmla="*/ 263 h 2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263">
                    <a:moveTo>
                      <a:pt x="0" y="73"/>
                    </a:moveTo>
                    <a:lnTo>
                      <a:pt x="0" y="73"/>
                    </a:lnTo>
                    <a:lnTo>
                      <a:pt x="4" y="82"/>
                    </a:lnTo>
                    <a:lnTo>
                      <a:pt x="43" y="94"/>
                    </a:lnTo>
                    <a:lnTo>
                      <a:pt x="47" y="110"/>
                    </a:lnTo>
                    <a:lnTo>
                      <a:pt x="45" y="152"/>
                    </a:lnTo>
                    <a:lnTo>
                      <a:pt x="24" y="195"/>
                    </a:lnTo>
                    <a:lnTo>
                      <a:pt x="30" y="246"/>
                    </a:lnTo>
                    <a:lnTo>
                      <a:pt x="32" y="262"/>
                    </a:lnTo>
                    <a:lnTo>
                      <a:pt x="44" y="262"/>
                    </a:lnTo>
                    <a:lnTo>
                      <a:pt x="44" y="244"/>
                    </a:lnTo>
                    <a:lnTo>
                      <a:pt x="85" y="221"/>
                    </a:lnTo>
                    <a:lnTo>
                      <a:pt x="73" y="152"/>
                    </a:lnTo>
                    <a:lnTo>
                      <a:pt x="164" y="81"/>
                    </a:lnTo>
                    <a:lnTo>
                      <a:pt x="165" y="0"/>
                    </a:lnTo>
                    <a:lnTo>
                      <a:pt x="142" y="14"/>
                    </a:lnTo>
                    <a:lnTo>
                      <a:pt x="79" y="18"/>
                    </a:lnTo>
                    <a:lnTo>
                      <a:pt x="78" y="48"/>
                    </a:lnTo>
                    <a:lnTo>
                      <a:pt x="94" y="71"/>
                    </a:lnTo>
                    <a:lnTo>
                      <a:pt x="84" y="106"/>
                    </a:lnTo>
                    <a:lnTo>
                      <a:pt x="68" y="87"/>
                    </a:lnTo>
                    <a:lnTo>
                      <a:pt x="70" y="64"/>
                    </a:lnTo>
                    <a:lnTo>
                      <a:pt x="50" y="58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4" name="Freeform 200"/>
              <p:cNvSpPr>
                <a:spLocks/>
              </p:cNvSpPr>
              <p:nvPr/>
            </p:nvSpPr>
            <p:spPr bwMode="auto">
              <a:xfrm>
                <a:off x="3068" y="2496"/>
                <a:ext cx="250" cy="191"/>
              </a:xfrm>
              <a:custGeom>
                <a:avLst/>
                <a:gdLst>
                  <a:gd name="T0" fmla="*/ 0 w 250"/>
                  <a:gd name="T1" fmla="*/ 138 h 191"/>
                  <a:gd name="T2" fmla="*/ 0 w 250"/>
                  <a:gd name="T3" fmla="*/ 138 h 191"/>
                  <a:gd name="T4" fmla="*/ 3 w 250"/>
                  <a:gd name="T5" fmla="*/ 153 h 191"/>
                  <a:gd name="T6" fmla="*/ 34 w 250"/>
                  <a:gd name="T7" fmla="*/ 186 h 191"/>
                  <a:gd name="T8" fmla="*/ 42 w 250"/>
                  <a:gd name="T9" fmla="*/ 179 h 191"/>
                  <a:gd name="T10" fmla="*/ 54 w 250"/>
                  <a:gd name="T11" fmla="*/ 190 h 191"/>
                  <a:gd name="T12" fmla="*/ 73 w 250"/>
                  <a:gd name="T13" fmla="*/ 157 h 191"/>
                  <a:gd name="T14" fmla="*/ 144 w 250"/>
                  <a:gd name="T15" fmla="*/ 174 h 191"/>
                  <a:gd name="T16" fmla="*/ 205 w 250"/>
                  <a:gd name="T17" fmla="*/ 157 h 191"/>
                  <a:gd name="T18" fmla="*/ 207 w 250"/>
                  <a:gd name="T19" fmla="*/ 148 h 191"/>
                  <a:gd name="T20" fmla="*/ 239 w 250"/>
                  <a:gd name="T21" fmla="*/ 107 h 191"/>
                  <a:gd name="T22" fmla="*/ 249 w 250"/>
                  <a:gd name="T23" fmla="*/ 50 h 191"/>
                  <a:gd name="T24" fmla="*/ 233 w 250"/>
                  <a:gd name="T25" fmla="*/ 33 h 191"/>
                  <a:gd name="T26" fmla="*/ 233 w 250"/>
                  <a:gd name="T27" fmla="*/ 8 h 191"/>
                  <a:gd name="T28" fmla="*/ 180 w 250"/>
                  <a:gd name="T29" fmla="*/ 0 h 191"/>
                  <a:gd name="T30" fmla="*/ 85 w 250"/>
                  <a:gd name="T31" fmla="*/ 65 h 191"/>
                  <a:gd name="T32" fmla="*/ 61 w 250"/>
                  <a:gd name="T33" fmla="*/ 72 h 191"/>
                  <a:gd name="T34" fmla="*/ 61 w 250"/>
                  <a:gd name="T35" fmla="*/ 121 h 191"/>
                  <a:gd name="T36" fmla="*/ 51 w 250"/>
                  <a:gd name="T37" fmla="*/ 131 h 191"/>
                  <a:gd name="T38" fmla="*/ 0 w 250"/>
                  <a:gd name="T39" fmla="*/ 138 h 191"/>
                  <a:gd name="T40" fmla="*/ 0 w 250"/>
                  <a:gd name="T41" fmla="*/ 138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91"/>
                  <a:gd name="T65" fmla="*/ 250 w 250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91">
                    <a:moveTo>
                      <a:pt x="0" y="138"/>
                    </a:moveTo>
                    <a:lnTo>
                      <a:pt x="0" y="138"/>
                    </a:lnTo>
                    <a:lnTo>
                      <a:pt x="3" y="153"/>
                    </a:lnTo>
                    <a:lnTo>
                      <a:pt x="34" y="186"/>
                    </a:lnTo>
                    <a:lnTo>
                      <a:pt x="42" y="179"/>
                    </a:lnTo>
                    <a:lnTo>
                      <a:pt x="54" y="190"/>
                    </a:lnTo>
                    <a:lnTo>
                      <a:pt x="73" y="157"/>
                    </a:lnTo>
                    <a:lnTo>
                      <a:pt x="144" y="174"/>
                    </a:lnTo>
                    <a:lnTo>
                      <a:pt x="205" y="157"/>
                    </a:lnTo>
                    <a:lnTo>
                      <a:pt x="207" y="148"/>
                    </a:lnTo>
                    <a:lnTo>
                      <a:pt x="239" y="107"/>
                    </a:lnTo>
                    <a:lnTo>
                      <a:pt x="249" y="50"/>
                    </a:lnTo>
                    <a:lnTo>
                      <a:pt x="233" y="33"/>
                    </a:lnTo>
                    <a:lnTo>
                      <a:pt x="233" y="8"/>
                    </a:lnTo>
                    <a:lnTo>
                      <a:pt x="180" y="0"/>
                    </a:lnTo>
                    <a:lnTo>
                      <a:pt x="85" y="65"/>
                    </a:lnTo>
                    <a:lnTo>
                      <a:pt x="61" y="72"/>
                    </a:lnTo>
                    <a:lnTo>
                      <a:pt x="61" y="121"/>
                    </a:lnTo>
                    <a:lnTo>
                      <a:pt x="51" y="131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5" name="Freeform 201"/>
              <p:cNvSpPr>
                <a:spLocks/>
              </p:cNvSpPr>
              <p:nvPr/>
            </p:nvSpPr>
            <p:spPr bwMode="auto">
              <a:xfrm>
                <a:off x="3110" y="2653"/>
                <a:ext cx="183" cy="153"/>
              </a:xfrm>
              <a:custGeom>
                <a:avLst/>
                <a:gdLst>
                  <a:gd name="T0" fmla="*/ 0 w 183"/>
                  <a:gd name="T1" fmla="*/ 118 h 153"/>
                  <a:gd name="T2" fmla="*/ 0 w 183"/>
                  <a:gd name="T3" fmla="*/ 118 h 153"/>
                  <a:gd name="T4" fmla="*/ 12 w 183"/>
                  <a:gd name="T5" fmla="*/ 33 h 153"/>
                  <a:gd name="T6" fmla="*/ 31 w 183"/>
                  <a:gd name="T7" fmla="*/ 0 h 153"/>
                  <a:gd name="T8" fmla="*/ 102 w 183"/>
                  <a:gd name="T9" fmla="*/ 17 h 153"/>
                  <a:gd name="T10" fmla="*/ 163 w 183"/>
                  <a:gd name="T11" fmla="*/ 0 h 153"/>
                  <a:gd name="T12" fmla="*/ 175 w 183"/>
                  <a:gd name="T13" fmla="*/ 19 h 153"/>
                  <a:gd name="T14" fmla="*/ 182 w 183"/>
                  <a:gd name="T15" fmla="*/ 33 h 153"/>
                  <a:gd name="T16" fmla="*/ 166 w 183"/>
                  <a:gd name="T17" fmla="*/ 45 h 153"/>
                  <a:gd name="T18" fmla="*/ 133 w 183"/>
                  <a:gd name="T19" fmla="*/ 114 h 153"/>
                  <a:gd name="T20" fmla="*/ 104 w 183"/>
                  <a:gd name="T21" fmla="*/ 109 h 153"/>
                  <a:gd name="T22" fmla="*/ 87 w 183"/>
                  <a:gd name="T23" fmla="*/ 142 h 153"/>
                  <a:gd name="T24" fmla="*/ 52 w 183"/>
                  <a:gd name="T25" fmla="*/ 152 h 153"/>
                  <a:gd name="T26" fmla="*/ 31 w 183"/>
                  <a:gd name="T27" fmla="*/ 122 h 153"/>
                  <a:gd name="T28" fmla="*/ 0 w 183"/>
                  <a:gd name="T29" fmla="*/ 118 h 153"/>
                  <a:gd name="T30" fmla="*/ 0 w 183"/>
                  <a:gd name="T31" fmla="*/ 118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"/>
                  <a:gd name="T49" fmla="*/ 0 h 153"/>
                  <a:gd name="T50" fmla="*/ 183 w 183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" h="153">
                    <a:moveTo>
                      <a:pt x="0" y="118"/>
                    </a:moveTo>
                    <a:lnTo>
                      <a:pt x="0" y="118"/>
                    </a:lnTo>
                    <a:lnTo>
                      <a:pt x="12" y="33"/>
                    </a:lnTo>
                    <a:lnTo>
                      <a:pt x="31" y="0"/>
                    </a:lnTo>
                    <a:lnTo>
                      <a:pt x="102" y="17"/>
                    </a:lnTo>
                    <a:lnTo>
                      <a:pt x="163" y="0"/>
                    </a:lnTo>
                    <a:lnTo>
                      <a:pt x="175" y="19"/>
                    </a:lnTo>
                    <a:lnTo>
                      <a:pt x="182" y="33"/>
                    </a:lnTo>
                    <a:lnTo>
                      <a:pt x="166" y="45"/>
                    </a:lnTo>
                    <a:lnTo>
                      <a:pt x="133" y="114"/>
                    </a:lnTo>
                    <a:lnTo>
                      <a:pt x="104" y="109"/>
                    </a:lnTo>
                    <a:lnTo>
                      <a:pt x="87" y="142"/>
                    </a:lnTo>
                    <a:lnTo>
                      <a:pt x="52" y="152"/>
                    </a:lnTo>
                    <a:lnTo>
                      <a:pt x="31" y="122"/>
                    </a:lnTo>
                    <a:lnTo>
                      <a:pt x="0" y="118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6" name="Freeform 202"/>
              <p:cNvSpPr>
                <a:spLocks/>
              </p:cNvSpPr>
              <p:nvPr/>
            </p:nvSpPr>
            <p:spPr bwMode="auto">
              <a:xfrm>
                <a:off x="2803" y="2671"/>
                <a:ext cx="48" cy="28"/>
              </a:xfrm>
              <a:custGeom>
                <a:avLst/>
                <a:gdLst>
                  <a:gd name="T0" fmla="*/ 0 w 48"/>
                  <a:gd name="T1" fmla="*/ 3 h 28"/>
                  <a:gd name="T2" fmla="*/ 0 w 48"/>
                  <a:gd name="T3" fmla="*/ 3 h 28"/>
                  <a:gd name="T4" fmla="*/ 13 w 48"/>
                  <a:gd name="T5" fmla="*/ 15 h 28"/>
                  <a:gd name="T6" fmla="*/ 29 w 48"/>
                  <a:gd name="T7" fmla="*/ 11 h 28"/>
                  <a:gd name="T8" fmla="*/ 19 w 48"/>
                  <a:gd name="T9" fmla="*/ 15 h 28"/>
                  <a:gd name="T10" fmla="*/ 27 w 48"/>
                  <a:gd name="T11" fmla="*/ 27 h 28"/>
                  <a:gd name="T12" fmla="*/ 46 w 48"/>
                  <a:gd name="T13" fmla="*/ 15 h 28"/>
                  <a:gd name="T14" fmla="*/ 47 w 48"/>
                  <a:gd name="T15" fmla="*/ 0 h 28"/>
                  <a:gd name="T16" fmla="*/ 0 w 48"/>
                  <a:gd name="T17" fmla="*/ 3 h 28"/>
                  <a:gd name="T18" fmla="*/ 0 w 48"/>
                  <a:gd name="T19" fmla="*/ 3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8"/>
                  <a:gd name="T32" fmla="*/ 48 w 48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8">
                    <a:moveTo>
                      <a:pt x="0" y="3"/>
                    </a:moveTo>
                    <a:lnTo>
                      <a:pt x="0" y="3"/>
                    </a:lnTo>
                    <a:lnTo>
                      <a:pt x="13" y="15"/>
                    </a:lnTo>
                    <a:lnTo>
                      <a:pt x="29" y="11"/>
                    </a:lnTo>
                    <a:lnTo>
                      <a:pt x="19" y="15"/>
                    </a:lnTo>
                    <a:lnTo>
                      <a:pt x="27" y="27"/>
                    </a:lnTo>
                    <a:lnTo>
                      <a:pt x="46" y="15"/>
                    </a:lnTo>
                    <a:lnTo>
                      <a:pt x="47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7" name="Freeform 203"/>
              <p:cNvSpPr>
                <a:spLocks/>
              </p:cNvSpPr>
              <p:nvPr/>
            </p:nvSpPr>
            <p:spPr bwMode="auto">
              <a:xfrm>
                <a:off x="3863" y="2453"/>
                <a:ext cx="10" cy="27"/>
              </a:xfrm>
              <a:custGeom>
                <a:avLst/>
                <a:gdLst>
                  <a:gd name="T0" fmla="*/ 0 w 10"/>
                  <a:gd name="T1" fmla="*/ 22 h 27"/>
                  <a:gd name="T2" fmla="*/ 0 w 10"/>
                  <a:gd name="T3" fmla="*/ 22 h 27"/>
                  <a:gd name="T4" fmla="*/ 4 w 10"/>
                  <a:gd name="T5" fmla="*/ 26 h 27"/>
                  <a:gd name="T6" fmla="*/ 9 w 10"/>
                  <a:gd name="T7" fmla="*/ 25 h 27"/>
                  <a:gd name="T8" fmla="*/ 5 w 10"/>
                  <a:gd name="T9" fmla="*/ 0 h 27"/>
                  <a:gd name="T10" fmla="*/ 0 w 10"/>
                  <a:gd name="T11" fmla="*/ 22 h 27"/>
                  <a:gd name="T12" fmla="*/ 0 w 10"/>
                  <a:gd name="T13" fmla="*/ 2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7"/>
                  <a:gd name="T23" fmla="*/ 10 w 1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7">
                    <a:moveTo>
                      <a:pt x="0" y="22"/>
                    </a:moveTo>
                    <a:lnTo>
                      <a:pt x="0" y="22"/>
                    </a:lnTo>
                    <a:lnTo>
                      <a:pt x="4" y="26"/>
                    </a:lnTo>
                    <a:lnTo>
                      <a:pt x="9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8" name="Freeform 204"/>
              <p:cNvSpPr>
                <a:spLocks/>
              </p:cNvSpPr>
              <p:nvPr/>
            </p:nvSpPr>
            <p:spPr bwMode="auto">
              <a:xfrm>
                <a:off x="3522" y="2885"/>
                <a:ext cx="27" cy="26"/>
              </a:xfrm>
              <a:custGeom>
                <a:avLst/>
                <a:gdLst>
                  <a:gd name="T0" fmla="*/ 0 w 27"/>
                  <a:gd name="T1" fmla="*/ 25 h 26"/>
                  <a:gd name="T2" fmla="*/ 0 w 27"/>
                  <a:gd name="T3" fmla="*/ 25 h 26"/>
                  <a:gd name="T4" fmla="*/ 10 w 27"/>
                  <a:gd name="T5" fmla="*/ 5 h 26"/>
                  <a:gd name="T6" fmla="*/ 23 w 27"/>
                  <a:gd name="T7" fmla="*/ 0 h 26"/>
                  <a:gd name="T8" fmla="*/ 26 w 27"/>
                  <a:gd name="T9" fmla="*/ 21 h 26"/>
                  <a:gd name="T10" fmla="*/ 0 w 27"/>
                  <a:gd name="T11" fmla="*/ 25 h 26"/>
                  <a:gd name="T12" fmla="*/ 0 w 27"/>
                  <a:gd name="T13" fmla="*/ 25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6"/>
                  <a:gd name="T23" fmla="*/ 27 w 27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6">
                    <a:moveTo>
                      <a:pt x="0" y="25"/>
                    </a:moveTo>
                    <a:lnTo>
                      <a:pt x="0" y="25"/>
                    </a:lnTo>
                    <a:lnTo>
                      <a:pt x="10" y="5"/>
                    </a:lnTo>
                    <a:lnTo>
                      <a:pt x="23" y="0"/>
                    </a:lnTo>
                    <a:lnTo>
                      <a:pt x="26" y="21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9" name="Freeform 205"/>
              <p:cNvSpPr>
                <a:spLocks/>
              </p:cNvSpPr>
              <p:nvPr/>
            </p:nvSpPr>
            <p:spPr bwMode="auto">
              <a:xfrm>
                <a:off x="2790" y="2608"/>
                <a:ext cx="98" cy="67"/>
              </a:xfrm>
              <a:custGeom>
                <a:avLst/>
                <a:gdLst>
                  <a:gd name="T0" fmla="*/ 0 w 98"/>
                  <a:gd name="T1" fmla="*/ 29 h 67"/>
                  <a:gd name="T2" fmla="*/ 0 w 98"/>
                  <a:gd name="T3" fmla="*/ 29 h 67"/>
                  <a:gd name="T4" fmla="*/ 15 w 98"/>
                  <a:gd name="T5" fmla="*/ 48 h 67"/>
                  <a:gd name="T6" fmla="*/ 59 w 98"/>
                  <a:gd name="T7" fmla="*/ 51 h 67"/>
                  <a:gd name="T8" fmla="*/ 13 w 98"/>
                  <a:gd name="T9" fmla="*/ 57 h 67"/>
                  <a:gd name="T10" fmla="*/ 13 w 98"/>
                  <a:gd name="T11" fmla="*/ 66 h 67"/>
                  <a:gd name="T12" fmla="*/ 60 w 98"/>
                  <a:gd name="T13" fmla="*/ 63 h 67"/>
                  <a:gd name="T14" fmla="*/ 97 w 98"/>
                  <a:gd name="T15" fmla="*/ 66 h 67"/>
                  <a:gd name="T16" fmla="*/ 85 w 98"/>
                  <a:gd name="T17" fmla="*/ 29 h 67"/>
                  <a:gd name="T18" fmla="*/ 50 w 98"/>
                  <a:gd name="T19" fmla="*/ 0 h 67"/>
                  <a:gd name="T20" fmla="*/ 15 w 98"/>
                  <a:gd name="T21" fmla="*/ 8 h 67"/>
                  <a:gd name="T22" fmla="*/ 0 w 98"/>
                  <a:gd name="T23" fmla="*/ 29 h 67"/>
                  <a:gd name="T24" fmla="*/ 0 w 98"/>
                  <a:gd name="T25" fmla="*/ 29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8"/>
                  <a:gd name="T40" fmla="*/ 0 h 67"/>
                  <a:gd name="T41" fmla="*/ 98 w 98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8" h="67">
                    <a:moveTo>
                      <a:pt x="0" y="29"/>
                    </a:moveTo>
                    <a:lnTo>
                      <a:pt x="0" y="29"/>
                    </a:lnTo>
                    <a:lnTo>
                      <a:pt x="15" y="48"/>
                    </a:lnTo>
                    <a:lnTo>
                      <a:pt x="59" y="51"/>
                    </a:lnTo>
                    <a:lnTo>
                      <a:pt x="13" y="57"/>
                    </a:lnTo>
                    <a:lnTo>
                      <a:pt x="13" y="66"/>
                    </a:lnTo>
                    <a:lnTo>
                      <a:pt x="60" y="63"/>
                    </a:lnTo>
                    <a:lnTo>
                      <a:pt x="97" y="66"/>
                    </a:lnTo>
                    <a:lnTo>
                      <a:pt x="85" y="29"/>
                    </a:lnTo>
                    <a:lnTo>
                      <a:pt x="50" y="0"/>
                    </a:lnTo>
                    <a:lnTo>
                      <a:pt x="15" y="8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0" name="Freeform 206"/>
              <p:cNvSpPr>
                <a:spLocks/>
              </p:cNvSpPr>
              <p:nvPr/>
            </p:nvSpPr>
            <p:spPr bwMode="auto">
              <a:xfrm>
                <a:off x="2857" y="2714"/>
                <a:ext cx="49" cy="48"/>
              </a:xfrm>
              <a:custGeom>
                <a:avLst/>
                <a:gdLst>
                  <a:gd name="T0" fmla="*/ 0 w 49"/>
                  <a:gd name="T1" fmla="*/ 14 h 48"/>
                  <a:gd name="T2" fmla="*/ 0 w 49"/>
                  <a:gd name="T3" fmla="*/ 14 h 48"/>
                  <a:gd name="T4" fmla="*/ 5 w 49"/>
                  <a:gd name="T5" fmla="*/ 32 h 48"/>
                  <a:gd name="T6" fmla="*/ 29 w 49"/>
                  <a:gd name="T7" fmla="*/ 47 h 48"/>
                  <a:gd name="T8" fmla="*/ 48 w 49"/>
                  <a:gd name="T9" fmla="*/ 24 h 48"/>
                  <a:gd name="T10" fmla="*/ 33 w 49"/>
                  <a:gd name="T11" fmla="*/ 0 h 48"/>
                  <a:gd name="T12" fmla="*/ 0 w 49"/>
                  <a:gd name="T13" fmla="*/ 14 h 48"/>
                  <a:gd name="T14" fmla="*/ 0 w 49"/>
                  <a:gd name="T15" fmla="*/ 14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48"/>
                  <a:gd name="T26" fmla="*/ 49 w 49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48">
                    <a:moveTo>
                      <a:pt x="0" y="14"/>
                    </a:moveTo>
                    <a:lnTo>
                      <a:pt x="0" y="14"/>
                    </a:lnTo>
                    <a:lnTo>
                      <a:pt x="5" y="32"/>
                    </a:lnTo>
                    <a:lnTo>
                      <a:pt x="29" y="47"/>
                    </a:lnTo>
                    <a:lnTo>
                      <a:pt x="48" y="24"/>
                    </a:lnTo>
                    <a:lnTo>
                      <a:pt x="33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1" name="Freeform 207"/>
              <p:cNvSpPr>
                <a:spLocks/>
              </p:cNvSpPr>
              <p:nvPr/>
            </p:nvSpPr>
            <p:spPr bwMode="auto">
              <a:xfrm>
                <a:off x="3710" y="2683"/>
                <a:ext cx="161" cy="213"/>
              </a:xfrm>
              <a:custGeom>
                <a:avLst/>
                <a:gdLst>
                  <a:gd name="T0" fmla="*/ 0 w 161"/>
                  <a:gd name="T1" fmla="*/ 199 h 213"/>
                  <a:gd name="T2" fmla="*/ 0 w 161"/>
                  <a:gd name="T3" fmla="*/ 199 h 213"/>
                  <a:gd name="T4" fmla="*/ 0 w 161"/>
                  <a:gd name="T5" fmla="*/ 142 h 213"/>
                  <a:gd name="T6" fmla="*/ 13 w 161"/>
                  <a:gd name="T7" fmla="*/ 125 h 213"/>
                  <a:gd name="T8" fmla="*/ 62 w 161"/>
                  <a:gd name="T9" fmla="*/ 108 h 213"/>
                  <a:gd name="T10" fmla="*/ 110 w 161"/>
                  <a:gd name="T11" fmla="*/ 61 h 213"/>
                  <a:gd name="T12" fmla="*/ 48 w 161"/>
                  <a:gd name="T13" fmla="*/ 45 h 213"/>
                  <a:gd name="T14" fmla="*/ 29 w 161"/>
                  <a:gd name="T15" fmla="*/ 17 h 213"/>
                  <a:gd name="T16" fmla="*/ 36 w 161"/>
                  <a:gd name="T17" fmla="*/ 8 h 213"/>
                  <a:gd name="T18" fmla="*/ 60 w 161"/>
                  <a:gd name="T19" fmla="*/ 25 h 213"/>
                  <a:gd name="T20" fmla="*/ 153 w 161"/>
                  <a:gd name="T21" fmla="*/ 0 h 213"/>
                  <a:gd name="T22" fmla="*/ 160 w 161"/>
                  <a:gd name="T23" fmla="*/ 25 h 213"/>
                  <a:gd name="T24" fmla="*/ 104 w 161"/>
                  <a:gd name="T25" fmla="*/ 124 h 213"/>
                  <a:gd name="T26" fmla="*/ 8 w 161"/>
                  <a:gd name="T27" fmla="*/ 212 h 213"/>
                  <a:gd name="T28" fmla="*/ 0 w 161"/>
                  <a:gd name="T29" fmla="*/ 199 h 213"/>
                  <a:gd name="T30" fmla="*/ 0 w 161"/>
                  <a:gd name="T31" fmla="*/ 199 h 2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1"/>
                  <a:gd name="T49" fmla="*/ 0 h 213"/>
                  <a:gd name="T50" fmla="*/ 161 w 161"/>
                  <a:gd name="T51" fmla="*/ 213 h 2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1" h="213">
                    <a:moveTo>
                      <a:pt x="0" y="199"/>
                    </a:moveTo>
                    <a:lnTo>
                      <a:pt x="0" y="199"/>
                    </a:lnTo>
                    <a:lnTo>
                      <a:pt x="0" y="142"/>
                    </a:lnTo>
                    <a:lnTo>
                      <a:pt x="13" y="125"/>
                    </a:lnTo>
                    <a:lnTo>
                      <a:pt x="62" y="108"/>
                    </a:lnTo>
                    <a:lnTo>
                      <a:pt x="110" y="61"/>
                    </a:lnTo>
                    <a:lnTo>
                      <a:pt x="48" y="45"/>
                    </a:lnTo>
                    <a:lnTo>
                      <a:pt x="29" y="17"/>
                    </a:lnTo>
                    <a:lnTo>
                      <a:pt x="36" y="8"/>
                    </a:lnTo>
                    <a:lnTo>
                      <a:pt x="60" y="25"/>
                    </a:lnTo>
                    <a:lnTo>
                      <a:pt x="153" y="0"/>
                    </a:lnTo>
                    <a:lnTo>
                      <a:pt x="160" y="25"/>
                    </a:lnTo>
                    <a:lnTo>
                      <a:pt x="104" y="124"/>
                    </a:lnTo>
                    <a:lnTo>
                      <a:pt x="8" y="212"/>
                    </a:lnTo>
                    <a:lnTo>
                      <a:pt x="0" y="19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2" name="Freeform 208"/>
              <p:cNvSpPr>
                <a:spLocks/>
              </p:cNvSpPr>
              <p:nvPr/>
            </p:nvSpPr>
            <p:spPr bwMode="auto">
              <a:xfrm>
                <a:off x="3459" y="3115"/>
                <a:ext cx="125" cy="114"/>
              </a:xfrm>
              <a:custGeom>
                <a:avLst/>
                <a:gdLst>
                  <a:gd name="T0" fmla="*/ 0 w 125"/>
                  <a:gd name="T1" fmla="*/ 35 h 114"/>
                  <a:gd name="T2" fmla="*/ 0 w 125"/>
                  <a:gd name="T3" fmla="*/ 35 h 114"/>
                  <a:gd name="T4" fmla="*/ 0 w 125"/>
                  <a:gd name="T5" fmla="*/ 35 h 114"/>
                  <a:gd name="T6" fmla="*/ 28 w 125"/>
                  <a:gd name="T7" fmla="*/ 35 h 114"/>
                  <a:gd name="T8" fmla="*/ 56 w 125"/>
                  <a:gd name="T9" fmla="*/ 14 h 114"/>
                  <a:gd name="T10" fmla="*/ 57 w 125"/>
                  <a:gd name="T11" fmla="*/ 5 h 114"/>
                  <a:gd name="T12" fmla="*/ 81 w 125"/>
                  <a:gd name="T13" fmla="*/ 0 h 114"/>
                  <a:gd name="T14" fmla="*/ 120 w 125"/>
                  <a:gd name="T15" fmla="*/ 12 h 114"/>
                  <a:gd name="T16" fmla="*/ 124 w 125"/>
                  <a:gd name="T17" fmla="*/ 28 h 114"/>
                  <a:gd name="T18" fmla="*/ 122 w 125"/>
                  <a:gd name="T19" fmla="*/ 70 h 114"/>
                  <a:gd name="T20" fmla="*/ 101 w 125"/>
                  <a:gd name="T21" fmla="*/ 113 h 114"/>
                  <a:gd name="T22" fmla="*/ 66 w 125"/>
                  <a:gd name="T23" fmla="*/ 105 h 114"/>
                  <a:gd name="T24" fmla="*/ 44 w 125"/>
                  <a:gd name="T25" fmla="*/ 95 h 114"/>
                  <a:gd name="T26" fmla="*/ 0 w 125"/>
                  <a:gd name="T27" fmla="*/ 35 h 114"/>
                  <a:gd name="T28" fmla="*/ 0 w 125"/>
                  <a:gd name="T29" fmla="*/ 35 h 1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114"/>
                  <a:gd name="T47" fmla="*/ 125 w 125"/>
                  <a:gd name="T48" fmla="*/ 114 h 1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114">
                    <a:moveTo>
                      <a:pt x="0" y="35"/>
                    </a:moveTo>
                    <a:lnTo>
                      <a:pt x="0" y="35"/>
                    </a:lnTo>
                    <a:lnTo>
                      <a:pt x="28" y="35"/>
                    </a:lnTo>
                    <a:lnTo>
                      <a:pt x="56" y="14"/>
                    </a:lnTo>
                    <a:lnTo>
                      <a:pt x="57" y="5"/>
                    </a:lnTo>
                    <a:lnTo>
                      <a:pt x="81" y="0"/>
                    </a:lnTo>
                    <a:lnTo>
                      <a:pt x="120" y="12"/>
                    </a:lnTo>
                    <a:lnTo>
                      <a:pt x="124" y="28"/>
                    </a:lnTo>
                    <a:lnTo>
                      <a:pt x="122" y="70"/>
                    </a:lnTo>
                    <a:lnTo>
                      <a:pt x="101" y="113"/>
                    </a:lnTo>
                    <a:lnTo>
                      <a:pt x="66" y="105"/>
                    </a:lnTo>
                    <a:lnTo>
                      <a:pt x="44" y="95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3" name="Freeform 209"/>
              <p:cNvSpPr>
                <a:spLocks/>
              </p:cNvSpPr>
              <p:nvPr/>
            </p:nvSpPr>
            <p:spPr bwMode="auto">
              <a:xfrm>
                <a:off x="3247" y="3135"/>
                <a:ext cx="213" cy="201"/>
              </a:xfrm>
              <a:custGeom>
                <a:avLst/>
                <a:gdLst>
                  <a:gd name="T0" fmla="*/ 0 w 213"/>
                  <a:gd name="T1" fmla="*/ 7 h 201"/>
                  <a:gd name="T2" fmla="*/ 0 w 213"/>
                  <a:gd name="T3" fmla="*/ 7 h 201"/>
                  <a:gd name="T4" fmla="*/ 25 w 213"/>
                  <a:gd name="T5" fmla="*/ 0 h 201"/>
                  <a:gd name="T6" fmla="*/ 153 w 213"/>
                  <a:gd name="T7" fmla="*/ 19 h 201"/>
                  <a:gd name="T8" fmla="*/ 182 w 213"/>
                  <a:gd name="T9" fmla="*/ 11 h 201"/>
                  <a:gd name="T10" fmla="*/ 212 w 213"/>
                  <a:gd name="T11" fmla="*/ 15 h 201"/>
                  <a:gd name="T12" fmla="*/ 212 w 213"/>
                  <a:gd name="T13" fmla="*/ 15 h 201"/>
                  <a:gd name="T14" fmla="*/ 187 w 213"/>
                  <a:gd name="T15" fmla="*/ 29 h 201"/>
                  <a:gd name="T16" fmla="*/ 177 w 213"/>
                  <a:gd name="T17" fmla="*/ 19 h 201"/>
                  <a:gd name="T18" fmla="*/ 146 w 213"/>
                  <a:gd name="T19" fmla="*/ 26 h 201"/>
                  <a:gd name="T20" fmla="*/ 146 w 213"/>
                  <a:gd name="T21" fmla="*/ 82 h 201"/>
                  <a:gd name="T22" fmla="*/ 130 w 213"/>
                  <a:gd name="T23" fmla="*/ 82 h 201"/>
                  <a:gd name="T24" fmla="*/ 130 w 213"/>
                  <a:gd name="T25" fmla="*/ 126 h 201"/>
                  <a:gd name="T26" fmla="*/ 130 w 213"/>
                  <a:gd name="T27" fmla="*/ 190 h 201"/>
                  <a:gd name="T28" fmla="*/ 117 w 213"/>
                  <a:gd name="T29" fmla="*/ 200 h 201"/>
                  <a:gd name="T30" fmla="*/ 97 w 213"/>
                  <a:gd name="T31" fmla="*/ 200 h 201"/>
                  <a:gd name="T32" fmla="*/ 86 w 213"/>
                  <a:gd name="T33" fmla="*/ 187 h 201"/>
                  <a:gd name="T34" fmla="*/ 76 w 213"/>
                  <a:gd name="T35" fmla="*/ 194 h 201"/>
                  <a:gd name="T36" fmla="*/ 56 w 213"/>
                  <a:gd name="T37" fmla="*/ 172 h 201"/>
                  <a:gd name="T38" fmla="*/ 45 w 213"/>
                  <a:gd name="T39" fmla="*/ 102 h 201"/>
                  <a:gd name="T40" fmla="*/ 45 w 213"/>
                  <a:gd name="T41" fmla="*/ 94 h 201"/>
                  <a:gd name="T42" fmla="*/ 0 w 213"/>
                  <a:gd name="T43" fmla="*/ 7 h 201"/>
                  <a:gd name="T44" fmla="*/ 0 w 213"/>
                  <a:gd name="T45" fmla="*/ 7 h 2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3"/>
                  <a:gd name="T70" fmla="*/ 0 h 201"/>
                  <a:gd name="T71" fmla="*/ 213 w 213"/>
                  <a:gd name="T72" fmla="*/ 201 h 20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3" h="201">
                    <a:moveTo>
                      <a:pt x="0" y="7"/>
                    </a:moveTo>
                    <a:lnTo>
                      <a:pt x="0" y="7"/>
                    </a:lnTo>
                    <a:lnTo>
                      <a:pt x="25" y="0"/>
                    </a:lnTo>
                    <a:lnTo>
                      <a:pt x="153" y="19"/>
                    </a:lnTo>
                    <a:lnTo>
                      <a:pt x="182" y="11"/>
                    </a:lnTo>
                    <a:lnTo>
                      <a:pt x="212" y="15"/>
                    </a:lnTo>
                    <a:lnTo>
                      <a:pt x="187" y="29"/>
                    </a:lnTo>
                    <a:lnTo>
                      <a:pt x="177" y="19"/>
                    </a:lnTo>
                    <a:lnTo>
                      <a:pt x="146" y="26"/>
                    </a:lnTo>
                    <a:lnTo>
                      <a:pt x="146" y="82"/>
                    </a:lnTo>
                    <a:lnTo>
                      <a:pt x="130" y="82"/>
                    </a:lnTo>
                    <a:lnTo>
                      <a:pt x="130" y="126"/>
                    </a:lnTo>
                    <a:lnTo>
                      <a:pt x="130" y="190"/>
                    </a:lnTo>
                    <a:lnTo>
                      <a:pt x="117" y="200"/>
                    </a:lnTo>
                    <a:lnTo>
                      <a:pt x="97" y="200"/>
                    </a:lnTo>
                    <a:lnTo>
                      <a:pt x="86" y="187"/>
                    </a:lnTo>
                    <a:lnTo>
                      <a:pt x="76" y="194"/>
                    </a:lnTo>
                    <a:lnTo>
                      <a:pt x="56" y="172"/>
                    </a:lnTo>
                    <a:lnTo>
                      <a:pt x="45" y="102"/>
                    </a:lnTo>
                    <a:lnTo>
                      <a:pt x="45" y="9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4" name="Freeform 210"/>
              <p:cNvSpPr>
                <a:spLocks/>
              </p:cNvSpPr>
              <p:nvPr/>
            </p:nvSpPr>
            <p:spPr bwMode="auto">
              <a:xfrm>
                <a:off x="2799" y="2426"/>
                <a:ext cx="133" cy="111"/>
              </a:xfrm>
              <a:custGeom>
                <a:avLst/>
                <a:gdLst>
                  <a:gd name="T0" fmla="*/ 0 w 133"/>
                  <a:gd name="T1" fmla="*/ 110 h 111"/>
                  <a:gd name="T2" fmla="*/ 0 w 133"/>
                  <a:gd name="T3" fmla="*/ 110 h 111"/>
                  <a:gd name="T4" fmla="*/ 62 w 133"/>
                  <a:gd name="T5" fmla="*/ 0 h 111"/>
                  <a:gd name="T6" fmla="*/ 131 w 133"/>
                  <a:gd name="T7" fmla="*/ 2 h 111"/>
                  <a:gd name="T8" fmla="*/ 132 w 133"/>
                  <a:gd name="T9" fmla="*/ 8 h 111"/>
                  <a:gd name="T10" fmla="*/ 131 w 133"/>
                  <a:gd name="T11" fmla="*/ 29 h 111"/>
                  <a:gd name="T12" fmla="*/ 81 w 133"/>
                  <a:gd name="T13" fmla="*/ 27 h 111"/>
                  <a:gd name="T14" fmla="*/ 80 w 133"/>
                  <a:gd name="T15" fmla="*/ 70 h 111"/>
                  <a:gd name="T16" fmla="*/ 62 w 133"/>
                  <a:gd name="T17" fmla="*/ 78 h 111"/>
                  <a:gd name="T18" fmla="*/ 63 w 133"/>
                  <a:gd name="T19" fmla="*/ 104 h 111"/>
                  <a:gd name="T20" fmla="*/ 0 w 133"/>
                  <a:gd name="T21" fmla="*/ 110 h 111"/>
                  <a:gd name="T22" fmla="*/ 0 w 133"/>
                  <a:gd name="T23" fmla="*/ 110 h 1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"/>
                  <a:gd name="T37" fmla="*/ 0 h 111"/>
                  <a:gd name="T38" fmla="*/ 133 w 133"/>
                  <a:gd name="T39" fmla="*/ 111 h 1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" h="111">
                    <a:moveTo>
                      <a:pt x="0" y="110"/>
                    </a:moveTo>
                    <a:lnTo>
                      <a:pt x="0" y="110"/>
                    </a:lnTo>
                    <a:lnTo>
                      <a:pt x="62" y="0"/>
                    </a:lnTo>
                    <a:lnTo>
                      <a:pt x="131" y="2"/>
                    </a:lnTo>
                    <a:lnTo>
                      <a:pt x="132" y="8"/>
                    </a:lnTo>
                    <a:lnTo>
                      <a:pt x="131" y="29"/>
                    </a:lnTo>
                    <a:lnTo>
                      <a:pt x="81" y="27"/>
                    </a:lnTo>
                    <a:lnTo>
                      <a:pt x="80" y="70"/>
                    </a:lnTo>
                    <a:lnTo>
                      <a:pt x="62" y="78"/>
                    </a:lnTo>
                    <a:lnTo>
                      <a:pt x="63" y="104"/>
                    </a:lnTo>
                    <a:lnTo>
                      <a:pt x="0" y="110"/>
                    </a:lnTo>
                  </a:path>
                </a:pathLst>
              </a:custGeom>
              <a:solidFill>
                <a:srgbClr val="FF9933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5" name="Freeform 211"/>
              <p:cNvSpPr>
                <a:spLocks/>
              </p:cNvSpPr>
              <p:nvPr/>
            </p:nvSpPr>
            <p:spPr bwMode="auto">
              <a:xfrm>
                <a:off x="3410" y="2503"/>
                <a:ext cx="261" cy="311"/>
              </a:xfrm>
              <a:custGeom>
                <a:avLst/>
                <a:gdLst>
                  <a:gd name="T0" fmla="*/ 0 w 261"/>
                  <a:gd name="T1" fmla="*/ 164 h 311"/>
                  <a:gd name="T2" fmla="*/ 0 w 261"/>
                  <a:gd name="T3" fmla="*/ 164 h 311"/>
                  <a:gd name="T4" fmla="*/ 12 w 261"/>
                  <a:gd name="T5" fmla="*/ 195 h 311"/>
                  <a:gd name="T6" fmla="*/ 24 w 261"/>
                  <a:gd name="T7" fmla="*/ 228 h 311"/>
                  <a:gd name="T8" fmla="*/ 50 w 261"/>
                  <a:gd name="T9" fmla="*/ 241 h 311"/>
                  <a:gd name="T10" fmla="*/ 88 w 261"/>
                  <a:gd name="T11" fmla="*/ 287 h 311"/>
                  <a:gd name="T12" fmla="*/ 140 w 261"/>
                  <a:gd name="T13" fmla="*/ 310 h 311"/>
                  <a:gd name="T14" fmla="*/ 189 w 261"/>
                  <a:gd name="T15" fmla="*/ 304 h 311"/>
                  <a:gd name="T16" fmla="*/ 218 w 261"/>
                  <a:gd name="T17" fmla="*/ 295 h 311"/>
                  <a:gd name="T18" fmla="*/ 201 w 261"/>
                  <a:gd name="T19" fmla="*/ 262 h 311"/>
                  <a:gd name="T20" fmla="*/ 173 w 261"/>
                  <a:gd name="T21" fmla="*/ 243 h 311"/>
                  <a:gd name="T22" fmla="*/ 191 w 261"/>
                  <a:gd name="T23" fmla="*/ 231 h 311"/>
                  <a:gd name="T24" fmla="*/ 193 w 261"/>
                  <a:gd name="T25" fmla="*/ 203 h 311"/>
                  <a:gd name="T26" fmla="*/ 224 w 261"/>
                  <a:gd name="T27" fmla="*/ 164 h 311"/>
                  <a:gd name="T28" fmla="*/ 236 w 261"/>
                  <a:gd name="T29" fmla="*/ 97 h 311"/>
                  <a:gd name="T30" fmla="*/ 260 w 261"/>
                  <a:gd name="T31" fmla="*/ 82 h 311"/>
                  <a:gd name="T32" fmla="*/ 241 w 261"/>
                  <a:gd name="T33" fmla="*/ 68 h 311"/>
                  <a:gd name="T34" fmla="*/ 234 w 261"/>
                  <a:gd name="T35" fmla="*/ 18 h 311"/>
                  <a:gd name="T36" fmla="*/ 213 w 261"/>
                  <a:gd name="T37" fmla="*/ 0 h 311"/>
                  <a:gd name="T38" fmla="*/ 189 w 261"/>
                  <a:gd name="T39" fmla="*/ 21 h 311"/>
                  <a:gd name="T40" fmla="*/ 47 w 261"/>
                  <a:gd name="T41" fmla="*/ 18 h 311"/>
                  <a:gd name="T42" fmla="*/ 47 w 261"/>
                  <a:gd name="T43" fmla="*/ 49 h 311"/>
                  <a:gd name="T44" fmla="*/ 33 w 261"/>
                  <a:gd name="T45" fmla="*/ 50 h 311"/>
                  <a:gd name="T46" fmla="*/ 33 w 261"/>
                  <a:gd name="T47" fmla="*/ 59 h 311"/>
                  <a:gd name="T48" fmla="*/ 32 w 261"/>
                  <a:gd name="T49" fmla="*/ 118 h 311"/>
                  <a:gd name="T50" fmla="*/ 16 w 261"/>
                  <a:gd name="T51" fmla="*/ 122 h 311"/>
                  <a:gd name="T52" fmla="*/ 0 w 261"/>
                  <a:gd name="T53" fmla="*/ 164 h 311"/>
                  <a:gd name="T54" fmla="*/ 0 w 261"/>
                  <a:gd name="T55" fmla="*/ 164 h 3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1"/>
                  <a:gd name="T85" fmla="*/ 0 h 311"/>
                  <a:gd name="T86" fmla="*/ 261 w 261"/>
                  <a:gd name="T87" fmla="*/ 311 h 3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1" h="311">
                    <a:moveTo>
                      <a:pt x="0" y="164"/>
                    </a:moveTo>
                    <a:lnTo>
                      <a:pt x="0" y="164"/>
                    </a:lnTo>
                    <a:lnTo>
                      <a:pt x="12" y="195"/>
                    </a:lnTo>
                    <a:lnTo>
                      <a:pt x="24" y="228"/>
                    </a:lnTo>
                    <a:lnTo>
                      <a:pt x="50" y="241"/>
                    </a:lnTo>
                    <a:lnTo>
                      <a:pt x="88" y="287"/>
                    </a:lnTo>
                    <a:lnTo>
                      <a:pt x="140" y="310"/>
                    </a:lnTo>
                    <a:lnTo>
                      <a:pt x="189" y="304"/>
                    </a:lnTo>
                    <a:lnTo>
                      <a:pt x="218" y="295"/>
                    </a:lnTo>
                    <a:lnTo>
                      <a:pt x="201" y="262"/>
                    </a:lnTo>
                    <a:lnTo>
                      <a:pt x="173" y="243"/>
                    </a:lnTo>
                    <a:lnTo>
                      <a:pt x="191" y="231"/>
                    </a:lnTo>
                    <a:lnTo>
                      <a:pt x="193" y="203"/>
                    </a:lnTo>
                    <a:lnTo>
                      <a:pt x="224" y="164"/>
                    </a:lnTo>
                    <a:lnTo>
                      <a:pt x="236" y="97"/>
                    </a:lnTo>
                    <a:lnTo>
                      <a:pt x="260" y="82"/>
                    </a:lnTo>
                    <a:lnTo>
                      <a:pt x="241" y="68"/>
                    </a:lnTo>
                    <a:lnTo>
                      <a:pt x="234" y="18"/>
                    </a:lnTo>
                    <a:lnTo>
                      <a:pt x="213" y="0"/>
                    </a:lnTo>
                    <a:lnTo>
                      <a:pt x="189" y="21"/>
                    </a:lnTo>
                    <a:lnTo>
                      <a:pt x="47" y="18"/>
                    </a:lnTo>
                    <a:lnTo>
                      <a:pt x="47" y="49"/>
                    </a:lnTo>
                    <a:lnTo>
                      <a:pt x="33" y="50"/>
                    </a:lnTo>
                    <a:lnTo>
                      <a:pt x="33" y="59"/>
                    </a:lnTo>
                    <a:lnTo>
                      <a:pt x="32" y="118"/>
                    </a:lnTo>
                    <a:lnTo>
                      <a:pt x="16" y="122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6" name="Freeform 212"/>
              <p:cNvSpPr>
                <a:spLocks/>
              </p:cNvSpPr>
              <p:nvPr/>
            </p:nvSpPr>
            <p:spPr bwMode="auto">
              <a:xfrm>
                <a:off x="3549" y="3279"/>
                <a:ext cx="20" cy="26"/>
              </a:xfrm>
              <a:custGeom>
                <a:avLst/>
                <a:gdLst>
                  <a:gd name="T0" fmla="*/ 0 w 20"/>
                  <a:gd name="T1" fmla="*/ 14 h 26"/>
                  <a:gd name="T2" fmla="*/ 0 w 20"/>
                  <a:gd name="T3" fmla="*/ 14 h 26"/>
                  <a:gd name="T4" fmla="*/ 11 w 20"/>
                  <a:gd name="T5" fmla="*/ 25 h 26"/>
                  <a:gd name="T6" fmla="*/ 19 w 20"/>
                  <a:gd name="T7" fmla="*/ 16 h 26"/>
                  <a:gd name="T8" fmla="*/ 17 w 20"/>
                  <a:gd name="T9" fmla="*/ 0 h 26"/>
                  <a:gd name="T10" fmla="*/ 0 w 20"/>
                  <a:gd name="T11" fmla="*/ 14 h 26"/>
                  <a:gd name="T12" fmla="*/ 0 w 20"/>
                  <a:gd name="T13" fmla="*/ 14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6"/>
                  <a:gd name="T23" fmla="*/ 20 w 2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6">
                    <a:moveTo>
                      <a:pt x="0" y="14"/>
                    </a:moveTo>
                    <a:lnTo>
                      <a:pt x="0" y="14"/>
                    </a:lnTo>
                    <a:lnTo>
                      <a:pt x="11" y="25"/>
                    </a:lnTo>
                    <a:lnTo>
                      <a:pt x="19" y="16"/>
                    </a:lnTo>
                    <a:lnTo>
                      <a:pt x="17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7" name="Freeform 213"/>
              <p:cNvSpPr>
                <a:spLocks/>
              </p:cNvSpPr>
              <p:nvPr/>
            </p:nvSpPr>
            <p:spPr bwMode="auto">
              <a:xfrm>
                <a:off x="3532" y="2884"/>
                <a:ext cx="170" cy="168"/>
              </a:xfrm>
              <a:custGeom>
                <a:avLst/>
                <a:gdLst>
                  <a:gd name="T0" fmla="*/ 0 w 170"/>
                  <a:gd name="T1" fmla="*/ 53 h 168"/>
                  <a:gd name="T2" fmla="*/ 0 w 170"/>
                  <a:gd name="T3" fmla="*/ 53 h 168"/>
                  <a:gd name="T4" fmla="*/ 1 w 170"/>
                  <a:gd name="T5" fmla="*/ 85 h 168"/>
                  <a:gd name="T6" fmla="*/ 22 w 170"/>
                  <a:gd name="T7" fmla="*/ 118 h 168"/>
                  <a:gd name="T8" fmla="*/ 51 w 170"/>
                  <a:gd name="T9" fmla="*/ 132 h 168"/>
                  <a:gd name="T10" fmla="*/ 66 w 170"/>
                  <a:gd name="T11" fmla="*/ 136 h 168"/>
                  <a:gd name="T12" fmla="*/ 83 w 170"/>
                  <a:gd name="T13" fmla="*/ 167 h 168"/>
                  <a:gd name="T14" fmla="*/ 146 w 170"/>
                  <a:gd name="T15" fmla="*/ 163 h 168"/>
                  <a:gd name="T16" fmla="*/ 169 w 170"/>
                  <a:gd name="T17" fmla="*/ 149 h 168"/>
                  <a:gd name="T18" fmla="*/ 145 w 170"/>
                  <a:gd name="T19" fmla="*/ 83 h 168"/>
                  <a:gd name="T20" fmla="*/ 151 w 170"/>
                  <a:gd name="T21" fmla="*/ 58 h 168"/>
                  <a:gd name="T22" fmla="*/ 71 w 170"/>
                  <a:gd name="T23" fmla="*/ 0 h 168"/>
                  <a:gd name="T24" fmla="*/ 50 w 170"/>
                  <a:gd name="T25" fmla="*/ 29 h 168"/>
                  <a:gd name="T26" fmla="*/ 40 w 170"/>
                  <a:gd name="T27" fmla="*/ 21 h 168"/>
                  <a:gd name="T28" fmla="*/ 34 w 170"/>
                  <a:gd name="T29" fmla="*/ 27 h 168"/>
                  <a:gd name="T30" fmla="*/ 33 w 170"/>
                  <a:gd name="T31" fmla="*/ 0 h 168"/>
                  <a:gd name="T32" fmla="*/ 13 w 170"/>
                  <a:gd name="T33" fmla="*/ 1 h 168"/>
                  <a:gd name="T34" fmla="*/ 16 w 170"/>
                  <a:gd name="T35" fmla="*/ 22 h 168"/>
                  <a:gd name="T36" fmla="*/ 17 w 170"/>
                  <a:gd name="T37" fmla="*/ 35 h 168"/>
                  <a:gd name="T38" fmla="*/ 0 w 170"/>
                  <a:gd name="T39" fmla="*/ 53 h 168"/>
                  <a:gd name="T40" fmla="*/ 0 w 170"/>
                  <a:gd name="T41" fmla="*/ 53 h 1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0"/>
                  <a:gd name="T64" fmla="*/ 0 h 168"/>
                  <a:gd name="T65" fmla="*/ 170 w 170"/>
                  <a:gd name="T66" fmla="*/ 168 h 1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0" h="168">
                    <a:moveTo>
                      <a:pt x="0" y="53"/>
                    </a:moveTo>
                    <a:lnTo>
                      <a:pt x="0" y="53"/>
                    </a:lnTo>
                    <a:lnTo>
                      <a:pt x="1" y="85"/>
                    </a:lnTo>
                    <a:lnTo>
                      <a:pt x="22" y="118"/>
                    </a:lnTo>
                    <a:lnTo>
                      <a:pt x="51" y="132"/>
                    </a:lnTo>
                    <a:lnTo>
                      <a:pt x="66" y="136"/>
                    </a:lnTo>
                    <a:lnTo>
                      <a:pt x="83" y="167"/>
                    </a:lnTo>
                    <a:lnTo>
                      <a:pt x="146" y="163"/>
                    </a:lnTo>
                    <a:lnTo>
                      <a:pt x="169" y="149"/>
                    </a:lnTo>
                    <a:lnTo>
                      <a:pt x="145" y="83"/>
                    </a:lnTo>
                    <a:lnTo>
                      <a:pt x="151" y="58"/>
                    </a:lnTo>
                    <a:lnTo>
                      <a:pt x="71" y="0"/>
                    </a:lnTo>
                    <a:lnTo>
                      <a:pt x="50" y="29"/>
                    </a:lnTo>
                    <a:lnTo>
                      <a:pt x="40" y="21"/>
                    </a:lnTo>
                    <a:lnTo>
                      <a:pt x="34" y="27"/>
                    </a:lnTo>
                    <a:lnTo>
                      <a:pt x="33" y="0"/>
                    </a:lnTo>
                    <a:lnTo>
                      <a:pt x="13" y="1"/>
                    </a:lnTo>
                    <a:lnTo>
                      <a:pt x="16" y="22"/>
                    </a:lnTo>
                    <a:lnTo>
                      <a:pt x="17" y="35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8" name="Freeform 214"/>
              <p:cNvSpPr>
                <a:spLocks/>
              </p:cNvSpPr>
              <p:nvPr/>
            </p:nvSpPr>
            <p:spPr bwMode="auto">
              <a:xfrm>
                <a:off x="3062" y="2694"/>
                <a:ext cx="35" cy="82"/>
              </a:xfrm>
              <a:custGeom>
                <a:avLst/>
                <a:gdLst>
                  <a:gd name="T0" fmla="*/ 0 w 35"/>
                  <a:gd name="T1" fmla="*/ 0 h 82"/>
                  <a:gd name="T2" fmla="*/ 0 w 35"/>
                  <a:gd name="T3" fmla="*/ 0 h 82"/>
                  <a:gd name="T4" fmla="*/ 17 w 35"/>
                  <a:gd name="T5" fmla="*/ 4 h 82"/>
                  <a:gd name="T6" fmla="*/ 34 w 35"/>
                  <a:gd name="T7" fmla="*/ 77 h 82"/>
                  <a:gd name="T8" fmla="*/ 22 w 35"/>
                  <a:gd name="T9" fmla="*/ 81 h 82"/>
                  <a:gd name="T10" fmla="*/ 0 w 35"/>
                  <a:gd name="T11" fmla="*/ 0 h 82"/>
                  <a:gd name="T12" fmla="*/ 0 w 35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82"/>
                  <a:gd name="T23" fmla="*/ 35 w 35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82">
                    <a:moveTo>
                      <a:pt x="0" y="0"/>
                    </a:moveTo>
                    <a:lnTo>
                      <a:pt x="0" y="0"/>
                    </a:lnTo>
                    <a:lnTo>
                      <a:pt x="17" y="4"/>
                    </a:lnTo>
                    <a:lnTo>
                      <a:pt x="34" y="77"/>
                    </a:lnTo>
                    <a:lnTo>
                      <a:pt x="22" y="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9" name="Freeform 215"/>
              <p:cNvSpPr>
                <a:spLocks/>
              </p:cNvSpPr>
              <p:nvPr/>
            </p:nvSpPr>
            <p:spPr bwMode="auto">
              <a:xfrm>
                <a:off x="3532" y="2807"/>
                <a:ext cx="85" cy="84"/>
              </a:xfrm>
              <a:custGeom>
                <a:avLst/>
                <a:gdLst>
                  <a:gd name="T0" fmla="*/ 0 w 85"/>
                  <a:gd name="T1" fmla="*/ 83 h 84"/>
                  <a:gd name="T2" fmla="*/ 0 w 85"/>
                  <a:gd name="T3" fmla="*/ 83 h 84"/>
                  <a:gd name="T4" fmla="*/ 13 w 85"/>
                  <a:gd name="T5" fmla="*/ 78 h 84"/>
                  <a:gd name="T6" fmla="*/ 33 w 85"/>
                  <a:gd name="T7" fmla="*/ 77 h 84"/>
                  <a:gd name="T8" fmla="*/ 34 w 85"/>
                  <a:gd name="T9" fmla="*/ 65 h 84"/>
                  <a:gd name="T10" fmla="*/ 67 w 85"/>
                  <a:gd name="T11" fmla="*/ 59 h 84"/>
                  <a:gd name="T12" fmla="*/ 84 w 85"/>
                  <a:gd name="T13" fmla="*/ 30 h 84"/>
                  <a:gd name="T14" fmla="*/ 67 w 85"/>
                  <a:gd name="T15" fmla="*/ 0 h 84"/>
                  <a:gd name="T16" fmla="*/ 18 w 85"/>
                  <a:gd name="T17" fmla="*/ 6 h 84"/>
                  <a:gd name="T18" fmla="*/ 24 w 85"/>
                  <a:gd name="T19" fmla="*/ 28 h 84"/>
                  <a:gd name="T20" fmla="*/ 14 w 85"/>
                  <a:gd name="T21" fmla="*/ 43 h 84"/>
                  <a:gd name="T22" fmla="*/ 0 w 85"/>
                  <a:gd name="T23" fmla="*/ 83 h 84"/>
                  <a:gd name="T24" fmla="*/ 0 w 85"/>
                  <a:gd name="T25" fmla="*/ 83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84"/>
                  <a:gd name="T41" fmla="*/ 85 w 85"/>
                  <a:gd name="T42" fmla="*/ 84 h 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84">
                    <a:moveTo>
                      <a:pt x="0" y="83"/>
                    </a:moveTo>
                    <a:lnTo>
                      <a:pt x="0" y="83"/>
                    </a:lnTo>
                    <a:lnTo>
                      <a:pt x="13" y="78"/>
                    </a:lnTo>
                    <a:lnTo>
                      <a:pt x="33" y="77"/>
                    </a:lnTo>
                    <a:lnTo>
                      <a:pt x="34" y="65"/>
                    </a:lnTo>
                    <a:lnTo>
                      <a:pt x="67" y="59"/>
                    </a:lnTo>
                    <a:lnTo>
                      <a:pt x="84" y="30"/>
                    </a:lnTo>
                    <a:lnTo>
                      <a:pt x="67" y="0"/>
                    </a:lnTo>
                    <a:lnTo>
                      <a:pt x="18" y="6"/>
                    </a:lnTo>
                    <a:lnTo>
                      <a:pt x="24" y="28"/>
                    </a:lnTo>
                    <a:lnTo>
                      <a:pt x="14" y="43"/>
                    </a:lnTo>
                    <a:lnTo>
                      <a:pt x="0" y="83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0" name="Freeform 216"/>
              <p:cNvSpPr>
                <a:spLocks/>
              </p:cNvSpPr>
              <p:nvPr/>
            </p:nvSpPr>
            <p:spPr bwMode="auto">
              <a:xfrm>
                <a:off x="3450" y="2360"/>
                <a:ext cx="177" cy="165"/>
              </a:xfrm>
              <a:custGeom>
                <a:avLst/>
                <a:gdLst>
                  <a:gd name="T0" fmla="*/ 0 w 177"/>
                  <a:gd name="T1" fmla="*/ 27 h 165"/>
                  <a:gd name="T2" fmla="*/ 0 w 177"/>
                  <a:gd name="T3" fmla="*/ 27 h 165"/>
                  <a:gd name="T4" fmla="*/ 7 w 177"/>
                  <a:gd name="T5" fmla="*/ 161 h 165"/>
                  <a:gd name="T6" fmla="*/ 149 w 177"/>
                  <a:gd name="T7" fmla="*/ 164 h 165"/>
                  <a:gd name="T8" fmla="*/ 173 w 177"/>
                  <a:gd name="T9" fmla="*/ 143 h 165"/>
                  <a:gd name="T10" fmla="*/ 176 w 177"/>
                  <a:gd name="T11" fmla="*/ 129 h 165"/>
                  <a:gd name="T12" fmla="*/ 123 w 177"/>
                  <a:gd name="T13" fmla="*/ 34 h 165"/>
                  <a:gd name="T14" fmla="*/ 149 w 177"/>
                  <a:gd name="T15" fmla="*/ 65 h 165"/>
                  <a:gd name="T16" fmla="*/ 162 w 177"/>
                  <a:gd name="T17" fmla="*/ 39 h 165"/>
                  <a:gd name="T18" fmla="*/ 149 w 177"/>
                  <a:gd name="T19" fmla="*/ 5 h 165"/>
                  <a:gd name="T20" fmla="*/ 116 w 177"/>
                  <a:gd name="T21" fmla="*/ 11 h 165"/>
                  <a:gd name="T22" fmla="*/ 115 w 177"/>
                  <a:gd name="T23" fmla="*/ 2 h 165"/>
                  <a:gd name="T24" fmla="*/ 98 w 177"/>
                  <a:gd name="T25" fmla="*/ 2 h 165"/>
                  <a:gd name="T26" fmla="*/ 69 w 177"/>
                  <a:gd name="T27" fmla="*/ 14 h 165"/>
                  <a:gd name="T28" fmla="*/ 7 w 177"/>
                  <a:gd name="T29" fmla="*/ 0 h 165"/>
                  <a:gd name="T30" fmla="*/ 0 w 177"/>
                  <a:gd name="T31" fmla="*/ 27 h 165"/>
                  <a:gd name="T32" fmla="*/ 0 w 177"/>
                  <a:gd name="T33" fmla="*/ 27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165"/>
                  <a:gd name="T53" fmla="*/ 177 w 177"/>
                  <a:gd name="T54" fmla="*/ 165 h 1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165">
                    <a:moveTo>
                      <a:pt x="0" y="27"/>
                    </a:moveTo>
                    <a:lnTo>
                      <a:pt x="0" y="27"/>
                    </a:lnTo>
                    <a:lnTo>
                      <a:pt x="7" y="161"/>
                    </a:lnTo>
                    <a:lnTo>
                      <a:pt x="149" y="164"/>
                    </a:lnTo>
                    <a:lnTo>
                      <a:pt x="173" y="143"/>
                    </a:lnTo>
                    <a:lnTo>
                      <a:pt x="176" y="129"/>
                    </a:lnTo>
                    <a:lnTo>
                      <a:pt x="123" y="34"/>
                    </a:lnTo>
                    <a:lnTo>
                      <a:pt x="149" y="65"/>
                    </a:lnTo>
                    <a:lnTo>
                      <a:pt x="162" y="39"/>
                    </a:lnTo>
                    <a:lnTo>
                      <a:pt x="149" y="5"/>
                    </a:lnTo>
                    <a:lnTo>
                      <a:pt x="116" y="11"/>
                    </a:lnTo>
                    <a:lnTo>
                      <a:pt x="115" y="2"/>
                    </a:lnTo>
                    <a:lnTo>
                      <a:pt x="98" y="2"/>
                    </a:lnTo>
                    <a:lnTo>
                      <a:pt x="69" y="14"/>
                    </a:lnTo>
                    <a:lnTo>
                      <a:pt x="7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990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1" name="Freeform 217"/>
              <p:cNvSpPr>
                <a:spLocks/>
              </p:cNvSpPr>
              <p:nvPr/>
            </p:nvSpPr>
            <p:spPr bwMode="auto">
              <a:xfrm>
                <a:off x="2984" y="2634"/>
                <a:ext cx="119" cy="87"/>
              </a:xfrm>
              <a:custGeom>
                <a:avLst/>
                <a:gdLst>
                  <a:gd name="T0" fmla="*/ 0 w 119"/>
                  <a:gd name="T1" fmla="*/ 74 h 87"/>
                  <a:gd name="T2" fmla="*/ 0 w 119"/>
                  <a:gd name="T3" fmla="*/ 74 h 87"/>
                  <a:gd name="T4" fmla="*/ 8 w 119"/>
                  <a:gd name="T5" fmla="*/ 83 h 87"/>
                  <a:gd name="T6" fmla="*/ 40 w 119"/>
                  <a:gd name="T7" fmla="*/ 86 h 87"/>
                  <a:gd name="T8" fmla="*/ 36 w 119"/>
                  <a:gd name="T9" fmla="*/ 64 h 87"/>
                  <a:gd name="T10" fmla="*/ 78 w 119"/>
                  <a:gd name="T11" fmla="*/ 60 h 87"/>
                  <a:gd name="T12" fmla="*/ 95 w 119"/>
                  <a:gd name="T13" fmla="*/ 64 h 87"/>
                  <a:gd name="T14" fmla="*/ 118 w 119"/>
                  <a:gd name="T15" fmla="*/ 48 h 87"/>
                  <a:gd name="T16" fmla="*/ 87 w 119"/>
                  <a:gd name="T17" fmla="*/ 15 h 87"/>
                  <a:gd name="T18" fmla="*/ 84 w 119"/>
                  <a:gd name="T19" fmla="*/ 0 h 87"/>
                  <a:gd name="T20" fmla="*/ 19 w 119"/>
                  <a:gd name="T21" fmla="*/ 28 h 87"/>
                  <a:gd name="T22" fmla="*/ 0 w 119"/>
                  <a:gd name="T23" fmla="*/ 74 h 87"/>
                  <a:gd name="T24" fmla="*/ 0 w 119"/>
                  <a:gd name="T25" fmla="*/ 74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87"/>
                  <a:gd name="T41" fmla="*/ 119 w 119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87">
                    <a:moveTo>
                      <a:pt x="0" y="74"/>
                    </a:moveTo>
                    <a:lnTo>
                      <a:pt x="0" y="74"/>
                    </a:lnTo>
                    <a:lnTo>
                      <a:pt x="8" y="83"/>
                    </a:lnTo>
                    <a:lnTo>
                      <a:pt x="40" y="86"/>
                    </a:lnTo>
                    <a:lnTo>
                      <a:pt x="36" y="64"/>
                    </a:lnTo>
                    <a:lnTo>
                      <a:pt x="78" y="60"/>
                    </a:lnTo>
                    <a:lnTo>
                      <a:pt x="95" y="64"/>
                    </a:lnTo>
                    <a:lnTo>
                      <a:pt x="118" y="48"/>
                    </a:lnTo>
                    <a:lnTo>
                      <a:pt x="87" y="15"/>
                    </a:lnTo>
                    <a:lnTo>
                      <a:pt x="84" y="0"/>
                    </a:lnTo>
                    <a:lnTo>
                      <a:pt x="19" y="28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2" name="Freeform 218"/>
              <p:cNvSpPr>
                <a:spLocks/>
              </p:cNvSpPr>
              <p:nvPr/>
            </p:nvSpPr>
            <p:spPr bwMode="auto">
              <a:xfrm>
                <a:off x="3410" y="2997"/>
                <a:ext cx="186" cy="154"/>
              </a:xfrm>
              <a:custGeom>
                <a:avLst/>
                <a:gdLst>
                  <a:gd name="T0" fmla="*/ 0 w 186"/>
                  <a:gd name="T1" fmla="*/ 75 h 154"/>
                  <a:gd name="T2" fmla="*/ 0 w 186"/>
                  <a:gd name="T3" fmla="*/ 75 h 154"/>
                  <a:gd name="T4" fmla="*/ 0 w 186"/>
                  <a:gd name="T5" fmla="*/ 134 h 154"/>
                  <a:gd name="T6" fmla="*/ 19 w 186"/>
                  <a:gd name="T7" fmla="*/ 149 h 154"/>
                  <a:gd name="T8" fmla="*/ 49 w 186"/>
                  <a:gd name="T9" fmla="*/ 153 h 154"/>
                  <a:gd name="T10" fmla="*/ 77 w 186"/>
                  <a:gd name="T11" fmla="*/ 153 h 154"/>
                  <a:gd name="T12" fmla="*/ 105 w 186"/>
                  <a:gd name="T13" fmla="*/ 132 h 154"/>
                  <a:gd name="T14" fmla="*/ 106 w 186"/>
                  <a:gd name="T15" fmla="*/ 123 h 154"/>
                  <a:gd name="T16" fmla="*/ 130 w 186"/>
                  <a:gd name="T17" fmla="*/ 118 h 154"/>
                  <a:gd name="T18" fmla="*/ 126 w 186"/>
                  <a:gd name="T19" fmla="*/ 109 h 154"/>
                  <a:gd name="T20" fmla="*/ 176 w 186"/>
                  <a:gd name="T21" fmla="*/ 94 h 154"/>
                  <a:gd name="T22" fmla="*/ 169 w 186"/>
                  <a:gd name="T23" fmla="*/ 86 h 154"/>
                  <a:gd name="T24" fmla="*/ 185 w 186"/>
                  <a:gd name="T25" fmla="*/ 40 h 154"/>
                  <a:gd name="T26" fmla="*/ 173 w 186"/>
                  <a:gd name="T27" fmla="*/ 19 h 154"/>
                  <a:gd name="T28" fmla="*/ 144 w 186"/>
                  <a:gd name="T29" fmla="*/ 5 h 154"/>
                  <a:gd name="T30" fmla="*/ 136 w 186"/>
                  <a:gd name="T31" fmla="*/ 0 h 154"/>
                  <a:gd name="T32" fmla="*/ 107 w 186"/>
                  <a:gd name="T33" fmla="*/ 14 h 154"/>
                  <a:gd name="T34" fmla="*/ 104 w 186"/>
                  <a:gd name="T35" fmla="*/ 55 h 154"/>
                  <a:gd name="T36" fmla="*/ 122 w 186"/>
                  <a:gd name="T37" fmla="*/ 63 h 154"/>
                  <a:gd name="T38" fmla="*/ 122 w 186"/>
                  <a:gd name="T39" fmla="*/ 79 h 154"/>
                  <a:gd name="T40" fmla="*/ 32 w 186"/>
                  <a:gd name="T41" fmla="*/ 43 h 154"/>
                  <a:gd name="T42" fmla="*/ 35 w 186"/>
                  <a:gd name="T43" fmla="*/ 75 h 154"/>
                  <a:gd name="T44" fmla="*/ 0 w 186"/>
                  <a:gd name="T45" fmla="*/ 75 h 154"/>
                  <a:gd name="T46" fmla="*/ 0 w 186"/>
                  <a:gd name="T47" fmla="*/ 75 h 1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6"/>
                  <a:gd name="T73" fmla="*/ 0 h 154"/>
                  <a:gd name="T74" fmla="*/ 186 w 186"/>
                  <a:gd name="T75" fmla="*/ 154 h 1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6" h="154">
                    <a:moveTo>
                      <a:pt x="0" y="75"/>
                    </a:moveTo>
                    <a:lnTo>
                      <a:pt x="0" y="75"/>
                    </a:lnTo>
                    <a:lnTo>
                      <a:pt x="0" y="134"/>
                    </a:lnTo>
                    <a:lnTo>
                      <a:pt x="19" y="149"/>
                    </a:lnTo>
                    <a:lnTo>
                      <a:pt x="49" y="153"/>
                    </a:lnTo>
                    <a:lnTo>
                      <a:pt x="77" y="153"/>
                    </a:lnTo>
                    <a:lnTo>
                      <a:pt x="105" y="132"/>
                    </a:lnTo>
                    <a:lnTo>
                      <a:pt x="106" y="123"/>
                    </a:lnTo>
                    <a:lnTo>
                      <a:pt x="130" y="118"/>
                    </a:lnTo>
                    <a:lnTo>
                      <a:pt x="126" y="109"/>
                    </a:lnTo>
                    <a:lnTo>
                      <a:pt x="176" y="94"/>
                    </a:lnTo>
                    <a:lnTo>
                      <a:pt x="169" y="86"/>
                    </a:lnTo>
                    <a:lnTo>
                      <a:pt x="185" y="40"/>
                    </a:lnTo>
                    <a:lnTo>
                      <a:pt x="173" y="19"/>
                    </a:lnTo>
                    <a:lnTo>
                      <a:pt x="144" y="5"/>
                    </a:lnTo>
                    <a:lnTo>
                      <a:pt x="136" y="0"/>
                    </a:lnTo>
                    <a:lnTo>
                      <a:pt x="107" y="14"/>
                    </a:lnTo>
                    <a:lnTo>
                      <a:pt x="104" y="55"/>
                    </a:lnTo>
                    <a:lnTo>
                      <a:pt x="122" y="63"/>
                    </a:lnTo>
                    <a:lnTo>
                      <a:pt x="122" y="79"/>
                    </a:lnTo>
                    <a:lnTo>
                      <a:pt x="32" y="43"/>
                    </a:lnTo>
                    <a:lnTo>
                      <a:pt x="35" y="75"/>
                    </a:lnTo>
                    <a:lnTo>
                      <a:pt x="0" y="75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3" name="Freeform 219"/>
              <p:cNvSpPr>
                <a:spLocks/>
              </p:cNvSpPr>
              <p:nvPr/>
            </p:nvSpPr>
            <p:spPr bwMode="auto">
              <a:xfrm>
                <a:off x="3323" y="3220"/>
                <a:ext cx="258" cy="207"/>
              </a:xfrm>
              <a:custGeom>
                <a:avLst/>
                <a:gdLst>
                  <a:gd name="T0" fmla="*/ 0 w 258"/>
                  <a:gd name="T1" fmla="*/ 109 h 207"/>
                  <a:gd name="T2" fmla="*/ 0 w 258"/>
                  <a:gd name="T3" fmla="*/ 109 h 207"/>
                  <a:gd name="T4" fmla="*/ 10 w 258"/>
                  <a:gd name="T5" fmla="*/ 102 h 207"/>
                  <a:gd name="T6" fmla="*/ 21 w 258"/>
                  <a:gd name="T7" fmla="*/ 115 h 207"/>
                  <a:gd name="T8" fmla="*/ 41 w 258"/>
                  <a:gd name="T9" fmla="*/ 115 h 207"/>
                  <a:gd name="T10" fmla="*/ 54 w 258"/>
                  <a:gd name="T11" fmla="*/ 105 h 207"/>
                  <a:gd name="T12" fmla="*/ 54 w 258"/>
                  <a:gd name="T13" fmla="*/ 41 h 207"/>
                  <a:gd name="T14" fmla="*/ 68 w 258"/>
                  <a:gd name="T15" fmla="*/ 57 h 207"/>
                  <a:gd name="T16" fmla="*/ 67 w 258"/>
                  <a:gd name="T17" fmla="*/ 75 h 207"/>
                  <a:gd name="T18" fmla="*/ 89 w 258"/>
                  <a:gd name="T19" fmla="*/ 74 h 207"/>
                  <a:gd name="T20" fmla="*/ 108 w 258"/>
                  <a:gd name="T21" fmla="*/ 55 h 207"/>
                  <a:gd name="T22" fmla="*/ 142 w 258"/>
                  <a:gd name="T23" fmla="*/ 55 h 207"/>
                  <a:gd name="T24" fmla="*/ 202 w 258"/>
                  <a:gd name="T25" fmla="*/ 0 h 207"/>
                  <a:gd name="T26" fmla="*/ 237 w 258"/>
                  <a:gd name="T27" fmla="*/ 8 h 207"/>
                  <a:gd name="T28" fmla="*/ 243 w 258"/>
                  <a:gd name="T29" fmla="*/ 59 h 207"/>
                  <a:gd name="T30" fmla="*/ 226 w 258"/>
                  <a:gd name="T31" fmla="*/ 73 h 207"/>
                  <a:gd name="T32" fmla="*/ 237 w 258"/>
                  <a:gd name="T33" fmla="*/ 84 h 207"/>
                  <a:gd name="T34" fmla="*/ 245 w 258"/>
                  <a:gd name="T35" fmla="*/ 75 h 207"/>
                  <a:gd name="T36" fmla="*/ 257 w 258"/>
                  <a:gd name="T37" fmla="*/ 75 h 207"/>
                  <a:gd name="T38" fmla="*/ 251 w 258"/>
                  <a:gd name="T39" fmla="*/ 105 h 207"/>
                  <a:gd name="T40" fmla="*/ 213 w 258"/>
                  <a:gd name="T41" fmla="*/ 152 h 207"/>
                  <a:gd name="T42" fmla="*/ 167 w 258"/>
                  <a:gd name="T43" fmla="*/ 192 h 207"/>
                  <a:gd name="T44" fmla="*/ 132 w 258"/>
                  <a:gd name="T45" fmla="*/ 206 h 207"/>
                  <a:gd name="T46" fmla="*/ 31 w 258"/>
                  <a:gd name="T47" fmla="*/ 206 h 207"/>
                  <a:gd name="T48" fmla="*/ 22 w 258"/>
                  <a:gd name="T49" fmla="*/ 183 h 207"/>
                  <a:gd name="T50" fmla="*/ 27 w 258"/>
                  <a:gd name="T51" fmla="*/ 165 h 207"/>
                  <a:gd name="T52" fmla="*/ 0 w 258"/>
                  <a:gd name="T53" fmla="*/ 109 h 207"/>
                  <a:gd name="T54" fmla="*/ 0 w 258"/>
                  <a:gd name="T55" fmla="*/ 109 h 2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8"/>
                  <a:gd name="T85" fmla="*/ 0 h 207"/>
                  <a:gd name="T86" fmla="*/ 258 w 258"/>
                  <a:gd name="T87" fmla="*/ 207 h 2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8" h="207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2"/>
                    </a:lnTo>
                    <a:lnTo>
                      <a:pt x="21" y="115"/>
                    </a:lnTo>
                    <a:lnTo>
                      <a:pt x="41" y="115"/>
                    </a:lnTo>
                    <a:lnTo>
                      <a:pt x="54" y="105"/>
                    </a:lnTo>
                    <a:lnTo>
                      <a:pt x="54" y="41"/>
                    </a:lnTo>
                    <a:lnTo>
                      <a:pt x="68" y="57"/>
                    </a:lnTo>
                    <a:lnTo>
                      <a:pt x="67" y="75"/>
                    </a:lnTo>
                    <a:lnTo>
                      <a:pt x="89" y="74"/>
                    </a:lnTo>
                    <a:lnTo>
                      <a:pt x="108" y="55"/>
                    </a:lnTo>
                    <a:lnTo>
                      <a:pt x="142" y="55"/>
                    </a:lnTo>
                    <a:lnTo>
                      <a:pt x="202" y="0"/>
                    </a:lnTo>
                    <a:lnTo>
                      <a:pt x="237" y="8"/>
                    </a:lnTo>
                    <a:lnTo>
                      <a:pt x="243" y="59"/>
                    </a:lnTo>
                    <a:lnTo>
                      <a:pt x="226" y="73"/>
                    </a:lnTo>
                    <a:lnTo>
                      <a:pt x="237" y="84"/>
                    </a:lnTo>
                    <a:lnTo>
                      <a:pt x="245" y="75"/>
                    </a:lnTo>
                    <a:lnTo>
                      <a:pt x="257" y="75"/>
                    </a:lnTo>
                    <a:lnTo>
                      <a:pt x="251" y="105"/>
                    </a:lnTo>
                    <a:lnTo>
                      <a:pt x="213" y="152"/>
                    </a:lnTo>
                    <a:lnTo>
                      <a:pt x="167" y="192"/>
                    </a:lnTo>
                    <a:lnTo>
                      <a:pt x="132" y="206"/>
                    </a:lnTo>
                    <a:lnTo>
                      <a:pt x="31" y="206"/>
                    </a:lnTo>
                    <a:lnTo>
                      <a:pt x="22" y="183"/>
                    </a:lnTo>
                    <a:lnTo>
                      <a:pt x="27" y="165"/>
                    </a:lnTo>
                    <a:lnTo>
                      <a:pt x="0" y="10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4" name="Freeform 220"/>
              <p:cNvSpPr>
                <a:spLocks/>
              </p:cNvSpPr>
              <p:nvPr/>
            </p:nvSpPr>
            <p:spPr bwMode="auto">
              <a:xfrm>
                <a:off x="3489" y="3330"/>
                <a:ext cx="37" cy="39"/>
              </a:xfrm>
              <a:custGeom>
                <a:avLst/>
                <a:gdLst>
                  <a:gd name="T0" fmla="*/ 0 w 37"/>
                  <a:gd name="T1" fmla="*/ 19 h 39"/>
                  <a:gd name="T2" fmla="*/ 0 w 37"/>
                  <a:gd name="T3" fmla="*/ 19 h 39"/>
                  <a:gd name="T4" fmla="*/ 13 w 37"/>
                  <a:gd name="T5" fmla="*/ 38 h 39"/>
                  <a:gd name="T6" fmla="*/ 36 w 37"/>
                  <a:gd name="T7" fmla="*/ 19 h 39"/>
                  <a:gd name="T8" fmla="*/ 26 w 37"/>
                  <a:gd name="T9" fmla="*/ 0 h 39"/>
                  <a:gd name="T10" fmla="*/ 0 w 37"/>
                  <a:gd name="T11" fmla="*/ 19 h 39"/>
                  <a:gd name="T12" fmla="*/ 0 w 37"/>
                  <a:gd name="T13" fmla="*/ 19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9"/>
                  <a:gd name="T23" fmla="*/ 37 w 3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9">
                    <a:moveTo>
                      <a:pt x="0" y="19"/>
                    </a:moveTo>
                    <a:lnTo>
                      <a:pt x="0" y="19"/>
                    </a:lnTo>
                    <a:lnTo>
                      <a:pt x="13" y="38"/>
                    </a:lnTo>
                    <a:lnTo>
                      <a:pt x="36" y="19"/>
                    </a:lnTo>
                    <a:lnTo>
                      <a:pt x="26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89" name="Freeform 221"/>
            <p:cNvSpPr>
              <a:spLocks/>
            </p:cNvSpPr>
            <p:nvPr/>
          </p:nvSpPr>
          <p:spPr bwMode="auto">
            <a:xfrm>
              <a:off x="3052" y="1951"/>
              <a:ext cx="126" cy="98"/>
            </a:xfrm>
            <a:custGeom>
              <a:avLst/>
              <a:gdLst>
                <a:gd name="T0" fmla="*/ 41 w 126"/>
                <a:gd name="T1" fmla="*/ 0 h 98"/>
                <a:gd name="T2" fmla="*/ 51 w 126"/>
                <a:gd name="T3" fmla="*/ 2 h 98"/>
                <a:gd name="T4" fmla="*/ 62 w 126"/>
                <a:gd name="T5" fmla="*/ 9 h 98"/>
                <a:gd name="T6" fmla="*/ 79 w 126"/>
                <a:gd name="T7" fmla="*/ 9 h 98"/>
                <a:gd name="T8" fmla="*/ 96 w 126"/>
                <a:gd name="T9" fmla="*/ 12 h 98"/>
                <a:gd name="T10" fmla="*/ 104 w 126"/>
                <a:gd name="T11" fmla="*/ 23 h 98"/>
                <a:gd name="T12" fmla="*/ 111 w 126"/>
                <a:gd name="T13" fmla="*/ 39 h 98"/>
                <a:gd name="T14" fmla="*/ 114 w 126"/>
                <a:gd name="T15" fmla="*/ 45 h 98"/>
                <a:gd name="T16" fmla="*/ 120 w 126"/>
                <a:gd name="T17" fmla="*/ 51 h 98"/>
                <a:gd name="T18" fmla="*/ 125 w 126"/>
                <a:gd name="T19" fmla="*/ 55 h 98"/>
                <a:gd name="T20" fmla="*/ 125 w 126"/>
                <a:gd name="T21" fmla="*/ 61 h 98"/>
                <a:gd name="T22" fmla="*/ 117 w 126"/>
                <a:gd name="T23" fmla="*/ 61 h 98"/>
                <a:gd name="T24" fmla="*/ 106 w 126"/>
                <a:gd name="T25" fmla="*/ 61 h 98"/>
                <a:gd name="T26" fmla="*/ 111 w 126"/>
                <a:gd name="T27" fmla="*/ 67 h 98"/>
                <a:gd name="T28" fmla="*/ 115 w 126"/>
                <a:gd name="T29" fmla="*/ 71 h 98"/>
                <a:gd name="T30" fmla="*/ 117 w 126"/>
                <a:gd name="T31" fmla="*/ 80 h 98"/>
                <a:gd name="T32" fmla="*/ 111 w 126"/>
                <a:gd name="T33" fmla="*/ 83 h 98"/>
                <a:gd name="T34" fmla="*/ 102 w 126"/>
                <a:gd name="T35" fmla="*/ 83 h 98"/>
                <a:gd name="T36" fmla="*/ 101 w 126"/>
                <a:gd name="T37" fmla="*/ 83 h 98"/>
                <a:gd name="T38" fmla="*/ 96 w 126"/>
                <a:gd name="T39" fmla="*/ 87 h 98"/>
                <a:gd name="T40" fmla="*/ 96 w 126"/>
                <a:gd name="T41" fmla="*/ 95 h 98"/>
                <a:gd name="T42" fmla="*/ 89 w 126"/>
                <a:gd name="T43" fmla="*/ 97 h 98"/>
                <a:gd name="T44" fmla="*/ 83 w 126"/>
                <a:gd name="T45" fmla="*/ 93 h 98"/>
                <a:gd name="T46" fmla="*/ 73 w 126"/>
                <a:gd name="T47" fmla="*/ 91 h 98"/>
                <a:gd name="T48" fmla="*/ 64 w 126"/>
                <a:gd name="T49" fmla="*/ 87 h 98"/>
                <a:gd name="T50" fmla="*/ 56 w 126"/>
                <a:gd name="T51" fmla="*/ 89 h 98"/>
                <a:gd name="T52" fmla="*/ 30 w 126"/>
                <a:gd name="T53" fmla="*/ 80 h 98"/>
                <a:gd name="T54" fmla="*/ 20 w 126"/>
                <a:gd name="T55" fmla="*/ 82 h 98"/>
                <a:gd name="T56" fmla="*/ 11 w 126"/>
                <a:gd name="T57" fmla="*/ 80 h 98"/>
                <a:gd name="T58" fmla="*/ 6 w 126"/>
                <a:gd name="T59" fmla="*/ 87 h 98"/>
                <a:gd name="T60" fmla="*/ 0 w 126"/>
                <a:gd name="T61" fmla="*/ 70 h 98"/>
                <a:gd name="T62" fmla="*/ 11 w 126"/>
                <a:gd name="T63" fmla="*/ 60 h 98"/>
                <a:gd name="T64" fmla="*/ 4 w 126"/>
                <a:gd name="T65" fmla="*/ 39 h 98"/>
                <a:gd name="T66" fmla="*/ 11 w 126"/>
                <a:gd name="T67" fmla="*/ 42 h 98"/>
                <a:gd name="T68" fmla="*/ 12 w 126"/>
                <a:gd name="T69" fmla="*/ 38 h 98"/>
                <a:gd name="T70" fmla="*/ 14 w 126"/>
                <a:gd name="T71" fmla="*/ 30 h 98"/>
                <a:gd name="T72" fmla="*/ 18 w 126"/>
                <a:gd name="T73" fmla="*/ 26 h 98"/>
                <a:gd name="T74" fmla="*/ 20 w 126"/>
                <a:gd name="T75" fmla="*/ 17 h 98"/>
                <a:gd name="T76" fmla="*/ 28 w 126"/>
                <a:gd name="T77" fmla="*/ 8 h 98"/>
                <a:gd name="T78" fmla="*/ 34 w 126"/>
                <a:gd name="T79" fmla="*/ 0 h 98"/>
                <a:gd name="T80" fmla="*/ 41 w 126"/>
                <a:gd name="T81" fmla="*/ 0 h 98"/>
                <a:gd name="T82" fmla="*/ 41 w 12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98"/>
                <a:gd name="T128" fmla="*/ 126 w 12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98">
                  <a:moveTo>
                    <a:pt x="41" y="0"/>
                  </a:moveTo>
                  <a:lnTo>
                    <a:pt x="51" y="2"/>
                  </a:lnTo>
                  <a:lnTo>
                    <a:pt x="62" y="9"/>
                  </a:lnTo>
                  <a:lnTo>
                    <a:pt x="79" y="9"/>
                  </a:lnTo>
                  <a:lnTo>
                    <a:pt x="96" y="12"/>
                  </a:lnTo>
                  <a:lnTo>
                    <a:pt x="104" y="23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20" y="51"/>
                  </a:lnTo>
                  <a:lnTo>
                    <a:pt x="125" y="55"/>
                  </a:lnTo>
                  <a:lnTo>
                    <a:pt x="125" y="61"/>
                  </a:lnTo>
                  <a:lnTo>
                    <a:pt x="117" y="61"/>
                  </a:lnTo>
                  <a:lnTo>
                    <a:pt x="106" y="61"/>
                  </a:lnTo>
                  <a:lnTo>
                    <a:pt x="111" y="67"/>
                  </a:lnTo>
                  <a:lnTo>
                    <a:pt x="115" y="71"/>
                  </a:lnTo>
                  <a:lnTo>
                    <a:pt x="117" y="80"/>
                  </a:lnTo>
                  <a:lnTo>
                    <a:pt x="111" y="83"/>
                  </a:lnTo>
                  <a:lnTo>
                    <a:pt x="102" y="83"/>
                  </a:lnTo>
                  <a:lnTo>
                    <a:pt x="101" y="83"/>
                  </a:lnTo>
                  <a:lnTo>
                    <a:pt x="96" y="87"/>
                  </a:lnTo>
                  <a:lnTo>
                    <a:pt x="96" y="95"/>
                  </a:lnTo>
                  <a:lnTo>
                    <a:pt x="89" y="97"/>
                  </a:lnTo>
                  <a:lnTo>
                    <a:pt x="83" y="93"/>
                  </a:lnTo>
                  <a:lnTo>
                    <a:pt x="73" y="91"/>
                  </a:lnTo>
                  <a:lnTo>
                    <a:pt x="64" y="87"/>
                  </a:lnTo>
                  <a:lnTo>
                    <a:pt x="56" y="89"/>
                  </a:lnTo>
                  <a:lnTo>
                    <a:pt x="30" y="80"/>
                  </a:lnTo>
                  <a:lnTo>
                    <a:pt x="20" y="82"/>
                  </a:lnTo>
                  <a:lnTo>
                    <a:pt x="11" y="80"/>
                  </a:lnTo>
                  <a:lnTo>
                    <a:pt x="6" y="87"/>
                  </a:lnTo>
                  <a:lnTo>
                    <a:pt x="0" y="70"/>
                  </a:lnTo>
                  <a:lnTo>
                    <a:pt x="11" y="60"/>
                  </a:lnTo>
                  <a:lnTo>
                    <a:pt x="4" y="39"/>
                  </a:lnTo>
                  <a:lnTo>
                    <a:pt x="11" y="42"/>
                  </a:lnTo>
                  <a:lnTo>
                    <a:pt x="12" y="38"/>
                  </a:lnTo>
                  <a:lnTo>
                    <a:pt x="14" y="30"/>
                  </a:lnTo>
                  <a:lnTo>
                    <a:pt x="18" y="26"/>
                  </a:lnTo>
                  <a:lnTo>
                    <a:pt x="20" y="17"/>
                  </a:lnTo>
                  <a:lnTo>
                    <a:pt x="28" y="8"/>
                  </a:lnTo>
                  <a:lnTo>
                    <a:pt x="34" y="0"/>
                  </a:lnTo>
                  <a:lnTo>
                    <a:pt x="41" y="0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Freeform 222"/>
            <p:cNvSpPr>
              <a:spLocks/>
            </p:cNvSpPr>
            <p:nvPr/>
          </p:nvSpPr>
          <p:spPr bwMode="auto">
            <a:xfrm>
              <a:off x="3034" y="2020"/>
              <a:ext cx="277" cy="160"/>
            </a:xfrm>
            <a:custGeom>
              <a:avLst/>
              <a:gdLst>
                <a:gd name="T0" fmla="*/ 142 w 277"/>
                <a:gd name="T1" fmla="*/ 7 h 160"/>
                <a:gd name="T2" fmla="*/ 155 w 277"/>
                <a:gd name="T3" fmla="*/ 0 h 160"/>
                <a:gd name="T4" fmla="*/ 172 w 277"/>
                <a:gd name="T5" fmla="*/ 11 h 160"/>
                <a:gd name="T6" fmla="*/ 179 w 277"/>
                <a:gd name="T7" fmla="*/ 23 h 160"/>
                <a:gd name="T8" fmla="*/ 199 w 277"/>
                <a:gd name="T9" fmla="*/ 35 h 160"/>
                <a:gd name="T10" fmla="*/ 224 w 277"/>
                <a:gd name="T11" fmla="*/ 52 h 160"/>
                <a:gd name="T12" fmla="*/ 242 w 277"/>
                <a:gd name="T13" fmla="*/ 52 h 160"/>
                <a:gd name="T14" fmla="*/ 268 w 277"/>
                <a:gd name="T15" fmla="*/ 59 h 160"/>
                <a:gd name="T16" fmla="*/ 262 w 277"/>
                <a:gd name="T17" fmla="*/ 87 h 160"/>
                <a:gd name="T18" fmla="*/ 239 w 277"/>
                <a:gd name="T19" fmla="*/ 111 h 160"/>
                <a:gd name="T20" fmla="*/ 203 w 277"/>
                <a:gd name="T21" fmla="*/ 130 h 160"/>
                <a:gd name="T22" fmla="*/ 204 w 277"/>
                <a:gd name="T23" fmla="*/ 141 h 160"/>
                <a:gd name="T24" fmla="*/ 187 w 277"/>
                <a:gd name="T25" fmla="*/ 159 h 160"/>
                <a:gd name="T26" fmla="*/ 183 w 277"/>
                <a:gd name="T27" fmla="*/ 127 h 160"/>
                <a:gd name="T28" fmla="*/ 154 w 277"/>
                <a:gd name="T29" fmla="*/ 124 h 160"/>
                <a:gd name="T30" fmla="*/ 153 w 277"/>
                <a:gd name="T31" fmla="*/ 114 h 160"/>
                <a:gd name="T32" fmla="*/ 118 w 277"/>
                <a:gd name="T33" fmla="*/ 141 h 160"/>
                <a:gd name="T34" fmla="*/ 105 w 277"/>
                <a:gd name="T35" fmla="*/ 126 h 160"/>
                <a:gd name="T36" fmla="*/ 116 w 277"/>
                <a:gd name="T37" fmla="*/ 116 h 160"/>
                <a:gd name="T38" fmla="*/ 122 w 277"/>
                <a:gd name="T39" fmla="*/ 108 h 160"/>
                <a:gd name="T40" fmla="*/ 109 w 277"/>
                <a:gd name="T41" fmla="*/ 91 h 160"/>
                <a:gd name="T42" fmla="*/ 84 w 277"/>
                <a:gd name="T43" fmla="*/ 82 h 160"/>
                <a:gd name="T44" fmla="*/ 42 w 277"/>
                <a:gd name="T45" fmla="*/ 87 h 160"/>
                <a:gd name="T46" fmla="*/ 10 w 277"/>
                <a:gd name="T47" fmla="*/ 89 h 160"/>
                <a:gd name="T48" fmla="*/ 7 w 277"/>
                <a:gd name="T49" fmla="*/ 66 h 160"/>
                <a:gd name="T50" fmla="*/ 30 w 277"/>
                <a:gd name="T51" fmla="*/ 36 h 160"/>
                <a:gd name="T52" fmla="*/ 25 w 277"/>
                <a:gd name="T53" fmla="*/ 14 h 160"/>
                <a:gd name="T54" fmla="*/ 38 w 277"/>
                <a:gd name="T55" fmla="*/ 13 h 160"/>
                <a:gd name="T56" fmla="*/ 60 w 277"/>
                <a:gd name="T57" fmla="*/ 15 h 160"/>
                <a:gd name="T58" fmla="*/ 82 w 277"/>
                <a:gd name="T59" fmla="*/ 18 h 160"/>
                <a:gd name="T60" fmla="*/ 101 w 277"/>
                <a:gd name="T61" fmla="*/ 24 h 160"/>
                <a:gd name="T62" fmla="*/ 114 w 277"/>
                <a:gd name="T63" fmla="*/ 26 h 160"/>
                <a:gd name="T64" fmla="*/ 119 w 277"/>
                <a:gd name="T65" fmla="*/ 14 h 160"/>
                <a:gd name="T66" fmla="*/ 133 w 277"/>
                <a:gd name="T67" fmla="*/ 13 h 160"/>
                <a:gd name="T68" fmla="*/ 137 w 277"/>
                <a:gd name="T69" fmla="*/ 8 h 1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7"/>
                <a:gd name="T106" fmla="*/ 0 h 160"/>
                <a:gd name="T107" fmla="*/ 277 w 277"/>
                <a:gd name="T108" fmla="*/ 160 h 1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7" h="160">
                  <a:moveTo>
                    <a:pt x="137" y="8"/>
                  </a:moveTo>
                  <a:lnTo>
                    <a:pt x="142" y="7"/>
                  </a:lnTo>
                  <a:lnTo>
                    <a:pt x="149" y="2"/>
                  </a:lnTo>
                  <a:lnTo>
                    <a:pt x="155" y="0"/>
                  </a:lnTo>
                  <a:lnTo>
                    <a:pt x="167" y="2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79" y="23"/>
                  </a:lnTo>
                  <a:lnTo>
                    <a:pt x="185" y="21"/>
                  </a:lnTo>
                  <a:lnTo>
                    <a:pt x="199" y="35"/>
                  </a:lnTo>
                  <a:lnTo>
                    <a:pt x="206" y="45"/>
                  </a:lnTo>
                  <a:lnTo>
                    <a:pt x="224" y="52"/>
                  </a:lnTo>
                  <a:lnTo>
                    <a:pt x="237" y="54"/>
                  </a:lnTo>
                  <a:lnTo>
                    <a:pt x="242" y="52"/>
                  </a:lnTo>
                  <a:lnTo>
                    <a:pt x="254" y="57"/>
                  </a:lnTo>
                  <a:lnTo>
                    <a:pt x="268" y="59"/>
                  </a:lnTo>
                  <a:lnTo>
                    <a:pt x="276" y="83"/>
                  </a:lnTo>
                  <a:lnTo>
                    <a:pt x="262" y="87"/>
                  </a:lnTo>
                  <a:lnTo>
                    <a:pt x="259" y="98"/>
                  </a:lnTo>
                  <a:lnTo>
                    <a:pt x="239" y="111"/>
                  </a:lnTo>
                  <a:lnTo>
                    <a:pt x="206" y="119"/>
                  </a:lnTo>
                  <a:lnTo>
                    <a:pt x="203" y="130"/>
                  </a:lnTo>
                  <a:lnTo>
                    <a:pt x="189" y="126"/>
                  </a:lnTo>
                  <a:lnTo>
                    <a:pt x="204" y="141"/>
                  </a:lnTo>
                  <a:lnTo>
                    <a:pt x="223" y="142"/>
                  </a:lnTo>
                  <a:lnTo>
                    <a:pt x="187" y="159"/>
                  </a:lnTo>
                  <a:lnTo>
                    <a:pt x="165" y="141"/>
                  </a:lnTo>
                  <a:lnTo>
                    <a:pt x="183" y="127"/>
                  </a:lnTo>
                  <a:lnTo>
                    <a:pt x="165" y="124"/>
                  </a:lnTo>
                  <a:lnTo>
                    <a:pt x="154" y="124"/>
                  </a:lnTo>
                  <a:lnTo>
                    <a:pt x="157" y="112"/>
                  </a:lnTo>
                  <a:lnTo>
                    <a:pt x="153" y="114"/>
                  </a:lnTo>
                  <a:lnTo>
                    <a:pt x="127" y="120"/>
                  </a:lnTo>
                  <a:lnTo>
                    <a:pt x="118" y="141"/>
                  </a:lnTo>
                  <a:lnTo>
                    <a:pt x="101" y="140"/>
                  </a:lnTo>
                  <a:lnTo>
                    <a:pt x="105" y="126"/>
                  </a:lnTo>
                  <a:lnTo>
                    <a:pt x="106" y="119"/>
                  </a:lnTo>
                  <a:lnTo>
                    <a:pt x="116" y="116"/>
                  </a:lnTo>
                  <a:lnTo>
                    <a:pt x="121" y="111"/>
                  </a:lnTo>
                  <a:lnTo>
                    <a:pt x="122" y="108"/>
                  </a:lnTo>
                  <a:lnTo>
                    <a:pt x="116" y="105"/>
                  </a:lnTo>
                  <a:lnTo>
                    <a:pt x="109" y="91"/>
                  </a:lnTo>
                  <a:lnTo>
                    <a:pt x="98" y="82"/>
                  </a:lnTo>
                  <a:lnTo>
                    <a:pt x="84" y="82"/>
                  </a:lnTo>
                  <a:lnTo>
                    <a:pt x="67" y="86"/>
                  </a:lnTo>
                  <a:lnTo>
                    <a:pt x="42" y="87"/>
                  </a:lnTo>
                  <a:lnTo>
                    <a:pt x="29" y="89"/>
                  </a:lnTo>
                  <a:lnTo>
                    <a:pt x="10" y="89"/>
                  </a:lnTo>
                  <a:lnTo>
                    <a:pt x="0" y="80"/>
                  </a:lnTo>
                  <a:lnTo>
                    <a:pt x="7" y="66"/>
                  </a:lnTo>
                  <a:lnTo>
                    <a:pt x="17" y="51"/>
                  </a:lnTo>
                  <a:lnTo>
                    <a:pt x="30" y="36"/>
                  </a:lnTo>
                  <a:lnTo>
                    <a:pt x="24" y="18"/>
                  </a:lnTo>
                  <a:lnTo>
                    <a:pt x="25" y="14"/>
                  </a:lnTo>
                  <a:lnTo>
                    <a:pt x="29" y="11"/>
                  </a:lnTo>
                  <a:lnTo>
                    <a:pt x="38" y="13"/>
                  </a:lnTo>
                  <a:lnTo>
                    <a:pt x="48" y="11"/>
                  </a:lnTo>
                  <a:lnTo>
                    <a:pt x="60" y="15"/>
                  </a:lnTo>
                  <a:lnTo>
                    <a:pt x="73" y="20"/>
                  </a:lnTo>
                  <a:lnTo>
                    <a:pt x="82" y="18"/>
                  </a:lnTo>
                  <a:lnTo>
                    <a:pt x="91" y="22"/>
                  </a:lnTo>
                  <a:lnTo>
                    <a:pt x="101" y="24"/>
                  </a:lnTo>
                  <a:lnTo>
                    <a:pt x="107" y="28"/>
                  </a:lnTo>
                  <a:lnTo>
                    <a:pt x="114" y="26"/>
                  </a:lnTo>
                  <a:lnTo>
                    <a:pt x="114" y="18"/>
                  </a:lnTo>
                  <a:lnTo>
                    <a:pt x="119" y="14"/>
                  </a:lnTo>
                  <a:lnTo>
                    <a:pt x="129" y="14"/>
                  </a:lnTo>
                  <a:lnTo>
                    <a:pt x="133" y="13"/>
                  </a:lnTo>
                  <a:lnTo>
                    <a:pt x="137" y="8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Freeform 223"/>
            <p:cNvSpPr>
              <a:spLocks/>
            </p:cNvSpPr>
            <p:nvPr/>
          </p:nvSpPr>
          <p:spPr bwMode="auto">
            <a:xfrm>
              <a:off x="3105" y="2102"/>
              <a:ext cx="53" cy="58"/>
            </a:xfrm>
            <a:custGeom>
              <a:avLst/>
              <a:gdLst>
                <a:gd name="T0" fmla="*/ 12 w 53"/>
                <a:gd name="T1" fmla="*/ 15 h 58"/>
                <a:gd name="T2" fmla="*/ 18 w 53"/>
                <a:gd name="T3" fmla="*/ 23 h 58"/>
                <a:gd name="T4" fmla="*/ 21 w 53"/>
                <a:gd name="T5" fmla="*/ 30 h 58"/>
                <a:gd name="T6" fmla="*/ 25 w 53"/>
                <a:gd name="T7" fmla="*/ 57 h 58"/>
                <a:gd name="T8" fmla="*/ 30 w 53"/>
                <a:gd name="T9" fmla="*/ 57 h 58"/>
                <a:gd name="T10" fmla="*/ 34 w 53"/>
                <a:gd name="T11" fmla="*/ 44 h 58"/>
                <a:gd name="T12" fmla="*/ 35 w 53"/>
                <a:gd name="T13" fmla="*/ 36 h 58"/>
                <a:gd name="T14" fmla="*/ 49 w 53"/>
                <a:gd name="T15" fmla="*/ 32 h 58"/>
                <a:gd name="T16" fmla="*/ 52 w 53"/>
                <a:gd name="T17" fmla="*/ 26 h 58"/>
                <a:gd name="T18" fmla="*/ 46 w 53"/>
                <a:gd name="T19" fmla="*/ 24 h 58"/>
                <a:gd name="T20" fmla="*/ 38 w 53"/>
                <a:gd name="T21" fmla="*/ 9 h 58"/>
                <a:gd name="T22" fmla="*/ 27 w 53"/>
                <a:gd name="T23" fmla="*/ 0 h 58"/>
                <a:gd name="T24" fmla="*/ 13 w 53"/>
                <a:gd name="T25" fmla="*/ 0 h 58"/>
                <a:gd name="T26" fmla="*/ 0 w 53"/>
                <a:gd name="T27" fmla="*/ 1 h 58"/>
                <a:gd name="T28" fmla="*/ 12 w 53"/>
                <a:gd name="T29" fmla="*/ 15 h 58"/>
                <a:gd name="T30" fmla="*/ 12 w 53"/>
                <a:gd name="T31" fmla="*/ 15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58"/>
                <a:gd name="T50" fmla="*/ 53 w 53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58">
                  <a:moveTo>
                    <a:pt x="12" y="15"/>
                  </a:moveTo>
                  <a:lnTo>
                    <a:pt x="18" y="23"/>
                  </a:lnTo>
                  <a:lnTo>
                    <a:pt x="21" y="30"/>
                  </a:lnTo>
                  <a:lnTo>
                    <a:pt x="25" y="57"/>
                  </a:lnTo>
                  <a:lnTo>
                    <a:pt x="30" y="57"/>
                  </a:lnTo>
                  <a:lnTo>
                    <a:pt x="34" y="44"/>
                  </a:lnTo>
                  <a:lnTo>
                    <a:pt x="35" y="36"/>
                  </a:lnTo>
                  <a:lnTo>
                    <a:pt x="49" y="32"/>
                  </a:lnTo>
                  <a:lnTo>
                    <a:pt x="52" y="26"/>
                  </a:lnTo>
                  <a:lnTo>
                    <a:pt x="46" y="24"/>
                  </a:lnTo>
                  <a:lnTo>
                    <a:pt x="38" y="9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0" y="1"/>
                  </a:lnTo>
                  <a:lnTo>
                    <a:pt x="12" y="15"/>
                  </a:lnTo>
                </a:path>
              </a:pathLst>
            </a:custGeom>
            <a:noFill/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Freeform 224"/>
            <p:cNvSpPr>
              <a:spLocks/>
            </p:cNvSpPr>
            <p:nvPr/>
          </p:nvSpPr>
          <p:spPr bwMode="auto">
            <a:xfrm>
              <a:off x="3294" y="2180"/>
              <a:ext cx="117" cy="53"/>
            </a:xfrm>
            <a:custGeom>
              <a:avLst/>
              <a:gdLst>
                <a:gd name="T0" fmla="*/ 0 w 117"/>
                <a:gd name="T1" fmla="*/ 3 h 53"/>
                <a:gd name="T2" fmla="*/ 28 w 117"/>
                <a:gd name="T3" fmla="*/ 0 h 53"/>
                <a:gd name="T4" fmla="*/ 54 w 117"/>
                <a:gd name="T5" fmla="*/ 10 h 53"/>
                <a:gd name="T6" fmla="*/ 65 w 117"/>
                <a:gd name="T7" fmla="*/ 22 h 53"/>
                <a:gd name="T8" fmla="*/ 79 w 117"/>
                <a:gd name="T9" fmla="*/ 22 h 53"/>
                <a:gd name="T10" fmla="*/ 89 w 117"/>
                <a:gd name="T11" fmla="*/ 17 h 53"/>
                <a:gd name="T12" fmla="*/ 96 w 117"/>
                <a:gd name="T13" fmla="*/ 15 h 53"/>
                <a:gd name="T14" fmla="*/ 103 w 117"/>
                <a:gd name="T15" fmla="*/ 27 h 53"/>
                <a:gd name="T16" fmla="*/ 115 w 117"/>
                <a:gd name="T17" fmla="*/ 30 h 53"/>
                <a:gd name="T18" fmla="*/ 113 w 117"/>
                <a:gd name="T19" fmla="*/ 35 h 53"/>
                <a:gd name="T20" fmla="*/ 116 w 117"/>
                <a:gd name="T21" fmla="*/ 44 h 53"/>
                <a:gd name="T22" fmla="*/ 115 w 117"/>
                <a:gd name="T23" fmla="*/ 51 h 53"/>
                <a:gd name="T24" fmla="*/ 103 w 117"/>
                <a:gd name="T25" fmla="*/ 40 h 53"/>
                <a:gd name="T26" fmla="*/ 96 w 117"/>
                <a:gd name="T27" fmla="*/ 37 h 53"/>
                <a:gd name="T28" fmla="*/ 89 w 117"/>
                <a:gd name="T29" fmla="*/ 37 h 53"/>
                <a:gd name="T30" fmla="*/ 86 w 117"/>
                <a:gd name="T31" fmla="*/ 48 h 53"/>
                <a:gd name="T32" fmla="*/ 77 w 117"/>
                <a:gd name="T33" fmla="*/ 45 h 53"/>
                <a:gd name="T34" fmla="*/ 62 w 117"/>
                <a:gd name="T35" fmla="*/ 52 h 53"/>
                <a:gd name="T36" fmla="*/ 45 w 117"/>
                <a:gd name="T37" fmla="*/ 50 h 53"/>
                <a:gd name="T38" fmla="*/ 44 w 117"/>
                <a:gd name="T39" fmla="*/ 30 h 53"/>
                <a:gd name="T40" fmla="*/ 16 w 117"/>
                <a:gd name="T41" fmla="*/ 12 h 53"/>
                <a:gd name="T42" fmla="*/ 0 w 117"/>
                <a:gd name="T43" fmla="*/ 3 h 53"/>
                <a:gd name="T44" fmla="*/ 0 w 117"/>
                <a:gd name="T45" fmla="*/ 3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"/>
                <a:gd name="T70" fmla="*/ 0 h 53"/>
                <a:gd name="T71" fmla="*/ 117 w 11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" h="53">
                  <a:moveTo>
                    <a:pt x="0" y="3"/>
                  </a:moveTo>
                  <a:lnTo>
                    <a:pt x="28" y="0"/>
                  </a:lnTo>
                  <a:lnTo>
                    <a:pt x="54" y="10"/>
                  </a:lnTo>
                  <a:lnTo>
                    <a:pt x="65" y="22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6" y="15"/>
                  </a:lnTo>
                  <a:lnTo>
                    <a:pt x="103" y="27"/>
                  </a:lnTo>
                  <a:lnTo>
                    <a:pt x="115" y="30"/>
                  </a:lnTo>
                  <a:lnTo>
                    <a:pt x="113" y="35"/>
                  </a:lnTo>
                  <a:lnTo>
                    <a:pt x="116" y="44"/>
                  </a:lnTo>
                  <a:lnTo>
                    <a:pt x="115" y="51"/>
                  </a:lnTo>
                  <a:lnTo>
                    <a:pt x="103" y="40"/>
                  </a:lnTo>
                  <a:lnTo>
                    <a:pt x="96" y="37"/>
                  </a:lnTo>
                  <a:lnTo>
                    <a:pt x="89" y="37"/>
                  </a:lnTo>
                  <a:lnTo>
                    <a:pt x="86" y="48"/>
                  </a:lnTo>
                  <a:lnTo>
                    <a:pt x="77" y="45"/>
                  </a:lnTo>
                  <a:lnTo>
                    <a:pt x="62" y="52"/>
                  </a:lnTo>
                  <a:lnTo>
                    <a:pt x="45" y="50"/>
                  </a:lnTo>
                  <a:lnTo>
                    <a:pt x="44" y="30"/>
                  </a:lnTo>
                  <a:lnTo>
                    <a:pt x="16" y="12"/>
                  </a:lnTo>
                  <a:lnTo>
                    <a:pt x="0" y="3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3" name="Freeform 225"/>
            <p:cNvSpPr>
              <a:spLocks/>
            </p:cNvSpPr>
            <p:nvPr/>
          </p:nvSpPr>
          <p:spPr bwMode="auto">
            <a:xfrm>
              <a:off x="3380" y="2210"/>
              <a:ext cx="97" cy="79"/>
            </a:xfrm>
            <a:custGeom>
              <a:avLst/>
              <a:gdLst>
                <a:gd name="T0" fmla="*/ 36 w 97"/>
                <a:gd name="T1" fmla="*/ 3 h 79"/>
                <a:gd name="T2" fmla="*/ 42 w 97"/>
                <a:gd name="T3" fmla="*/ 3 h 79"/>
                <a:gd name="T4" fmla="*/ 56 w 97"/>
                <a:gd name="T5" fmla="*/ 7 h 79"/>
                <a:gd name="T6" fmla="*/ 70 w 97"/>
                <a:gd name="T7" fmla="*/ 17 h 79"/>
                <a:gd name="T8" fmla="*/ 78 w 97"/>
                <a:gd name="T9" fmla="*/ 29 h 79"/>
                <a:gd name="T10" fmla="*/ 96 w 97"/>
                <a:gd name="T11" fmla="*/ 44 h 79"/>
                <a:gd name="T12" fmla="*/ 87 w 97"/>
                <a:gd name="T13" fmla="*/ 48 h 79"/>
                <a:gd name="T14" fmla="*/ 80 w 97"/>
                <a:gd name="T15" fmla="*/ 56 h 79"/>
                <a:gd name="T16" fmla="*/ 79 w 97"/>
                <a:gd name="T17" fmla="*/ 61 h 79"/>
                <a:gd name="T18" fmla="*/ 75 w 97"/>
                <a:gd name="T19" fmla="*/ 78 h 79"/>
                <a:gd name="T20" fmla="*/ 62 w 97"/>
                <a:gd name="T21" fmla="*/ 73 h 79"/>
                <a:gd name="T22" fmla="*/ 59 w 97"/>
                <a:gd name="T23" fmla="*/ 58 h 79"/>
                <a:gd name="T24" fmla="*/ 46 w 97"/>
                <a:gd name="T25" fmla="*/ 64 h 79"/>
                <a:gd name="T26" fmla="*/ 32 w 97"/>
                <a:gd name="T27" fmla="*/ 72 h 79"/>
                <a:gd name="T28" fmla="*/ 25 w 97"/>
                <a:gd name="T29" fmla="*/ 71 h 79"/>
                <a:gd name="T30" fmla="*/ 17 w 97"/>
                <a:gd name="T31" fmla="*/ 64 h 79"/>
                <a:gd name="T32" fmla="*/ 13 w 97"/>
                <a:gd name="T33" fmla="*/ 56 h 79"/>
                <a:gd name="T34" fmla="*/ 19 w 97"/>
                <a:gd name="T35" fmla="*/ 49 h 79"/>
                <a:gd name="T36" fmla="*/ 22 w 97"/>
                <a:gd name="T37" fmla="*/ 55 h 79"/>
                <a:gd name="T38" fmla="*/ 39 w 97"/>
                <a:gd name="T39" fmla="*/ 63 h 79"/>
                <a:gd name="T40" fmla="*/ 43 w 97"/>
                <a:gd name="T41" fmla="*/ 56 h 79"/>
                <a:gd name="T42" fmla="*/ 27 w 97"/>
                <a:gd name="T43" fmla="*/ 43 h 79"/>
                <a:gd name="T44" fmla="*/ 22 w 97"/>
                <a:gd name="T45" fmla="*/ 33 h 79"/>
                <a:gd name="T46" fmla="*/ 17 w 97"/>
                <a:gd name="T47" fmla="*/ 29 h 79"/>
                <a:gd name="T48" fmla="*/ 17 w 97"/>
                <a:gd name="T49" fmla="*/ 24 h 79"/>
                <a:gd name="T50" fmla="*/ 10 w 97"/>
                <a:gd name="T51" fmla="*/ 21 h 79"/>
                <a:gd name="T52" fmla="*/ 0 w 97"/>
                <a:gd name="T53" fmla="*/ 19 h 79"/>
                <a:gd name="T54" fmla="*/ 3 w 97"/>
                <a:gd name="T55" fmla="*/ 11 h 79"/>
                <a:gd name="T56" fmla="*/ 4 w 97"/>
                <a:gd name="T57" fmla="*/ 7 h 79"/>
                <a:gd name="T58" fmla="*/ 12 w 97"/>
                <a:gd name="T59" fmla="*/ 7 h 79"/>
                <a:gd name="T60" fmla="*/ 17 w 97"/>
                <a:gd name="T61" fmla="*/ 10 h 79"/>
                <a:gd name="T62" fmla="*/ 29 w 97"/>
                <a:gd name="T63" fmla="*/ 21 h 79"/>
                <a:gd name="T64" fmla="*/ 30 w 97"/>
                <a:gd name="T65" fmla="*/ 14 h 79"/>
                <a:gd name="T66" fmla="*/ 27 w 97"/>
                <a:gd name="T67" fmla="*/ 5 h 79"/>
                <a:gd name="T68" fmla="*/ 29 w 97"/>
                <a:gd name="T69" fmla="*/ 0 h 79"/>
                <a:gd name="T70" fmla="*/ 36 w 97"/>
                <a:gd name="T71" fmla="*/ 3 h 79"/>
                <a:gd name="T72" fmla="*/ 36 w 97"/>
                <a:gd name="T73" fmla="*/ 3 h 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79"/>
                <a:gd name="T113" fmla="*/ 97 w 97"/>
                <a:gd name="T114" fmla="*/ 79 h 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79">
                  <a:moveTo>
                    <a:pt x="36" y="3"/>
                  </a:moveTo>
                  <a:lnTo>
                    <a:pt x="42" y="3"/>
                  </a:lnTo>
                  <a:lnTo>
                    <a:pt x="56" y="7"/>
                  </a:lnTo>
                  <a:lnTo>
                    <a:pt x="70" y="17"/>
                  </a:lnTo>
                  <a:lnTo>
                    <a:pt x="78" y="29"/>
                  </a:lnTo>
                  <a:lnTo>
                    <a:pt x="96" y="44"/>
                  </a:lnTo>
                  <a:lnTo>
                    <a:pt x="87" y="48"/>
                  </a:lnTo>
                  <a:lnTo>
                    <a:pt x="80" y="56"/>
                  </a:lnTo>
                  <a:lnTo>
                    <a:pt x="79" y="61"/>
                  </a:lnTo>
                  <a:lnTo>
                    <a:pt x="75" y="78"/>
                  </a:lnTo>
                  <a:lnTo>
                    <a:pt x="62" y="73"/>
                  </a:lnTo>
                  <a:lnTo>
                    <a:pt x="59" y="58"/>
                  </a:lnTo>
                  <a:lnTo>
                    <a:pt x="46" y="64"/>
                  </a:lnTo>
                  <a:lnTo>
                    <a:pt x="32" y="72"/>
                  </a:lnTo>
                  <a:lnTo>
                    <a:pt x="25" y="71"/>
                  </a:lnTo>
                  <a:lnTo>
                    <a:pt x="17" y="64"/>
                  </a:lnTo>
                  <a:lnTo>
                    <a:pt x="13" y="56"/>
                  </a:lnTo>
                  <a:lnTo>
                    <a:pt x="19" y="49"/>
                  </a:lnTo>
                  <a:lnTo>
                    <a:pt x="22" y="55"/>
                  </a:lnTo>
                  <a:lnTo>
                    <a:pt x="39" y="63"/>
                  </a:lnTo>
                  <a:lnTo>
                    <a:pt x="43" y="56"/>
                  </a:lnTo>
                  <a:lnTo>
                    <a:pt x="27" y="43"/>
                  </a:lnTo>
                  <a:lnTo>
                    <a:pt x="22" y="33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7" y="10"/>
                  </a:lnTo>
                  <a:lnTo>
                    <a:pt x="29" y="21"/>
                  </a:lnTo>
                  <a:lnTo>
                    <a:pt x="30" y="14"/>
                  </a:lnTo>
                  <a:lnTo>
                    <a:pt x="27" y="5"/>
                  </a:lnTo>
                  <a:lnTo>
                    <a:pt x="29" y="0"/>
                  </a:lnTo>
                  <a:lnTo>
                    <a:pt x="36" y="3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4" name="Freeform 226"/>
            <p:cNvSpPr>
              <a:spLocks/>
            </p:cNvSpPr>
            <p:nvPr/>
          </p:nvSpPr>
          <p:spPr bwMode="auto">
            <a:xfrm>
              <a:off x="3359" y="2225"/>
              <a:ext cx="65" cy="49"/>
            </a:xfrm>
            <a:custGeom>
              <a:avLst/>
              <a:gdLst>
                <a:gd name="T0" fmla="*/ 0 w 65"/>
                <a:gd name="T1" fmla="*/ 7 h 49"/>
                <a:gd name="T2" fmla="*/ 8 w 65"/>
                <a:gd name="T3" fmla="*/ 15 h 49"/>
                <a:gd name="T4" fmla="*/ 17 w 65"/>
                <a:gd name="T5" fmla="*/ 26 h 49"/>
                <a:gd name="T6" fmla="*/ 32 w 65"/>
                <a:gd name="T7" fmla="*/ 42 h 49"/>
                <a:gd name="T8" fmla="*/ 42 w 65"/>
                <a:gd name="T9" fmla="*/ 33 h 49"/>
                <a:gd name="T10" fmla="*/ 42 w 65"/>
                <a:gd name="T11" fmla="*/ 41 h 49"/>
                <a:gd name="T12" fmla="*/ 49 w 65"/>
                <a:gd name="T13" fmla="*/ 42 h 49"/>
                <a:gd name="T14" fmla="*/ 60 w 65"/>
                <a:gd name="T15" fmla="*/ 48 h 49"/>
                <a:gd name="T16" fmla="*/ 64 w 65"/>
                <a:gd name="T17" fmla="*/ 41 h 49"/>
                <a:gd name="T18" fmla="*/ 48 w 65"/>
                <a:gd name="T19" fmla="*/ 28 h 49"/>
                <a:gd name="T20" fmla="*/ 44 w 65"/>
                <a:gd name="T21" fmla="*/ 19 h 49"/>
                <a:gd name="T22" fmla="*/ 38 w 65"/>
                <a:gd name="T23" fmla="*/ 14 h 49"/>
                <a:gd name="T24" fmla="*/ 38 w 65"/>
                <a:gd name="T25" fmla="*/ 9 h 49"/>
                <a:gd name="T26" fmla="*/ 31 w 65"/>
                <a:gd name="T27" fmla="*/ 6 h 49"/>
                <a:gd name="T28" fmla="*/ 20 w 65"/>
                <a:gd name="T29" fmla="*/ 3 h 49"/>
                <a:gd name="T30" fmla="*/ 11 w 65"/>
                <a:gd name="T31" fmla="*/ 0 h 49"/>
                <a:gd name="T32" fmla="*/ 4 w 65"/>
                <a:gd name="T33" fmla="*/ 2 h 49"/>
                <a:gd name="T34" fmla="*/ 0 w 65"/>
                <a:gd name="T35" fmla="*/ 7 h 49"/>
                <a:gd name="T36" fmla="*/ 0 w 65"/>
                <a:gd name="T37" fmla="*/ 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49"/>
                <a:gd name="T59" fmla="*/ 65 w 65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49">
                  <a:moveTo>
                    <a:pt x="0" y="7"/>
                  </a:moveTo>
                  <a:lnTo>
                    <a:pt x="8" y="15"/>
                  </a:lnTo>
                  <a:lnTo>
                    <a:pt x="17" y="26"/>
                  </a:lnTo>
                  <a:lnTo>
                    <a:pt x="32" y="42"/>
                  </a:lnTo>
                  <a:lnTo>
                    <a:pt x="42" y="33"/>
                  </a:lnTo>
                  <a:lnTo>
                    <a:pt x="42" y="41"/>
                  </a:lnTo>
                  <a:lnTo>
                    <a:pt x="49" y="42"/>
                  </a:lnTo>
                  <a:lnTo>
                    <a:pt x="60" y="48"/>
                  </a:lnTo>
                  <a:lnTo>
                    <a:pt x="64" y="41"/>
                  </a:lnTo>
                  <a:lnTo>
                    <a:pt x="48" y="28"/>
                  </a:lnTo>
                  <a:lnTo>
                    <a:pt x="44" y="19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1" y="6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solidFill>
              <a:srgbClr val="FFFF66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5" name="Freeform 227"/>
            <p:cNvSpPr>
              <a:spLocks/>
            </p:cNvSpPr>
            <p:nvPr/>
          </p:nvSpPr>
          <p:spPr bwMode="auto">
            <a:xfrm>
              <a:off x="3396" y="1957"/>
              <a:ext cx="658" cy="283"/>
            </a:xfrm>
            <a:custGeom>
              <a:avLst/>
              <a:gdLst>
                <a:gd name="T0" fmla="*/ 624 w 658"/>
                <a:gd name="T1" fmla="*/ 116 h 283"/>
                <a:gd name="T2" fmla="*/ 559 w 658"/>
                <a:gd name="T3" fmla="*/ 110 h 283"/>
                <a:gd name="T4" fmla="*/ 534 w 658"/>
                <a:gd name="T5" fmla="*/ 87 h 283"/>
                <a:gd name="T6" fmla="*/ 503 w 658"/>
                <a:gd name="T7" fmla="*/ 91 h 283"/>
                <a:gd name="T8" fmla="*/ 473 w 658"/>
                <a:gd name="T9" fmla="*/ 81 h 283"/>
                <a:gd name="T10" fmla="*/ 418 w 658"/>
                <a:gd name="T11" fmla="*/ 47 h 283"/>
                <a:gd name="T12" fmla="*/ 350 w 658"/>
                <a:gd name="T13" fmla="*/ 34 h 283"/>
                <a:gd name="T14" fmla="*/ 303 w 658"/>
                <a:gd name="T15" fmla="*/ 20 h 283"/>
                <a:gd name="T16" fmla="*/ 256 w 658"/>
                <a:gd name="T17" fmla="*/ 11 h 283"/>
                <a:gd name="T18" fmla="*/ 212 w 658"/>
                <a:gd name="T19" fmla="*/ 24 h 283"/>
                <a:gd name="T20" fmla="*/ 161 w 658"/>
                <a:gd name="T21" fmla="*/ 24 h 283"/>
                <a:gd name="T22" fmla="*/ 161 w 658"/>
                <a:gd name="T23" fmla="*/ 56 h 283"/>
                <a:gd name="T24" fmla="*/ 181 w 658"/>
                <a:gd name="T25" fmla="*/ 71 h 283"/>
                <a:gd name="T26" fmla="*/ 181 w 658"/>
                <a:gd name="T27" fmla="*/ 93 h 283"/>
                <a:gd name="T28" fmla="*/ 161 w 658"/>
                <a:gd name="T29" fmla="*/ 95 h 283"/>
                <a:gd name="T30" fmla="*/ 132 w 658"/>
                <a:gd name="T31" fmla="*/ 83 h 283"/>
                <a:gd name="T32" fmla="*/ 113 w 658"/>
                <a:gd name="T33" fmla="*/ 87 h 283"/>
                <a:gd name="T34" fmla="*/ 90 w 658"/>
                <a:gd name="T35" fmla="*/ 79 h 283"/>
                <a:gd name="T36" fmla="*/ 34 w 658"/>
                <a:gd name="T37" fmla="*/ 78 h 283"/>
                <a:gd name="T38" fmla="*/ 22 w 658"/>
                <a:gd name="T39" fmla="*/ 90 h 283"/>
                <a:gd name="T40" fmla="*/ 21 w 658"/>
                <a:gd name="T41" fmla="*/ 105 h 283"/>
                <a:gd name="T42" fmla="*/ 3 w 658"/>
                <a:gd name="T43" fmla="*/ 98 h 283"/>
                <a:gd name="T44" fmla="*/ 0 w 658"/>
                <a:gd name="T45" fmla="*/ 129 h 283"/>
                <a:gd name="T46" fmla="*/ 9 w 658"/>
                <a:gd name="T47" fmla="*/ 151 h 283"/>
                <a:gd name="T48" fmla="*/ 29 w 658"/>
                <a:gd name="T49" fmla="*/ 149 h 283"/>
                <a:gd name="T50" fmla="*/ 49 w 658"/>
                <a:gd name="T51" fmla="*/ 181 h 283"/>
                <a:gd name="T52" fmla="*/ 119 w 658"/>
                <a:gd name="T53" fmla="*/ 168 h 283"/>
                <a:gd name="T54" fmla="*/ 113 w 658"/>
                <a:gd name="T55" fmla="*/ 202 h 283"/>
                <a:gd name="T56" fmla="*/ 78 w 658"/>
                <a:gd name="T57" fmla="*/ 220 h 283"/>
                <a:gd name="T58" fmla="*/ 117 w 658"/>
                <a:gd name="T59" fmla="*/ 251 h 283"/>
                <a:gd name="T60" fmla="*/ 145 w 658"/>
                <a:gd name="T61" fmla="*/ 256 h 283"/>
                <a:gd name="T62" fmla="*/ 166 w 658"/>
                <a:gd name="T63" fmla="*/ 260 h 283"/>
                <a:gd name="T64" fmla="*/ 166 w 658"/>
                <a:gd name="T65" fmla="*/ 196 h 283"/>
                <a:gd name="T66" fmla="*/ 193 w 658"/>
                <a:gd name="T67" fmla="*/ 177 h 283"/>
                <a:gd name="T68" fmla="*/ 202 w 658"/>
                <a:gd name="T69" fmla="*/ 168 h 283"/>
                <a:gd name="T70" fmla="*/ 216 w 658"/>
                <a:gd name="T71" fmla="*/ 174 h 283"/>
                <a:gd name="T72" fmla="*/ 223 w 658"/>
                <a:gd name="T73" fmla="*/ 180 h 283"/>
                <a:gd name="T74" fmla="*/ 241 w 658"/>
                <a:gd name="T75" fmla="*/ 206 h 283"/>
                <a:gd name="T76" fmla="*/ 255 w 658"/>
                <a:gd name="T77" fmla="*/ 223 h 283"/>
                <a:gd name="T78" fmla="*/ 294 w 658"/>
                <a:gd name="T79" fmla="*/ 223 h 283"/>
                <a:gd name="T80" fmla="*/ 309 w 658"/>
                <a:gd name="T81" fmla="*/ 267 h 283"/>
                <a:gd name="T82" fmla="*/ 324 w 658"/>
                <a:gd name="T83" fmla="*/ 282 h 283"/>
                <a:gd name="T84" fmla="*/ 362 w 658"/>
                <a:gd name="T85" fmla="*/ 275 h 283"/>
                <a:gd name="T86" fmla="*/ 407 w 658"/>
                <a:gd name="T87" fmla="*/ 275 h 283"/>
                <a:gd name="T88" fmla="*/ 405 w 658"/>
                <a:gd name="T89" fmla="*/ 256 h 283"/>
                <a:gd name="T90" fmla="*/ 413 w 658"/>
                <a:gd name="T91" fmla="*/ 247 h 283"/>
                <a:gd name="T92" fmla="*/ 440 w 658"/>
                <a:gd name="T93" fmla="*/ 250 h 283"/>
                <a:gd name="T94" fmla="*/ 479 w 658"/>
                <a:gd name="T95" fmla="*/ 242 h 283"/>
                <a:gd name="T96" fmla="*/ 546 w 658"/>
                <a:gd name="T97" fmla="*/ 255 h 283"/>
                <a:gd name="T98" fmla="*/ 546 w 658"/>
                <a:gd name="T99" fmla="*/ 214 h 283"/>
                <a:gd name="T100" fmla="*/ 595 w 658"/>
                <a:gd name="T101" fmla="*/ 168 h 283"/>
                <a:gd name="T102" fmla="*/ 641 w 658"/>
                <a:gd name="T103" fmla="*/ 145 h 2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8"/>
                <a:gd name="T157" fmla="*/ 0 h 283"/>
                <a:gd name="T158" fmla="*/ 658 w 658"/>
                <a:gd name="T159" fmla="*/ 283 h 2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8" h="283">
                  <a:moveTo>
                    <a:pt x="641" y="145"/>
                  </a:moveTo>
                  <a:lnTo>
                    <a:pt x="657" y="139"/>
                  </a:lnTo>
                  <a:lnTo>
                    <a:pt x="624" y="116"/>
                  </a:lnTo>
                  <a:lnTo>
                    <a:pt x="603" y="125"/>
                  </a:lnTo>
                  <a:lnTo>
                    <a:pt x="572" y="117"/>
                  </a:lnTo>
                  <a:lnTo>
                    <a:pt x="559" y="110"/>
                  </a:lnTo>
                  <a:lnTo>
                    <a:pt x="546" y="110"/>
                  </a:lnTo>
                  <a:lnTo>
                    <a:pt x="538" y="96"/>
                  </a:lnTo>
                  <a:lnTo>
                    <a:pt x="534" y="87"/>
                  </a:lnTo>
                  <a:lnTo>
                    <a:pt x="522" y="87"/>
                  </a:lnTo>
                  <a:lnTo>
                    <a:pt x="513" y="87"/>
                  </a:lnTo>
                  <a:lnTo>
                    <a:pt x="503" y="91"/>
                  </a:lnTo>
                  <a:lnTo>
                    <a:pt x="488" y="76"/>
                  </a:lnTo>
                  <a:lnTo>
                    <a:pt x="481" y="78"/>
                  </a:lnTo>
                  <a:lnTo>
                    <a:pt x="473" y="81"/>
                  </a:lnTo>
                  <a:lnTo>
                    <a:pt x="464" y="84"/>
                  </a:lnTo>
                  <a:lnTo>
                    <a:pt x="451" y="73"/>
                  </a:lnTo>
                  <a:lnTo>
                    <a:pt x="418" y="47"/>
                  </a:lnTo>
                  <a:lnTo>
                    <a:pt x="393" y="32"/>
                  </a:lnTo>
                  <a:lnTo>
                    <a:pt x="378" y="17"/>
                  </a:lnTo>
                  <a:lnTo>
                    <a:pt x="350" y="34"/>
                  </a:lnTo>
                  <a:lnTo>
                    <a:pt x="346" y="22"/>
                  </a:lnTo>
                  <a:lnTo>
                    <a:pt x="308" y="20"/>
                  </a:lnTo>
                  <a:lnTo>
                    <a:pt x="303" y="20"/>
                  </a:lnTo>
                  <a:lnTo>
                    <a:pt x="287" y="0"/>
                  </a:lnTo>
                  <a:lnTo>
                    <a:pt x="268" y="2"/>
                  </a:lnTo>
                  <a:lnTo>
                    <a:pt x="256" y="11"/>
                  </a:lnTo>
                  <a:lnTo>
                    <a:pt x="232" y="16"/>
                  </a:lnTo>
                  <a:lnTo>
                    <a:pt x="224" y="11"/>
                  </a:lnTo>
                  <a:lnTo>
                    <a:pt x="212" y="24"/>
                  </a:lnTo>
                  <a:lnTo>
                    <a:pt x="202" y="22"/>
                  </a:lnTo>
                  <a:lnTo>
                    <a:pt x="168" y="25"/>
                  </a:lnTo>
                  <a:lnTo>
                    <a:pt x="161" y="24"/>
                  </a:lnTo>
                  <a:lnTo>
                    <a:pt x="156" y="26"/>
                  </a:lnTo>
                  <a:lnTo>
                    <a:pt x="171" y="42"/>
                  </a:lnTo>
                  <a:lnTo>
                    <a:pt x="161" y="56"/>
                  </a:lnTo>
                  <a:lnTo>
                    <a:pt x="162" y="66"/>
                  </a:lnTo>
                  <a:lnTo>
                    <a:pt x="162" y="71"/>
                  </a:lnTo>
                  <a:lnTo>
                    <a:pt x="181" y="71"/>
                  </a:lnTo>
                  <a:lnTo>
                    <a:pt x="186" y="81"/>
                  </a:lnTo>
                  <a:lnTo>
                    <a:pt x="186" y="91"/>
                  </a:lnTo>
                  <a:lnTo>
                    <a:pt x="181" y="93"/>
                  </a:lnTo>
                  <a:lnTo>
                    <a:pt x="173" y="87"/>
                  </a:lnTo>
                  <a:lnTo>
                    <a:pt x="166" y="91"/>
                  </a:lnTo>
                  <a:lnTo>
                    <a:pt x="161" y="95"/>
                  </a:lnTo>
                  <a:lnTo>
                    <a:pt x="148" y="87"/>
                  </a:lnTo>
                  <a:lnTo>
                    <a:pt x="144" y="79"/>
                  </a:lnTo>
                  <a:lnTo>
                    <a:pt x="132" y="83"/>
                  </a:lnTo>
                  <a:lnTo>
                    <a:pt x="132" y="86"/>
                  </a:lnTo>
                  <a:lnTo>
                    <a:pt x="124" y="79"/>
                  </a:lnTo>
                  <a:lnTo>
                    <a:pt x="113" y="87"/>
                  </a:lnTo>
                  <a:lnTo>
                    <a:pt x="98" y="91"/>
                  </a:lnTo>
                  <a:lnTo>
                    <a:pt x="94" y="87"/>
                  </a:lnTo>
                  <a:lnTo>
                    <a:pt x="90" y="79"/>
                  </a:lnTo>
                  <a:lnTo>
                    <a:pt x="72" y="78"/>
                  </a:lnTo>
                  <a:lnTo>
                    <a:pt x="42" y="76"/>
                  </a:lnTo>
                  <a:lnTo>
                    <a:pt x="34" y="78"/>
                  </a:lnTo>
                  <a:lnTo>
                    <a:pt x="32" y="83"/>
                  </a:lnTo>
                  <a:lnTo>
                    <a:pt x="27" y="81"/>
                  </a:lnTo>
                  <a:lnTo>
                    <a:pt x="22" y="90"/>
                  </a:lnTo>
                  <a:lnTo>
                    <a:pt x="18" y="96"/>
                  </a:lnTo>
                  <a:lnTo>
                    <a:pt x="18" y="99"/>
                  </a:lnTo>
                  <a:lnTo>
                    <a:pt x="21" y="105"/>
                  </a:lnTo>
                  <a:lnTo>
                    <a:pt x="16" y="107"/>
                  </a:lnTo>
                  <a:lnTo>
                    <a:pt x="11" y="96"/>
                  </a:lnTo>
                  <a:lnTo>
                    <a:pt x="3" y="98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9"/>
                  </a:lnTo>
                  <a:lnTo>
                    <a:pt x="4" y="136"/>
                  </a:lnTo>
                  <a:lnTo>
                    <a:pt x="9" y="141"/>
                  </a:lnTo>
                  <a:lnTo>
                    <a:pt x="9" y="151"/>
                  </a:lnTo>
                  <a:lnTo>
                    <a:pt x="16" y="149"/>
                  </a:lnTo>
                  <a:lnTo>
                    <a:pt x="25" y="143"/>
                  </a:lnTo>
                  <a:lnTo>
                    <a:pt x="29" y="149"/>
                  </a:lnTo>
                  <a:lnTo>
                    <a:pt x="36" y="158"/>
                  </a:lnTo>
                  <a:lnTo>
                    <a:pt x="42" y="165"/>
                  </a:lnTo>
                  <a:lnTo>
                    <a:pt x="49" y="181"/>
                  </a:lnTo>
                  <a:lnTo>
                    <a:pt x="63" y="177"/>
                  </a:lnTo>
                  <a:lnTo>
                    <a:pt x="85" y="173"/>
                  </a:lnTo>
                  <a:lnTo>
                    <a:pt x="119" y="168"/>
                  </a:lnTo>
                  <a:lnTo>
                    <a:pt x="127" y="179"/>
                  </a:lnTo>
                  <a:lnTo>
                    <a:pt x="129" y="198"/>
                  </a:lnTo>
                  <a:lnTo>
                    <a:pt x="113" y="202"/>
                  </a:lnTo>
                  <a:lnTo>
                    <a:pt x="98" y="206"/>
                  </a:lnTo>
                  <a:lnTo>
                    <a:pt x="100" y="220"/>
                  </a:lnTo>
                  <a:lnTo>
                    <a:pt x="78" y="220"/>
                  </a:lnTo>
                  <a:lnTo>
                    <a:pt x="98" y="248"/>
                  </a:lnTo>
                  <a:lnTo>
                    <a:pt x="108" y="249"/>
                  </a:lnTo>
                  <a:lnTo>
                    <a:pt x="117" y="251"/>
                  </a:lnTo>
                  <a:lnTo>
                    <a:pt x="122" y="263"/>
                  </a:lnTo>
                  <a:lnTo>
                    <a:pt x="127" y="258"/>
                  </a:lnTo>
                  <a:lnTo>
                    <a:pt x="145" y="256"/>
                  </a:lnTo>
                  <a:lnTo>
                    <a:pt x="155" y="260"/>
                  </a:lnTo>
                  <a:lnTo>
                    <a:pt x="161" y="266"/>
                  </a:lnTo>
                  <a:lnTo>
                    <a:pt x="166" y="260"/>
                  </a:lnTo>
                  <a:lnTo>
                    <a:pt x="178" y="262"/>
                  </a:lnTo>
                  <a:lnTo>
                    <a:pt x="158" y="200"/>
                  </a:lnTo>
                  <a:lnTo>
                    <a:pt x="166" y="196"/>
                  </a:lnTo>
                  <a:lnTo>
                    <a:pt x="192" y="183"/>
                  </a:lnTo>
                  <a:lnTo>
                    <a:pt x="197" y="182"/>
                  </a:lnTo>
                  <a:lnTo>
                    <a:pt x="193" y="177"/>
                  </a:lnTo>
                  <a:lnTo>
                    <a:pt x="199" y="180"/>
                  </a:lnTo>
                  <a:lnTo>
                    <a:pt x="199" y="173"/>
                  </a:lnTo>
                  <a:lnTo>
                    <a:pt x="202" y="168"/>
                  </a:lnTo>
                  <a:lnTo>
                    <a:pt x="205" y="171"/>
                  </a:lnTo>
                  <a:lnTo>
                    <a:pt x="210" y="171"/>
                  </a:lnTo>
                  <a:lnTo>
                    <a:pt x="216" y="174"/>
                  </a:lnTo>
                  <a:lnTo>
                    <a:pt x="224" y="167"/>
                  </a:lnTo>
                  <a:lnTo>
                    <a:pt x="228" y="168"/>
                  </a:lnTo>
                  <a:lnTo>
                    <a:pt x="223" y="180"/>
                  </a:lnTo>
                  <a:lnTo>
                    <a:pt x="227" y="195"/>
                  </a:lnTo>
                  <a:lnTo>
                    <a:pt x="241" y="203"/>
                  </a:lnTo>
                  <a:lnTo>
                    <a:pt x="241" y="206"/>
                  </a:lnTo>
                  <a:lnTo>
                    <a:pt x="236" y="213"/>
                  </a:lnTo>
                  <a:lnTo>
                    <a:pt x="238" y="216"/>
                  </a:lnTo>
                  <a:lnTo>
                    <a:pt x="255" y="223"/>
                  </a:lnTo>
                  <a:lnTo>
                    <a:pt x="260" y="232"/>
                  </a:lnTo>
                  <a:lnTo>
                    <a:pt x="276" y="227"/>
                  </a:lnTo>
                  <a:lnTo>
                    <a:pt x="294" y="223"/>
                  </a:lnTo>
                  <a:lnTo>
                    <a:pt x="308" y="250"/>
                  </a:lnTo>
                  <a:lnTo>
                    <a:pt x="313" y="264"/>
                  </a:lnTo>
                  <a:lnTo>
                    <a:pt x="309" y="267"/>
                  </a:lnTo>
                  <a:lnTo>
                    <a:pt x="306" y="271"/>
                  </a:lnTo>
                  <a:lnTo>
                    <a:pt x="319" y="276"/>
                  </a:lnTo>
                  <a:lnTo>
                    <a:pt x="324" y="282"/>
                  </a:lnTo>
                  <a:lnTo>
                    <a:pt x="343" y="276"/>
                  </a:lnTo>
                  <a:lnTo>
                    <a:pt x="349" y="282"/>
                  </a:lnTo>
                  <a:lnTo>
                    <a:pt x="362" y="275"/>
                  </a:lnTo>
                  <a:lnTo>
                    <a:pt x="371" y="273"/>
                  </a:lnTo>
                  <a:lnTo>
                    <a:pt x="383" y="275"/>
                  </a:lnTo>
                  <a:lnTo>
                    <a:pt x="407" y="275"/>
                  </a:lnTo>
                  <a:lnTo>
                    <a:pt x="401" y="270"/>
                  </a:lnTo>
                  <a:lnTo>
                    <a:pt x="401" y="262"/>
                  </a:lnTo>
                  <a:lnTo>
                    <a:pt x="405" y="256"/>
                  </a:lnTo>
                  <a:lnTo>
                    <a:pt x="405" y="252"/>
                  </a:lnTo>
                  <a:lnTo>
                    <a:pt x="397" y="248"/>
                  </a:lnTo>
                  <a:lnTo>
                    <a:pt x="413" y="247"/>
                  </a:lnTo>
                  <a:lnTo>
                    <a:pt x="426" y="248"/>
                  </a:lnTo>
                  <a:lnTo>
                    <a:pt x="430" y="252"/>
                  </a:lnTo>
                  <a:lnTo>
                    <a:pt x="440" y="250"/>
                  </a:lnTo>
                  <a:lnTo>
                    <a:pt x="432" y="238"/>
                  </a:lnTo>
                  <a:lnTo>
                    <a:pt x="441" y="236"/>
                  </a:lnTo>
                  <a:lnTo>
                    <a:pt x="479" y="242"/>
                  </a:lnTo>
                  <a:lnTo>
                    <a:pt x="511" y="244"/>
                  </a:lnTo>
                  <a:lnTo>
                    <a:pt x="534" y="255"/>
                  </a:lnTo>
                  <a:lnTo>
                    <a:pt x="546" y="255"/>
                  </a:lnTo>
                  <a:lnTo>
                    <a:pt x="550" y="266"/>
                  </a:lnTo>
                  <a:lnTo>
                    <a:pt x="559" y="242"/>
                  </a:lnTo>
                  <a:lnTo>
                    <a:pt x="546" y="214"/>
                  </a:lnTo>
                  <a:lnTo>
                    <a:pt x="585" y="205"/>
                  </a:lnTo>
                  <a:lnTo>
                    <a:pt x="589" y="190"/>
                  </a:lnTo>
                  <a:lnTo>
                    <a:pt x="595" y="168"/>
                  </a:lnTo>
                  <a:lnTo>
                    <a:pt x="635" y="171"/>
                  </a:lnTo>
                  <a:lnTo>
                    <a:pt x="641" y="145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6" name="Freeform 228"/>
            <p:cNvSpPr>
              <a:spLocks/>
            </p:cNvSpPr>
            <p:nvPr/>
          </p:nvSpPr>
          <p:spPr bwMode="auto">
            <a:xfrm>
              <a:off x="3554" y="2139"/>
              <a:ext cx="287" cy="176"/>
            </a:xfrm>
            <a:custGeom>
              <a:avLst/>
              <a:gdLst>
                <a:gd name="T0" fmla="*/ 27 w 287"/>
                <a:gd name="T1" fmla="*/ 78 h 176"/>
                <a:gd name="T2" fmla="*/ 32 w 287"/>
                <a:gd name="T3" fmla="*/ 66 h 176"/>
                <a:gd name="T4" fmla="*/ 39 w 287"/>
                <a:gd name="T5" fmla="*/ 60 h 176"/>
                <a:gd name="T6" fmla="*/ 51 w 287"/>
                <a:gd name="T7" fmla="*/ 62 h 176"/>
                <a:gd name="T8" fmla="*/ 65 w 287"/>
                <a:gd name="T9" fmla="*/ 66 h 176"/>
                <a:gd name="T10" fmla="*/ 69 w 287"/>
                <a:gd name="T11" fmla="*/ 70 h 176"/>
                <a:gd name="T12" fmla="*/ 78 w 287"/>
                <a:gd name="T13" fmla="*/ 78 h 176"/>
                <a:gd name="T14" fmla="*/ 85 w 287"/>
                <a:gd name="T15" fmla="*/ 98 h 176"/>
                <a:gd name="T16" fmla="*/ 95 w 287"/>
                <a:gd name="T17" fmla="*/ 96 h 176"/>
                <a:gd name="T18" fmla="*/ 111 w 287"/>
                <a:gd name="T19" fmla="*/ 98 h 176"/>
                <a:gd name="T20" fmla="*/ 134 w 287"/>
                <a:gd name="T21" fmla="*/ 122 h 176"/>
                <a:gd name="T22" fmla="*/ 158 w 287"/>
                <a:gd name="T23" fmla="*/ 136 h 176"/>
                <a:gd name="T24" fmla="*/ 181 w 287"/>
                <a:gd name="T25" fmla="*/ 150 h 176"/>
                <a:gd name="T26" fmla="*/ 190 w 287"/>
                <a:gd name="T27" fmla="*/ 175 h 176"/>
                <a:gd name="T28" fmla="*/ 205 w 287"/>
                <a:gd name="T29" fmla="*/ 155 h 176"/>
                <a:gd name="T30" fmla="*/ 206 w 287"/>
                <a:gd name="T31" fmla="*/ 137 h 176"/>
                <a:gd name="T32" fmla="*/ 198 w 287"/>
                <a:gd name="T33" fmla="*/ 111 h 176"/>
                <a:gd name="T34" fmla="*/ 216 w 287"/>
                <a:gd name="T35" fmla="*/ 105 h 176"/>
                <a:gd name="T36" fmla="*/ 241 w 287"/>
                <a:gd name="T37" fmla="*/ 111 h 176"/>
                <a:gd name="T38" fmla="*/ 280 w 287"/>
                <a:gd name="T39" fmla="*/ 108 h 176"/>
                <a:gd name="T40" fmla="*/ 280 w 287"/>
                <a:gd name="T41" fmla="*/ 93 h 176"/>
                <a:gd name="T42" fmla="*/ 233 w 287"/>
                <a:gd name="T43" fmla="*/ 93 h 176"/>
                <a:gd name="T44" fmla="*/ 210 w 287"/>
                <a:gd name="T45" fmla="*/ 90 h 176"/>
                <a:gd name="T46" fmla="*/ 189 w 287"/>
                <a:gd name="T47" fmla="*/ 98 h 176"/>
                <a:gd name="T48" fmla="*/ 175 w 287"/>
                <a:gd name="T49" fmla="*/ 96 h 176"/>
                <a:gd name="T50" fmla="*/ 164 w 287"/>
                <a:gd name="T51" fmla="*/ 98 h 176"/>
                <a:gd name="T52" fmla="*/ 151 w 287"/>
                <a:gd name="T53" fmla="*/ 90 h 176"/>
                <a:gd name="T54" fmla="*/ 150 w 287"/>
                <a:gd name="T55" fmla="*/ 85 h 176"/>
                <a:gd name="T56" fmla="*/ 148 w 287"/>
                <a:gd name="T57" fmla="*/ 65 h 176"/>
                <a:gd name="T58" fmla="*/ 102 w 287"/>
                <a:gd name="T59" fmla="*/ 49 h 176"/>
                <a:gd name="T60" fmla="*/ 80 w 287"/>
                <a:gd name="T61" fmla="*/ 34 h 176"/>
                <a:gd name="T62" fmla="*/ 52 w 287"/>
                <a:gd name="T63" fmla="*/ 42 h 176"/>
                <a:gd name="T64" fmla="*/ 33 w 287"/>
                <a:gd name="T65" fmla="*/ 18 h 176"/>
                <a:gd name="T66" fmla="*/ 34 w 287"/>
                <a:gd name="T67" fmla="*/ 0 h 176"/>
                <a:gd name="T68" fmla="*/ 20 w 287"/>
                <a:gd name="T69" fmla="*/ 80 h 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7"/>
                <a:gd name="T106" fmla="*/ 0 h 176"/>
                <a:gd name="T107" fmla="*/ 287 w 287"/>
                <a:gd name="T108" fmla="*/ 176 h 1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7" h="176">
                  <a:moveTo>
                    <a:pt x="20" y="80"/>
                  </a:moveTo>
                  <a:lnTo>
                    <a:pt x="27" y="78"/>
                  </a:lnTo>
                  <a:lnTo>
                    <a:pt x="30" y="71"/>
                  </a:lnTo>
                  <a:lnTo>
                    <a:pt x="32" y="66"/>
                  </a:lnTo>
                  <a:lnTo>
                    <a:pt x="41" y="68"/>
                  </a:lnTo>
                  <a:lnTo>
                    <a:pt x="39" y="60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2"/>
                  </a:lnTo>
                  <a:lnTo>
                    <a:pt x="65" y="66"/>
                  </a:lnTo>
                  <a:lnTo>
                    <a:pt x="69" y="68"/>
                  </a:lnTo>
                  <a:lnTo>
                    <a:pt x="69" y="70"/>
                  </a:lnTo>
                  <a:lnTo>
                    <a:pt x="70" y="76"/>
                  </a:lnTo>
                  <a:lnTo>
                    <a:pt x="78" y="78"/>
                  </a:lnTo>
                  <a:lnTo>
                    <a:pt x="78" y="86"/>
                  </a:lnTo>
                  <a:lnTo>
                    <a:pt x="85" y="98"/>
                  </a:lnTo>
                  <a:lnTo>
                    <a:pt x="92" y="100"/>
                  </a:lnTo>
                  <a:lnTo>
                    <a:pt x="95" y="96"/>
                  </a:lnTo>
                  <a:lnTo>
                    <a:pt x="104" y="92"/>
                  </a:lnTo>
                  <a:lnTo>
                    <a:pt x="111" y="98"/>
                  </a:lnTo>
                  <a:lnTo>
                    <a:pt x="120" y="108"/>
                  </a:lnTo>
                  <a:lnTo>
                    <a:pt x="134" y="122"/>
                  </a:lnTo>
                  <a:lnTo>
                    <a:pt x="158" y="127"/>
                  </a:lnTo>
                  <a:lnTo>
                    <a:pt x="158" y="136"/>
                  </a:lnTo>
                  <a:lnTo>
                    <a:pt x="174" y="142"/>
                  </a:lnTo>
                  <a:lnTo>
                    <a:pt x="181" y="150"/>
                  </a:lnTo>
                  <a:lnTo>
                    <a:pt x="176" y="174"/>
                  </a:lnTo>
                  <a:lnTo>
                    <a:pt x="190" y="175"/>
                  </a:lnTo>
                  <a:lnTo>
                    <a:pt x="199" y="163"/>
                  </a:lnTo>
                  <a:lnTo>
                    <a:pt x="205" y="155"/>
                  </a:lnTo>
                  <a:lnTo>
                    <a:pt x="209" y="149"/>
                  </a:lnTo>
                  <a:lnTo>
                    <a:pt x="206" y="137"/>
                  </a:lnTo>
                  <a:lnTo>
                    <a:pt x="195" y="133"/>
                  </a:lnTo>
                  <a:lnTo>
                    <a:pt x="198" y="111"/>
                  </a:lnTo>
                  <a:lnTo>
                    <a:pt x="208" y="103"/>
                  </a:lnTo>
                  <a:lnTo>
                    <a:pt x="216" y="105"/>
                  </a:lnTo>
                  <a:lnTo>
                    <a:pt x="238" y="102"/>
                  </a:lnTo>
                  <a:lnTo>
                    <a:pt x="241" y="111"/>
                  </a:lnTo>
                  <a:lnTo>
                    <a:pt x="253" y="110"/>
                  </a:lnTo>
                  <a:lnTo>
                    <a:pt x="280" y="108"/>
                  </a:lnTo>
                  <a:lnTo>
                    <a:pt x="286" y="98"/>
                  </a:lnTo>
                  <a:lnTo>
                    <a:pt x="280" y="93"/>
                  </a:lnTo>
                  <a:lnTo>
                    <a:pt x="263" y="93"/>
                  </a:lnTo>
                  <a:lnTo>
                    <a:pt x="233" y="93"/>
                  </a:lnTo>
                  <a:lnTo>
                    <a:pt x="221" y="93"/>
                  </a:lnTo>
                  <a:lnTo>
                    <a:pt x="210" y="90"/>
                  </a:lnTo>
                  <a:lnTo>
                    <a:pt x="191" y="100"/>
                  </a:lnTo>
                  <a:lnTo>
                    <a:pt x="189" y="98"/>
                  </a:lnTo>
                  <a:lnTo>
                    <a:pt x="185" y="94"/>
                  </a:lnTo>
                  <a:lnTo>
                    <a:pt x="175" y="96"/>
                  </a:lnTo>
                  <a:lnTo>
                    <a:pt x="166" y="100"/>
                  </a:lnTo>
                  <a:lnTo>
                    <a:pt x="164" y="98"/>
                  </a:lnTo>
                  <a:lnTo>
                    <a:pt x="162" y="94"/>
                  </a:lnTo>
                  <a:lnTo>
                    <a:pt x="151" y="90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6" y="82"/>
                  </a:lnTo>
                  <a:lnTo>
                    <a:pt x="148" y="65"/>
                  </a:lnTo>
                  <a:lnTo>
                    <a:pt x="136" y="41"/>
                  </a:lnTo>
                  <a:lnTo>
                    <a:pt x="102" y="49"/>
                  </a:lnTo>
                  <a:lnTo>
                    <a:pt x="95" y="41"/>
                  </a:lnTo>
                  <a:lnTo>
                    <a:pt x="80" y="34"/>
                  </a:lnTo>
                  <a:lnTo>
                    <a:pt x="66" y="44"/>
                  </a:lnTo>
                  <a:lnTo>
                    <a:pt x="52" y="42"/>
                  </a:lnTo>
                  <a:lnTo>
                    <a:pt x="36" y="31"/>
                  </a:lnTo>
                  <a:lnTo>
                    <a:pt x="33" y="18"/>
                  </a:lnTo>
                  <a:lnTo>
                    <a:pt x="35" y="9"/>
                  </a:lnTo>
                  <a:lnTo>
                    <a:pt x="34" y="0"/>
                  </a:lnTo>
                  <a:lnTo>
                    <a:pt x="0" y="18"/>
                  </a:lnTo>
                  <a:lnTo>
                    <a:pt x="20" y="80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Freeform 229"/>
            <p:cNvSpPr>
              <a:spLocks/>
            </p:cNvSpPr>
            <p:nvPr/>
          </p:nvSpPr>
          <p:spPr bwMode="auto">
            <a:xfrm>
              <a:off x="3516" y="2195"/>
              <a:ext cx="221" cy="154"/>
            </a:xfrm>
            <a:custGeom>
              <a:avLst/>
              <a:gdLst>
                <a:gd name="T0" fmla="*/ 0 w 221"/>
                <a:gd name="T1" fmla="*/ 22 h 154"/>
                <a:gd name="T2" fmla="*/ 2 w 221"/>
                <a:gd name="T3" fmla="*/ 42 h 154"/>
                <a:gd name="T4" fmla="*/ 14 w 221"/>
                <a:gd name="T5" fmla="*/ 30 h 154"/>
                <a:gd name="T6" fmla="*/ 30 w 221"/>
                <a:gd name="T7" fmla="*/ 46 h 154"/>
                <a:gd name="T8" fmla="*/ 23 w 221"/>
                <a:gd name="T9" fmla="*/ 55 h 154"/>
                <a:gd name="T10" fmla="*/ 3 w 221"/>
                <a:gd name="T11" fmla="*/ 46 h 154"/>
                <a:gd name="T12" fmla="*/ 1 w 221"/>
                <a:gd name="T13" fmla="*/ 60 h 154"/>
                <a:gd name="T14" fmla="*/ 3 w 221"/>
                <a:gd name="T15" fmla="*/ 68 h 154"/>
                <a:gd name="T16" fmla="*/ 14 w 221"/>
                <a:gd name="T17" fmla="*/ 70 h 154"/>
                <a:gd name="T18" fmla="*/ 9 w 221"/>
                <a:gd name="T19" fmla="*/ 78 h 154"/>
                <a:gd name="T20" fmla="*/ 19 w 221"/>
                <a:gd name="T21" fmla="*/ 85 h 154"/>
                <a:gd name="T22" fmla="*/ 19 w 221"/>
                <a:gd name="T23" fmla="*/ 112 h 154"/>
                <a:gd name="T24" fmla="*/ 48 w 221"/>
                <a:gd name="T25" fmla="*/ 104 h 154"/>
                <a:gd name="T26" fmla="*/ 65 w 221"/>
                <a:gd name="T27" fmla="*/ 95 h 154"/>
                <a:gd name="T28" fmla="*/ 104 w 221"/>
                <a:gd name="T29" fmla="*/ 114 h 154"/>
                <a:gd name="T30" fmla="*/ 128 w 221"/>
                <a:gd name="T31" fmla="*/ 124 h 154"/>
                <a:gd name="T32" fmla="*/ 133 w 221"/>
                <a:gd name="T33" fmla="*/ 130 h 154"/>
                <a:gd name="T34" fmla="*/ 136 w 221"/>
                <a:gd name="T35" fmla="*/ 143 h 154"/>
                <a:gd name="T36" fmla="*/ 158 w 221"/>
                <a:gd name="T37" fmla="*/ 153 h 154"/>
                <a:gd name="T38" fmla="*/ 192 w 221"/>
                <a:gd name="T39" fmla="*/ 117 h 154"/>
                <a:gd name="T40" fmla="*/ 214 w 221"/>
                <a:gd name="T41" fmla="*/ 117 h 154"/>
                <a:gd name="T42" fmla="*/ 217 w 221"/>
                <a:gd name="T43" fmla="*/ 101 h 154"/>
                <a:gd name="T44" fmla="*/ 220 w 221"/>
                <a:gd name="T45" fmla="*/ 95 h 154"/>
                <a:gd name="T46" fmla="*/ 213 w 221"/>
                <a:gd name="T47" fmla="*/ 85 h 154"/>
                <a:gd name="T48" fmla="*/ 196 w 221"/>
                <a:gd name="T49" fmla="*/ 79 h 154"/>
                <a:gd name="T50" fmla="*/ 195 w 221"/>
                <a:gd name="T51" fmla="*/ 71 h 154"/>
                <a:gd name="T52" fmla="*/ 172 w 221"/>
                <a:gd name="T53" fmla="*/ 66 h 154"/>
                <a:gd name="T54" fmla="*/ 158 w 221"/>
                <a:gd name="T55" fmla="*/ 52 h 154"/>
                <a:gd name="T56" fmla="*/ 153 w 221"/>
                <a:gd name="T57" fmla="*/ 44 h 154"/>
                <a:gd name="T58" fmla="*/ 142 w 221"/>
                <a:gd name="T59" fmla="*/ 35 h 154"/>
                <a:gd name="T60" fmla="*/ 135 w 221"/>
                <a:gd name="T61" fmla="*/ 40 h 154"/>
                <a:gd name="T62" fmla="*/ 130 w 221"/>
                <a:gd name="T63" fmla="*/ 44 h 154"/>
                <a:gd name="T64" fmla="*/ 123 w 221"/>
                <a:gd name="T65" fmla="*/ 42 h 154"/>
                <a:gd name="T66" fmla="*/ 116 w 221"/>
                <a:gd name="T67" fmla="*/ 30 h 154"/>
                <a:gd name="T68" fmla="*/ 116 w 221"/>
                <a:gd name="T69" fmla="*/ 22 h 154"/>
                <a:gd name="T70" fmla="*/ 108 w 221"/>
                <a:gd name="T71" fmla="*/ 20 h 154"/>
                <a:gd name="T72" fmla="*/ 106 w 221"/>
                <a:gd name="T73" fmla="*/ 12 h 154"/>
                <a:gd name="T74" fmla="*/ 96 w 221"/>
                <a:gd name="T75" fmla="*/ 6 h 154"/>
                <a:gd name="T76" fmla="*/ 89 w 221"/>
                <a:gd name="T77" fmla="*/ 6 h 154"/>
                <a:gd name="T78" fmla="*/ 85 w 221"/>
                <a:gd name="T79" fmla="*/ 0 h 154"/>
                <a:gd name="T80" fmla="*/ 77 w 221"/>
                <a:gd name="T81" fmla="*/ 4 h 154"/>
                <a:gd name="T82" fmla="*/ 79 w 221"/>
                <a:gd name="T83" fmla="*/ 12 h 154"/>
                <a:gd name="T84" fmla="*/ 75 w 221"/>
                <a:gd name="T85" fmla="*/ 11 h 154"/>
                <a:gd name="T86" fmla="*/ 70 w 221"/>
                <a:gd name="T87" fmla="*/ 10 h 154"/>
                <a:gd name="T88" fmla="*/ 65 w 221"/>
                <a:gd name="T89" fmla="*/ 22 h 154"/>
                <a:gd name="T90" fmla="*/ 57 w 221"/>
                <a:gd name="T91" fmla="*/ 24 h 154"/>
                <a:gd name="T92" fmla="*/ 48 w 221"/>
                <a:gd name="T93" fmla="*/ 22 h 154"/>
                <a:gd name="T94" fmla="*/ 41 w 221"/>
                <a:gd name="T95" fmla="*/ 28 h 154"/>
                <a:gd name="T96" fmla="*/ 35 w 221"/>
                <a:gd name="T97" fmla="*/ 22 h 154"/>
                <a:gd name="T98" fmla="*/ 24 w 221"/>
                <a:gd name="T99" fmla="*/ 17 h 154"/>
                <a:gd name="T100" fmla="*/ 0 w 221"/>
                <a:gd name="T101" fmla="*/ 22 h 154"/>
                <a:gd name="T102" fmla="*/ 0 w 221"/>
                <a:gd name="T103" fmla="*/ 22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154"/>
                <a:gd name="T158" fmla="*/ 221 w 221"/>
                <a:gd name="T159" fmla="*/ 154 h 1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154">
                  <a:moveTo>
                    <a:pt x="0" y="22"/>
                  </a:moveTo>
                  <a:lnTo>
                    <a:pt x="2" y="42"/>
                  </a:lnTo>
                  <a:lnTo>
                    <a:pt x="14" y="30"/>
                  </a:lnTo>
                  <a:lnTo>
                    <a:pt x="30" y="46"/>
                  </a:lnTo>
                  <a:lnTo>
                    <a:pt x="23" y="55"/>
                  </a:lnTo>
                  <a:lnTo>
                    <a:pt x="3" y="4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14" y="70"/>
                  </a:lnTo>
                  <a:lnTo>
                    <a:pt x="9" y="78"/>
                  </a:lnTo>
                  <a:lnTo>
                    <a:pt x="19" y="85"/>
                  </a:lnTo>
                  <a:lnTo>
                    <a:pt x="19" y="112"/>
                  </a:lnTo>
                  <a:lnTo>
                    <a:pt x="48" y="104"/>
                  </a:lnTo>
                  <a:lnTo>
                    <a:pt x="65" y="95"/>
                  </a:lnTo>
                  <a:lnTo>
                    <a:pt x="104" y="114"/>
                  </a:lnTo>
                  <a:lnTo>
                    <a:pt x="128" y="124"/>
                  </a:lnTo>
                  <a:lnTo>
                    <a:pt x="133" y="130"/>
                  </a:lnTo>
                  <a:lnTo>
                    <a:pt x="136" y="143"/>
                  </a:lnTo>
                  <a:lnTo>
                    <a:pt x="158" y="153"/>
                  </a:lnTo>
                  <a:lnTo>
                    <a:pt x="192" y="117"/>
                  </a:lnTo>
                  <a:lnTo>
                    <a:pt x="214" y="117"/>
                  </a:lnTo>
                  <a:lnTo>
                    <a:pt x="217" y="101"/>
                  </a:lnTo>
                  <a:lnTo>
                    <a:pt x="220" y="95"/>
                  </a:lnTo>
                  <a:lnTo>
                    <a:pt x="213" y="85"/>
                  </a:lnTo>
                  <a:lnTo>
                    <a:pt x="196" y="79"/>
                  </a:lnTo>
                  <a:lnTo>
                    <a:pt x="195" y="71"/>
                  </a:lnTo>
                  <a:lnTo>
                    <a:pt x="172" y="66"/>
                  </a:lnTo>
                  <a:lnTo>
                    <a:pt x="158" y="52"/>
                  </a:lnTo>
                  <a:lnTo>
                    <a:pt x="153" y="44"/>
                  </a:lnTo>
                  <a:lnTo>
                    <a:pt x="142" y="35"/>
                  </a:lnTo>
                  <a:lnTo>
                    <a:pt x="135" y="40"/>
                  </a:lnTo>
                  <a:lnTo>
                    <a:pt x="130" y="44"/>
                  </a:lnTo>
                  <a:lnTo>
                    <a:pt x="123" y="42"/>
                  </a:lnTo>
                  <a:lnTo>
                    <a:pt x="116" y="30"/>
                  </a:lnTo>
                  <a:lnTo>
                    <a:pt x="116" y="22"/>
                  </a:lnTo>
                  <a:lnTo>
                    <a:pt x="108" y="20"/>
                  </a:lnTo>
                  <a:lnTo>
                    <a:pt x="106" y="12"/>
                  </a:lnTo>
                  <a:lnTo>
                    <a:pt x="96" y="6"/>
                  </a:lnTo>
                  <a:lnTo>
                    <a:pt x="89" y="6"/>
                  </a:lnTo>
                  <a:lnTo>
                    <a:pt x="85" y="0"/>
                  </a:lnTo>
                  <a:lnTo>
                    <a:pt x="77" y="4"/>
                  </a:lnTo>
                  <a:lnTo>
                    <a:pt x="79" y="12"/>
                  </a:lnTo>
                  <a:lnTo>
                    <a:pt x="75" y="11"/>
                  </a:lnTo>
                  <a:lnTo>
                    <a:pt x="70" y="10"/>
                  </a:lnTo>
                  <a:lnTo>
                    <a:pt x="65" y="22"/>
                  </a:lnTo>
                  <a:lnTo>
                    <a:pt x="57" y="24"/>
                  </a:lnTo>
                  <a:lnTo>
                    <a:pt x="48" y="22"/>
                  </a:lnTo>
                  <a:lnTo>
                    <a:pt x="41" y="28"/>
                  </a:lnTo>
                  <a:lnTo>
                    <a:pt x="35" y="22"/>
                  </a:lnTo>
                  <a:lnTo>
                    <a:pt x="24" y="17"/>
                  </a:lnTo>
                  <a:lnTo>
                    <a:pt x="0" y="22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Freeform 230"/>
            <p:cNvSpPr>
              <a:spLocks/>
            </p:cNvSpPr>
            <p:nvPr/>
          </p:nvSpPr>
          <p:spPr bwMode="auto">
            <a:xfrm>
              <a:off x="3762" y="2193"/>
              <a:ext cx="184" cy="80"/>
            </a:xfrm>
            <a:custGeom>
              <a:avLst/>
              <a:gdLst>
                <a:gd name="T0" fmla="*/ 47 w 184"/>
                <a:gd name="T1" fmla="*/ 56 h 80"/>
                <a:gd name="T2" fmla="*/ 33 w 184"/>
                <a:gd name="T3" fmla="*/ 56 h 80"/>
                <a:gd name="T4" fmla="*/ 6 w 184"/>
                <a:gd name="T5" fmla="*/ 59 h 80"/>
                <a:gd name="T6" fmla="*/ 0 w 184"/>
                <a:gd name="T7" fmla="*/ 68 h 80"/>
                <a:gd name="T8" fmla="*/ 6 w 184"/>
                <a:gd name="T9" fmla="*/ 72 h 80"/>
                <a:gd name="T10" fmla="*/ 12 w 184"/>
                <a:gd name="T11" fmla="*/ 74 h 80"/>
                <a:gd name="T12" fmla="*/ 49 w 184"/>
                <a:gd name="T13" fmla="*/ 73 h 80"/>
                <a:gd name="T14" fmla="*/ 74 w 184"/>
                <a:gd name="T15" fmla="*/ 73 h 80"/>
                <a:gd name="T16" fmla="*/ 85 w 184"/>
                <a:gd name="T17" fmla="*/ 79 h 80"/>
                <a:gd name="T18" fmla="*/ 88 w 184"/>
                <a:gd name="T19" fmla="*/ 69 h 80"/>
                <a:gd name="T20" fmla="*/ 99 w 184"/>
                <a:gd name="T21" fmla="*/ 68 h 80"/>
                <a:gd name="T22" fmla="*/ 114 w 184"/>
                <a:gd name="T23" fmla="*/ 65 h 80"/>
                <a:gd name="T24" fmla="*/ 127 w 184"/>
                <a:gd name="T25" fmla="*/ 62 h 80"/>
                <a:gd name="T26" fmla="*/ 150 w 184"/>
                <a:gd name="T27" fmla="*/ 49 h 80"/>
                <a:gd name="T28" fmla="*/ 175 w 184"/>
                <a:gd name="T29" fmla="*/ 36 h 80"/>
                <a:gd name="T30" fmla="*/ 183 w 184"/>
                <a:gd name="T31" fmla="*/ 30 h 80"/>
                <a:gd name="T32" fmla="*/ 180 w 184"/>
                <a:gd name="T33" fmla="*/ 19 h 80"/>
                <a:gd name="T34" fmla="*/ 168 w 184"/>
                <a:gd name="T35" fmla="*/ 19 h 80"/>
                <a:gd name="T36" fmla="*/ 156 w 184"/>
                <a:gd name="T37" fmla="*/ 13 h 80"/>
                <a:gd name="T38" fmla="*/ 144 w 184"/>
                <a:gd name="T39" fmla="*/ 8 h 80"/>
                <a:gd name="T40" fmla="*/ 113 w 184"/>
                <a:gd name="T41" fmla="*/ 6 h 80"/>
                <a:gd name="T42" fmla="*/ 75 w 184"/>
                <a:gd name="T43" fmla="*/ 0 h 80"/>
                <a:gd name="T44" fmla="*/ 67 w 184"/>
                <a:gd name="T45" fmla="*/ 2 h 80"/>
                <a:gd name="T46" fmla="*/ 70 w 184"/>
                <a:gd name="T47" fmla="*/ 8 h 80"/>
                <a:gd name="T48" fmla="*/ 74 w 184"/>
                <a:gd name="T49" fmla="*/ 14 h 80"/>
                <a:gd name="T50" fmla="*/ 64 w 184"/>
                <a:gd name="T51" fmla="*/ 16 h 80"/>
                <a:gd name="T52" fmla="*/ 60 w 184"/>
                <a:gd name="T53" fmla="*/ 12 h 80"/>
                <a:gd name="T54" fmla="*/ 48 w 184"/>
                <a:gd name="T55" fmla="*/ 11 h 80"/>
                <a:gd name="T56" fmla="*/ 31 w 184"/>
                <a:gd name="T57" fmla="*/ 12 h 80"/>
                <a:gd name="T58" fmla="*/ 39 w 184"/>
                <a:gd name="T59" fmla="*/ 16 h 80"/>
                <a:gd name="T60" fmla="*/ 40 w 184"/>
                <a:gd name="T61" fmla="*/ 20 h 80"/>
                <a:gd name="T62" fmla="*/ 35 w 184"/>
                <a:gd name="T63" fmla="*/ 26 h 80"/>
                <a:gd name="T64" fmla="*/ 35 w 184"/>
                <a:gd name="T65" fmla="*/ 34 h 80"/>
                <a:gd name="T66" fmla="*/ 41 w 184"/>
                <a:gd name="T67" fmla="*/ 39 h 80"/>
                <a:gd name="T68" fmla="*/ 64 w 184"/>
                <a:gd name="T69" fmla="*/ 39 h 80"/>
                <a:gd name="T70" fmla="*/ 71 w 184"/>
                <a:gd name="T71" fmla="*/ 39 h 80"/>
                <a:gd name="T72" fmla="*/ 78 w 184"/>
                <a:gd name="T73" fmla="*/ 46 h 80"/>
                <a:gd name="T74" fmla="*/ 71 w 184"/>
                <a:gd name="T75" fmla="*/ 55 h 80"/>
                <a:gd name="T76" fmla="*/ 63 w 184"/>
                <a:gd name="T77" fmla="*/ 55 h 80"/>
                <a:gd name="T78" fmla="*/ 55 w 184"/>
                <a:gd name="T79" fmla="*/ 54 h 80"/>
                <a:gd name="T80" fmla="*/ 51 w 184"/>
                <a:gd name="T81" fmla="*/ 55 h 80"/>
                <a:gd name="T82" fmla="*/ 47 w 184"/>
                <a:gd name="T83" fmla="*/ 56 h 80"/>
                <a:gd name="T84" fmla="*/ 47 w 184"/>
                <a:gd name="T85" fmla="*/ 56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4"/>
                <a:gd name="T130" fmla="*/ 0 h 80"/>
                <a:gd name="T131" fmla="*/ 184 w 184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4" h="80">
                  <a:moveTo>
                    <a:pt x="47" y="56"/>
                  </a:moveTo>
                  <a:lnTo>
                    <a:pt x="33" y="56"/>
                  </a:lnTo>
                  <a:lnTo>
                    <a:pt x="6" y="59"/>
                  </a:lnTo>
                  <a:lnTo>
                    <a:pt x="0" y="68"/>
                  </a:lnTo>
                  <a:lnTo>
                    <a:pt x="6" y="72"/>
                  </a:lnTo>
                  <a:lnTo>
                    <a:pt x="12" y="74"/>
                  </a:lnTo>
                  <a:lnTo>
                    <a:pt x="49" y="73"/>
                  </a:lnTo>
                  <a:lnTo>
                    <a:pt x="74" y="73"/>
                  </a:lnTo>
                  <a:lnTo>
                    <a:pt x="85" y="79"/>
                  </a:lnTo>
                  <a:lnTo>
                    <a:pt x="88" y="69"/>
                  </a:lnTo>
                  <a:lnTo>
                    <a:pt x="99" y="68"/>
                  </a:lnTo>
                  <a:lnTo>
                    <a:pt x="114" y="65"/>
                  </a:lnTo>
                  <a:lnTo>
                    <a:pt x="127" y="62"/>
                  </a:lnTo>
                  <a:lnTo>
                    <a:pt x="150" y="49"/>
                  </a:lnTo>
                  <a:lnTo>
                    <a:pt x="175" y="36"/>
                  </a:lnTo>
                  <a:lnTo>
                    <a:pt x="183" y="30"/>
                  </a:lnTo>
                  <a:lnTo>
                    <a:pt x="180" y="19"/>
                  </a:lnTo>
                  <a:lnTo>
                    <a:pt x="168" y="19"/>
                  </a:lnTo>
                  <a:lnTo>
                    <a:pt x="156" y="13"/>
                  </a:lnTo>
                  <a:lnTo>
                    <a:pt x="144" y="8"/>
                  </a:lnTo>
                  <a:lnTo>
                    <a:pt x="113" y="6"/>
                  </a:lnTo>
                  <a:lnTo>
                    <a:pt x="75" y="0"/>
                  </a:lnTo>
                  <a:lnTo>
                    <a:pt x="67" y="2"/>
                  </a:lnTo>
                  <a:lnTo>
                    <a:pt x="70" y="8"/>
                  </a:lnTo>
                  <a:lnTo>
                    <a:pt x="74" y="1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48" y="11"/>
                  </a:lnTo>
                  <a:lnTo>
                    <a:pt x="31" y="12"/>
                  </a:lnTo>
                  <a:lnTo>
                    <a:pt x="39" y="16"/>
                  </a:lnTo>
                  <a:lnTo>
                    <a:pt x="40" y="20"/>
                  </a:lnTo>
                  <a:lnTo>
                    <a:pt x="35" y="26"/>
                  </a:lnTo>
                  <a:lnTo>
                    <a:pt x="35" y="34"/>
                  </a:lnTo>
                  <a:lnTo>
                    <a:pt x="41" y="39"/>
                  </a:lnTo>
                  <a:lnTo>
                    <a:pt x="64" y="39"/>
                  </a:lnTo>
                  <a:lnTo>
                    <a:pt x="71" y="39"/>
                  </a:lnTo>
                  <a:lnTo>
                    <a:pt x="78" y="46"/>
                  </a:lnTo>
                  <a:lnTo>
                    <a:pt x="71" y="55"/>
                  </a:lnTo>
                  <a:lnTo>
                    <a:pt x="63" y="55"/>
                  </a:lnTo>
                  <a:lnTo>
                    <a:pt x="55" y="54"/>
                  </a:lnTo>
                  <a:lnTo>
                    <a:pt x="51" y="55"/>
                  </a:lnTo>
                  <a:lnTo>
                    <a:pt x="47" y="56"/>
                  </a:lnTo>
                </a:path>
              </a:pathLst>
            </a:custGeom>
            <a:solidFill>
              <a:srgbClr val="99CCFF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Freeform 231"/>
            <p:cNvSpPr>
              <a:spLocks/>
            </p:cNvSpPr>
            <p:nvPr/>
          </p:nvSpPr>
          <p:spPr bwMode="auto">
            <a:xfrm>
              <a:off x="3745" y="2241"/>
              <a:ext cx="118" cy="81"/>
            </a:xfrm>
            <a:custGeom>
              <a:avLst/>
              <a:gdLst>
                <a:gd name="T0" fmla="*/ 0 w 118"/>
                <a:gd name="T1" fmla="*/ 68 h 81"/>
                <a:gd name="T2" fmla="*/ 1 w 118"/>
                <a:gd name="T3" fmla="*/ 71 h 81"/>
                <a:gd name="T4" fmla="*/ 10 w 118"/>
                <a:gd name="T5" fmla="*/ 73 h 81"/>
                <a:gd name="T6" fmla="*/ 30 w 118"/>
                <a:gd name="T7" fmla="*/ 73 h 81"/>
                <a:gd name="T8" fmla="*/ 55 w 118"/>
                <a:gd name="T9" fmla="*/ 48 h 81"/>
                <a:gd name="T10" fmla="*/ 61 w 118"/>
                <a:gd name="T11" fmla="*/ 64 h 81"/>
                <a:gd name="T12" fmla="*/ 68 w 118"/>
                <a:gd name="T13" fmla="*/ 80 h 81"/>
                <a:gd name="T14" fmla="*/ 83 w 118"/>
                <a:gd name="T15" fmla="*/ 74 h 81"/>
                <a:gd name="T16" fmla="*/ 99 w 118"/>
                <a:gd name="T17" fmla="*/ 68 h 81"/>
                <a:gd name="T18" fmla="*/ 115 w 118"/>
                <a:gd name="T19" fmla="*/ 73 h 81"/>
                <a:gd name="T20" fmla="*/ 117 w 118"/>
                <a:gd name="T21" fmla="*/ 49 h 81"/>
                <a:gd name="T22" fmla="*/ 105 w 118"/>
                <a:gd name="T23" fmla="*/ 44 h 81"/>
                <a:gd name="T24" fmla="*/ 98 w 118"/>
                <a:gd name="T25" fmla="*/ 45 h 81"/>
                <a:gd name="T26" fmla="*/ 103 w 118"/>
                <a:gd name="T27" fmla="*/ 30 h 81"/>
                <a:gd name="T28" fmla="*/ 89 w 118"/>
                <a:gd name="T29" fmla="*/ 27 h 81"/>
                <a:gd name="T30" fmla="*/ 78 w 118"/>
                <a:gd name="T31" fmla="*/ 25 h 81"/>
                <a:gd name="T32" fmla="*/ 61 w 118"/>
                <a:gd name="T33" fmla="*/ 25 h 81"/>
                <a:gd name="T34" fmla="*/ 49 w 118"/>
                <a:gd name="T35" fmla="*/ 25 h 81"/>
                <a:gd name="T36" fmla="*/ 33 w 118"/>
                <a:gd name="T37" fmla="*/ 25 h 81"/>
                <a:gd name="T38" fmla="*/ 20 w 118"/>
                <a:gd name="T39" fmla="*/ 23 h 81"/>
                <a:gd name="T40" fmla="*/ 18 w 118"/>
                <a:gd name="T41" fmla="*/ 21 h 81"/>
                <a:gd name="T42" fmla="*/ 20 w 118"/>
                <a:gd name="T43" fmla="*/ 15 h 81"/>
                <a:gd name="T44" fmla="*/ 26 w 118"/>
                <a:gd name="T45" fmla="*/ 11 h 81"/>
                <a:gd name="T46" fmla="*/ 48 w 118"/>
                <a:gd name="T47" fmla="*/ 8 h 81"/>
                <a:gd name="T48" fmla="*/ 47 w 118"/>
                <a:gd name="T49" fmla="*/ 0 h 81"/>
                <a:gd name="T50" fmla="*/ 30 w 118"/>
                <a:gd name="T51" fmla="*/ 2 h 81"/>
                <a:gd name="T52" fmla="*/ 16 w 118"/>
                <a:gd name="T53" fmla="*/ 2 h 81"/>
                <a:gd name="T54" fmla="*/ 7 w 118"/>
                <a:gd name="T55" fmla="*/ 9 h 81"/>
                <a:gd name="T56" fmla="*/ 3 w 118"/>
                <a:gd name="T57" fmla="*/ 25 h 81"/>
                <a:gd name="T58" fmla="*/ 4 w 118"/>
                <a:gd name="T59" fmla="*/ 29 h 81"/>
                <a:gd name="T60" fmla="*/ 3 w 118"/>
                <a:gd name="T61" fmla="*/ 31 h 81"/>
                <a:gd name="T62" fmla="*/ 13 w 118"/>
                <a:gd name="T63" fmla="*/ 34 h 81"/>
                <a:gd name="T64" fmla="*/ 18 w 118"/>
                <a:gd name="T65" fmla="*/ 43 h 81"/>
                <a:gd name="T66" fmla="*/ 15 w 118"/>
                <a:gd name="T67" fmla="*/ 53 h 81"/>
                <a:gd name="T68" fmla="*/ 13 w 118"/>
                <a:gd name="T69" fmla="*/ 55 h 81"/>
                <a:gd name="T70" fmla="*/ 8 w 118"/>
                <a:gd name="T71" fmla="*/ 59 h 81"/>
                <a:gd name="T72" fmla="*/ 0 w 118"/>
                <a:gd name="T73" fmla="*/ 68 h 81"/>
                <a:gd name="T74" fmla="*/ 0 w 118"/>
                <a:gd name="T75" fmla="*/ 68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81"/>
                <a:gd name="T116" fmla="*/ 118 w 118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81">
                  <a:moveTo>
                    <a:pt x="0" y="68"/>
                  </a:moveTo>
                  <a:lnTo>
                    <a:pt x="1" y="71"/>
                  </a:lnTo>
                  <a:lnTo>
                    <a:pt x="10" y="73"/>
                  </a:lnTo>
                  <a:lnTo>
                    <a:pt x="30" y="73"/>
                  </a:lnTo>
                  <a:lnTo>
                    <a:pt x="55" y="48"/>
                  </a:lnTo>
                  <a:lnTo>
                    <a:pt x="61" y="64"/>
                  </a:lnTo>
                  <a:lnTo>
                    <a:pt x="68" y="80"/>
                  </a:lnTo>
                  <a:lnTo>
                    <a:pt x="83" y="74"/>
                  </a:lnTo>
                  <a:lnTo>
                    <a:pt x="99" y="68"/>
                  </a:lnTo>
                  <a:lnTo>
                    <a:pt x="115" y="73"/>
                  </a:lnTo>
                  <a:lnTo>
                    <a:pt x="117" y="49"/>
                  </a:lnTo>
                  <a:lnTo>
                    <a:pt x="105" y="44"/>
                  </a:lnTo>
                  <a:lnTo>
                    <a:pt x="98" y="45"/>
                  </a:lnTo>
                  <a:lnTo>
                    <a:pt x="103" y="30"/>
                  </a:lnTo>
                  <a:lnTo>
                    <a:pt x="89" y="27"/>
                  </a:lnTo>
                  <a:lnTo>
                    <a:pt x="78" y="25"/>
                  </a:lnTo>
                  <a:lnTo>
                    <a:pt x="61" y="25"/>
                  </a:lnTo>
                  <a:lnTo>
                    <a:pt x="49" y="25"/>
                  </a:lnTo>
                  <a:lnTo>
                    <a:pt x="33" y="25"/>
                  </a:lnTo>
                  <a:lnTo>
                    <a:pt x="20" y="23"/>
                  </a:lnTo>
                  <a:lnTo>
                    <a:pt x="18" y="21"/>
                  </a:lnTo>
                  <a:lnTo>
                    <a:pt x="20" y="15"/>
                  </a:lnTo>
                  <a:lnTo>
                    <a:pt x="26" y="11"/>
                  </a:lnTo>
                  <a:lnTo>
                    <a:pt x="48" y="8"/>
                  </a:lnTo>
                  <a:lnTo>
                    <a:pt x="47" y="0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7" y="9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3" y="31"/>
                  </a:lnTo>
                  <a:lnTo>
                    <a:pt x="13" y="34"/>
                  </a:lnTo>
                  <a:lnTo>
                    <a:pt x="18" y="43"/>
                  </a:lnTo>
                  <a:lnTo>
                    <a:pt x="15" y="53"/>
                  </a:lnTo>
                  <a:lnTo>
                    <a:pt x="13" y="55"/>
                  </a:lnTo>
                  <a:lnTo>
                    <a:pt x="8" y="59"/>
                  </a:lnTo>
                  <a:lnTo>
                    <a:pt x="0" y="68"/>
                  </a:lnTo>
                </a:path>
              </a:pathLst>
            </a:custGeom>
            <a:solidFill>
              <a:srgbClr val="FFFF00"/>
            </a:solidFill>
            <a:ln w="927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0" name="Group 232"/>
            <p:cNvGrpSpPr>
              <a:grpSpLocks/>
            </p:cNvGrpSpPr>
            <p:nvPr/>
          </p:nvGrpSpPr>
          <p:grpSpPr bwMode="auto">
            <a:xfrm>
              <a:off x="2298" y="1629"/>
              <a:ext cx="897" cy="735"/>
              <a:chOff x="2676" y="1578"/>
              <a:chExt cx="897" cy="735"/>
            </a:xfrm>
          </p:grpSpPr>
          <p:grpSp>
            <p:nvGrpSpPr>
              <p:cNvPr id="413" name="Group 233"/>
              <p:cNvGrpSpPr>
                <a:grpSpLocks/>
              </p:cNvGrpSpPr>
              <p:nvPr/>
            </p:nvGrpSpPr>
            <p:grpSpPr bwMode="auto">
              <a:xfrm>
                <a:off x="3281" y="2068"/>
                <a:ext cx="160" cy="123"/>
                <a:chOff x="3281" y="2068"/>
                <a:chExt cx="160" cy="123"/>
              </a:xfrm>
            </p:grpSpPr>
            <p:sp>
              <p:nvSpPr>
                <p:cNvPr id="467" name="Freeform 234"/>
                <p:cNvSpPr>
                  <a:spLocks/>
                </p:cNvSpPr>
                <p:nvPr/>
              </p:nvSpPr>
              <p:spPr bwMode="auto">
                <a:xfrm>
                  <a:off x="3397" y="2161"/>
                  <a:ext cx="44" cy="30"/>
                </a:xfrm>
                <a:custGeom>
                  <a:avLst/>
                  <a:gdLst>
                    <a:gd name="T0" fmla="*/ 30 w 44"/>
                    <a:gd name="T1" fmla="*/ 0 h 30"/>
                    <a:gd name="T2" fmla="*/ 43 w 44"/>
                    <a:gd name="T3" fmla="*/ 7 h 30"/>
                    <a:gd name="T4" fmla="*/ 40 w 44"/>
                    <a:gd name="T5" fmla="*/ 19 h 30"/>
                    <a:gd name="T6" fmla="*/ 34 w 44"/>
                    <a:gd name="T7" fmla="*/ 22 h 30"/>
                    <a:gd name="T8" fmla="*/ 27 w 44"/>
                    <a:gd name="T9" fmla="*/ 22 h 30"/>
                    <a:gd name="T10" fmla="*/ 18 w 44"/>
                    <a:gd name="T11" fmla="*/ 27 h 30"/>
                    <a:gd name="T12" fmla="*/ 9 w 44"/>
                    <a:gd name="T13" fmla="*/ 29 h 30"/>
                    <a:gd name="T14" fmla="*/ 1 w 44"/>
                    <a:gd name="T15" fmla="*/ 24 h 30"/>
                    <a:gd name="T16" fmla="*/ 0 w 44"/>
                    <a:gd name="T17" fmla="*/ 19 h 30"/>
                    <a:gd name="T18" fmla="*/ 9 w 44"/>
                    <a:gd name="T19" fmla="*/ 4 h 30"/>
                    <a:gd name="T20" fmla="*/ 17 w 44"/>
                    <a:gd name="T21" fmla="*/ 0 h 30"/>
                    <a:gd name="T22" fmla="*/ 25 w 44"/>
                    <a:gd name="T23" fmla="*/ 2 h 30"/>
                    <a:gd name="T24" fmla="*/ 30 w 44"/>
                    <a:gd name="T25" fmla="*/ 0 h 30"/>
                    <a:gd name="T26" fmla="*/ 30 w 44"/>
                    <a:gd name="T27" fmla="*/ 0 h 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"/>
                    <a:gd name="T43" fmla="*/ 0 h 30"/>
                    <a:gd name="T44" fmla="*/ 44 w 44"/>
                    <a:gd name="T45" fmla="*/ 30 h 3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" h="30">
                      <a:moveTo>
                        <a:pt x="30" y="0"/>
                      </a:moveTo>
                      <a:lnTo>
                        <a:pt x="43" y="7"/>
                      </a:lnTo>
                      <a:lnTo>
                        <a:pt x="40" y="19"/>
                      </a:lnTo>
                      <a:lnTo>
                        <a:pt x="34" y="22"/>
                      </a:lnTo>
                      <a:lnTo>
                        <a:pt x="27" y="22"/>
                      </a:lnTo>
                      <a:lnTo>
                        <a:pt x="18" y="27"/>
                      </a:lnTo>
                      <a:lnTo>
                        <a:pt x="9" y="29"/>
                      </a:lnTo>
                      <a:lnTo>
                        <a:pt x="1" y="24"/>
                      </a:lnTo>
                      <a:lnTo>
                        <a:pt x="0" y="19"/>
                      </a:lnTo>
                      <a:lnTo>
                        <a:pt x="9" y="4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8" name="Freeform 235"/>
                <p:cNvSpPr>
                  <a:spLocks/>
                </p:cNvSpPr>
                <p:nvPr/>
              </p:nvSpPr>
              <p:spPr bwMode="auto">
                <a:xfrm>
                  <a:off x="3354" y="2082"/>
                  <a:ext cx="82" cy="99"/>
                </a:xfrm>
                <a:custGeom>
                  <a:avLst/>
                  <a:gdLst>
                    <a:gd name="T0" fmla="*/ 0 w 82"/>
                    <a:gd name="T1" fmla="*/ 33 h 99"/>
                    <a:gd name="T2" fmla="*/ 6 w 82"/>
                    <a:gd name="T3" fmla="*/ 33 h 99"/>
                    <a:gd name="T4" fmla="*/ 17 w 82"/>
                    <a:gd name="T5" fmla="*/ 39 h 99"/>
                    <a:gd name="T6" fmla="*/ 21 w 82"/>
                    <a:gd name="T7" fmla="*/ 47 h 99"/>
                    <a:gd name="T8" fmla="*/ 17 w 82"/>
                    <a:gd name="T9" fmla="*/ 51 h 99"/>
                    <a:gd name="T10" fmla="*/ 17 w 82"/>
                    <a:gd name="T11" fmla="*/ 56 h 99"/>
                    <a:gd name="T12" fmla="*/ 8 w 82"/>
                    <a:gd name="T13" fmla="*/ 63 h 99"/>
                    <a:gd name="T14" fmla="*/ 6 w 82"/>
                    <a:gd name="T15" fmla="*/ 67 h 99"/>
                    <a:gd name="T16" fmla="*/ 4 w 82"/>
                    <a:gd name="T17" fmla="*/ 72 h 99"/>
                    <a:gd name="T18" fmla="*/ 21 w 82"/>
                    <a:gd name="T19" fmla="*/ 81 h 99"/>
                    <a:gd name="T20" fmla="*/ 25 w 82"/>
                    <a:gd name="T21" fmla="*/ 88 h 99"/>
                    <a:gd name="T22" fmla="*/ 25 w 82"/>
                    <a:gd name="T23" fmla="*/ 77 h 99"/>
                    <a:gd name="T24" fmla="*/ 32 w 82"/>
                    <a:gd name="T25" fmla="*/ 74 h 99"/>
                    <a:gd name="T26" fmla="*/ 36 w 82"/>
                    <a:gd name="T27" fmla="*/ 76 h 99"/>
                    <a:gd name="T28" fmla="*/ 44 w 82"/>
                    <a:gd name="T29" fmla="*/ 82 h 99"/>
                    <a:gd name="T30" fmla="*/ 43 w 82"/>
                    <a:gd name="T31" fmla="*/ 98 h 99"/>
                    <a:gd name="T32" fmla="*/ 52 w 82"/>
                    <a:gd name="T33" fmla="*/ 83 h 99"/>
                    <a:gd name="T34" fmla="*/ 60 w 82"/>
                    <a:gd name="T35" fmla="*/ 79 h 99"/>
                    <a:gd name="T36" fmla="*/ 68 w 82"/>
                    <a:gd name="T37" fmla="*/ 81 h 99"/>
                    <a:gd name="T38" fmla="*/ 73 w 82"/>
                    <a:gd name="T39" fmla="*/ 79 h 99"/>
                    <a:gd name="T40" fmla="*/ 73 w 82"/>
                    <a:gd name="T41" fmla="*/ 74 h 99"/>
                    <a:gd name="T42" fmla="*/ 78 w 82"/>
                    <a:gd name="T43" fmla="*/ 65 h 99"/>
                    <a:gd name="T44" fmla="*/ 81 w 82"/>
                    <a:gd name="T45" fmla="*/ 63 h 99"/>
                    <a:gd name="T46" fmla="*/ 73 w 82"/>
                    <a:gd name="T47" fmla="*/ 53 h 99"/>
                    <a:gd name="T48" fmla="*/ 73 w 82"/>
                    <a:gd name="T49" fmla="*/ 50 h 99"/>
                    <a:gd name="T50" fmla="*/ 74 w 82"/>
                    <a:gd name="T51" fmla="*/ 42 h 99"/>
                    <a:gd name="T52" fmla="*/ 80 w 82"/>
                    <a:gd name="T53" fmla="*/ 41 h 99"/>
                    <a:gd name="T54" fmla="*/ 77 w 82"/>
                    <a:gd name="T55" fmla="*/ 40 h 99"/>
                    <a:gd name="T56" fmla="*/ 73 w 82"/>
                    <a:gd name="T57" fmla="*/ 36 h 99"/>
                    <a:gd name="T58" fmla="*/ 78 w 82"/>
                    <a:gd name="T59" fmla="*/ 33 h 99"/>
                    <a:gd name="T60" fmla="*/ 74 w 82"/>
                    <a:gd name="T61" fmla="*/ 31 h 99"/>
                    <a:gd name="T62" fmla="*/ 71 w 82"/>
                    <a:gd name="T63" fmla="*/ 32 h 99"/>
                    <a:gd name="T64" fmla="*/ 59 w 82"/>
                    <a:gd name="T65" fmla="*/ 27 h 99"/>
                    <a:gd name="T66" fmla="*/ 58 w 82"/>
                    <a:gd name="T67" fmla="*/ 20 h 99"/>
                    <a:gd name="T68" fmla="*/ 54 w 82"/>
                    <a:gd name="T69" fmla="*/ 19 h 99"/>
                    <a:gd name="T70" fmla="*/ 44 w 82"/>
                    <a:gd name="T71" fmla="*/ 7 h 99"/>
                    <a:gd name="T72" fmla="*/ 37 w 82"/>
                    <a:gd name="T73" fmla="*/ 2 h 99"/>
                    <a:gd name="T74" fmla="*/ 35 w 82"/>
                    <a:gd name="T75" fmla="*/ 0 h 99"/>
                    <a:gd name="T76" fmla="*/ 28 w 82"/>
                    <a:gd name="T77" fmla="*/ 2 h 99"/>
                    <a:gd name="T78" fmla="*/ 25 w 82"/>
                    <a:gd name="T79" fmla="*/ 4 h 99"/>
                    <a:gd name="T80" fmla="*/ 6 w 82"/>
                    <a:gd name="T81" fmla="*/ 7 h 99"/>
                    <a:gd name="T82" fmla="*/ 2 w 82"/>
                    <a:gd name="T83" fmla="*/ 14 h 99"/>
                    <a:gd name="T84" fmla="*/ 8 w 82"/>
                    <a:gd name="T85" fmla="*/ 28 h 99"/>
                    <a:gd name="T86" fmla="*/ 0 w 82"/>
                    <a:gd name="T87" fmla="*/ 33 h 99"/>
                    <a:gd name="T88" fmla="*/ 0 w 82"/>
                    <a:gd name="T89" fmla="*/ 33 h 9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2"/>
                    <a:gd name="T136" fmla="*/ 0 h 99"/>
                    <a:gd name="T137" fmla="*/ 82 w 82"/>
                    <a:gd name="T138" fmla="*/ 99 h 9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2" h="99">
                      <a:moveTo>
                        <a:pt x="0" y="33"/>
                      </a:moveTo>
                      <a:lnTo>
                        <a:pt x="6" y="33"/>
                      </a:lnTo>
                      <a:lnTo>
                        <a:pt x="17" y="39"/>
                      </a:lnTo>
                      <a:lnTo>
                        <a:pt x="21" y="47"/>
                      </a:lnTo>
                      <a:lnTo>
                        <a:pt x="17" y="51"/>
                      </a:lnTo>
                      <a:lnTo>
                        <a:pt x="17" y="56"/>
                      </a:lnTo>
                      <a:lnTo>
                        <a:pt x="8" y="63"/>
                      </a:lnTo>
                      <a:lnTo>
                        <a:pt x="6" y="67"/>
                      </a:lnTo>
                      <a:lnTo>
                        <a:pt x="4" y="72"/>
                      </a:lnTo>
                      <a:lnTo>
                        <a:pt x="21" y="81"/>
                      </a:lnTo>
                      <a:lnTo>
                        <a:pt x="25" y="88"/>
                      </a:lnTo>
                      <a:lnTo>
                        <a:pt x="25" y="77"/>
                      </a:lnTo>
                      <a:lnTo>
                        <a:pt x="32" y="74"/>
                      </a:lnTo>
                      <a:lnTo>
                        <a:pt x="36" y="76"/>
                      </a:lnTo>
                      <a:lnTo>
                        <a:pt x="44" y="82"/>
                      </a:lnTo>
                      <a:lnTo>
                        <a:pt x="43" y="98"/>
                      </a:lnTo>
                      <a:lnTo>
                        <a:pt x="52" y="83"/>
                      </a:lnTo>
                      <a:lnTo>
                        <a:pt x="60" y="79"/>
                      </a:lnTo>
                      <a:lnTo>
                        <a:pt x="68" y="81"/>
                      </a:lnTo>
                      <a:lnTo>
                        <a:pt x="73" y="79"/>
                      </a:lnTo>
                      <a:lnTo>
                        <a:pt x="73" y="74"/>
                      </a:lnTo>
                      <a:lnTo>
                        <a:pt x="78" y="65"/>
                      </a:lnTo>
                      <a:lnTo>
                        <a:pt x="81" y="63"/>
                      </a:lnTo>
                      <a:lnTo>
                        <a:pt x="73" y="53"/>
                      </a:lnTo>
                      <a:lnTo>
                        <a:pt x="73" y="50"/>
                      </a:lnTo>
                      <a:lnTo>
                        <a:pt x="74" y="42"/>
                      </a:lnTo>
                      <a:lnTo>
                        <a:pt x="80" y="41"/>
                      </a:lnTo>
                      <a:lnTo>
                        <a:pt x="77" y="40"/>
                      </a:lnTo>
                      <a:lnTo>
                        <a:pt x="73" y="36"/>
                      </a:lnTo>
                      <a:lnTo>
                        <a:pt x="78" y="33"/>
                      </a:lnTo>
                      <a:lnTo>
                        <a:pt x="74" y="31"/>
                      </a:lnTo>
                      <a:lnTo>
                        <a:pt x="71" y="32"/>
                      </a:lnTo>
                      <a:lnTo>
                        <a:pt x="59" y="27"/>
                      </a:lnTo>
                      <a:lnTo>
                        <a:pt x="58" y="20"/>
                      </a:lnTo>
                      <a:lnTo>
                        <a:pt x="54" y="19"/>
                      </a:lnTo>
                      <a:lnTo>
                        <a:pt x="44" y="7"/>
                      </a:lnTo>
                      <a:lnTo>
                        <a:pt x="37" y="2"/>
                      </a:lnTo>
                      <a:lnTo>
                        <a:pt x="35" y="0"/>
                      </a:lnTo>
                      <a:lnTo>
                        <a:pt x="28" y="2"/>
                      </a:lnTo>
                      <a:lnTo>
                        <a:pt x="25" y="4"/>
                      </a:lnTo>
                      <a:lnTo>
                        <a:pt x="6" y="7"/>
                      </a:lnTo>
                      <a:lnTo>
                        <a:pt x="2" y="14"/>
                      </a:lnTo>
                      <a:lnTo>
                        <a:pt x="8" y="28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9" name="Freeform 236"/>
                <p:cNvSpPr>
                  <a:spLocks/>
                </p:cNvSpPr>
                <p:nvPr/>
              </p:nvSpPr>
              <p:spPr bwMode="auto">
                <a:xfrm>
                  <a:off x="3317" y="2106"/>
                  <a:ext cx="59" cy="49"/>
                </a:xfrm>
                <a:custGeom>
                  <a:avLst/>
                  <a:gdLst>
                    <a:gd name="T0" fmla="*/ 36 w 59"/>
                    <a:gd name="T1" fmla="*/ 45 h 49"/>
                    <a:gd name="T2" fmla="*/ 24 w 59"/>
                    <a:gd name="T3" fmla="*/ 40 h 49"/>
                    <a:gd name="T4" fmla="*/ 26 w 59"/>
                    <a:gd name="T5" fmla="*/ 39 h 49"/>
                    <a:gd name="T6" fmla="*/ 33 w 59"/>
                    <a:gd name="T7" fmla="*/ 41 h 49"/>
                    <a:gd name="T8" fmla="*/ 33 w 59"/>
                    <a:gd name="T9" fmla="*/ 40 h 49"/>
                    <a:gd name="T10" fmla="*/ 21 w 59"/>
                    <a:gd name="T11" fmla="*/ 31 h 49"/>
                    <a:gd name="T12" fmla="*/ 17 w 59"/>
                    <a:gd name="T13" fmla="*/ 29 h 49"/>
                    <a:gd name="T14" fmla="*/ 15 w 59"/>
                    <a:gd name="T15" fmla="*/ 26 h 49"/>
                    <a:gd name="T16" fmla="*/ 6 w 59"/>
                    <a:gd name="T17" fmla="*/ 18 h 49"/>
                    <a:gd name="T18" fmla="*/ 6 w 59"/>
                    <a:gd name="T19" fmla="*/ 12 h 49"/>
                    <a:gd name="T20" fmla="*/ 0 w 59"/>
                    <a:gd name="T21" fmla="*/ 7 h 49"/>
                    <a:gd name="T22" fmla="*/ 1 w 59"/>
                    <a:gd name="T23" fmla="*/ 1 h 49"/>
                    <a:gd name="T24" fmla="*/ 3 w 59"/>
                    <a:gd name="T25" fmla="*/ 0 h 49"/>
                    <a:gd name="T26" fmla="*/ 12 w 59"/>
                    <a:gd name="T27" fmla="*/ 3 h 49"/>
                    <a:gd name="T28" fmla="*/ 17 w 59"/>
                    <a:gd name="T29" fmla="*/ 7 h 49"/>
                    <a:gd name="T30" fmla="*/ 21 w 59"/>
                    <a:gd name="T31" fmla="*/ 8 h 49"/>
                    <a:gd name="T32" fmla="*/ 33 w 59"/>
                    <a:gd name="T33" fmla="*/ 9 h 49"/>
                    <a:gd name="T34" fmla="*/ 43 w 59"/>
                    <a:gd name="T35" fmla="*/ 9 h 49"/>
                    <a:gd name="T36" fmla="*/ 54 w 59"/>
                    <a:gd name="T37" fmla="*/ 15 h 49"/>
                    <a:gd name="T38" fmla="*/ 58 w 59"/>
                    <a:gd name="T39" fmla="*/ 23 h 49"/>
                    <a:gd name="T40" fmla="*/ 54 w 59"/>
                    <a:gd name="T41" fmla="*/ 27 h 49"/>
                    <a:gd name="T42" fmla="*/ 54 w 59"/>
                    <a:gd name="T43" fmla="*/ 32 h 49"/>
                    <a:gd name="T44" fmla="*/ 45 w 59"/>
                    <a:gd name="T45" fmla="*/ 39 h 49"/>
                    <a:gd name="T46" fmla="*/ 43 w 59"/>
                    <a:gd name="T47" fmla="*/ 43 h 49"/>
                    <a:gd name="T48" fmla="*/ 41 w 59"/>
                    <a:gd name="T49" fmla="*/ 48 h 49"/>
                    <a:gd name="T50" fmla="*/ 36 w 59"/>
                    <a:gd name="T51" fmla="*/ 45 h 49"/>
                    <a:gd name="T52" fmla="*/ 36 w 59"/>
                    <a:gd name="T53" fmla="*/ 45 h 4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9"/>
                    <a:gd name="T82" fmla="*/ 0 h 49"/>
                    <a:gd name="T83" fmla="*/ 59 w 59"/>
                    <a:gd name="T84" fmla="*/ 49 h 4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9" h="49">
                      <a:moveTo>
                        <a:pt x="36" y="45"/>
                      </a:moveTo>
                      <a:lnTo>
                        <a:pt x="24" y="40"/>
                      </a:lnTo>
                      <a:lnTo>
                        <a:pt x="26" y="39"/>
                      </a:lnTo>
                      <a:lnTo>
                        <a:pt x="33" y="41"/>
                      </a:lnTo>
                      <a:lnTo>
                        <a:pt x="33" y="40"/>
                      </a:lnTo>
                      <a:lnTo>
                        <a:pt x="21" y="31"/>
                      </a:lnTo>
                      <a:lnTo>
                        <a:pt x="17" y="29"/>
                      </a:lnTo>
                      <a:lnTo>
                        <a:pt x="15" y="26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7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2" y="3"/>
                      </a:lnTo>
                      <a:lnTo>
                        <a:pt x="17" y="7"/>
                      </a:lnTo>
                      <a:lnTo>
                        <a:pt x="21" y="8"/>
                      </a:lnTo>
                      <a:lnTo>
                        <a:pt x="33" y="9"/>
                      </a:lnTo>
                      <a:lnTo>
                        <a:pt x="43" y="9"/>
                      </a:lnTo>
                      <a:lnTo>
                        <a:pt x="54" y="15"/>
                      </a:lnTo>
                      <a:lnTo>
                        <a:pt x="58" y="23"/>
                      </a:lnTo>
                      <a:lnTo>
                        <a:pt x="54" y="27"/>
                      </a:lnTo>
                      <a:lnTo>
                        <a:pt x="54" y="32"/>
                      </a:lnTo>
                      <a:lnTo>
                        <a:pt x="45" y="39"/>
                      </a:lnTo>
                      <a:lnTo>
                        <a:pt x="43" y="43"/>
                      </a:lnTo>
                      <a:lnTo>
                        <a:pt x="41" y="48"/>
                      </a:lnTo>
                      <a:lnTo>
                        <a:pt x="36" y="45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0" name="Freeform 237"/>
                <p:cNvSpPr>
                  <a:spLocks/>
                </p:cNvSpPr>
                <p:nvPr/>
              </p:nvSpPr>
              <p:spPr bwMode="auto">
                <a:xfrm>
                  <a:off x="3282" y="2076"/>
                  <a:ext cx="81" cy="60"/>
                </a:xfrm>
                <a:custGeom>
                  <a:avLst/>
                  <a:gdLst>
                    <a:gd name="T0" fmla="*/ 78 w 81"/>
                    <a:gd name="T1" fmla="*/ 13 h 60"/>
                    <a:gd name="T2" fmla="*/ 72 w 81"/>
                    <a:gd name="T3" fmla="*/ 14 h 60"/>
                    <a:gd name="T4" fmla="*/ 65 w 81"/>
                    <a:gd name="T5" fmla="*/ 13 h 60"/>
                    <a:gd name="T6" fmla="*/ 55 w 81"/>
                    <a:gd name="T7" fmla="*/ 1 h 60"/>
                    <a:gd name="T8" fmla="*/ 52 w 81"/>
                    <a:gd name="T9" fmla="*/ 0 h 60"/>
                    <a:gd name="T10" fmla="*/ 43 w 81"/>
                    <a:gd name="T11" fmla="*/ 5 h 60"/>
                    <a:gd name="T12" fmla="*/ 43 w 81"/>
                    <a:gd name="T13" fmla="*/ 10 h 60"/>
                    <a:gd name="T14" fmla="*/ 36 w 81"/>
                    <a:gd name="T15" fmla="*/ 13 h 60"/>
                    <a:gd name="T16" fmla="*/ 35 w 81"/>
                    <a:gd name="T17" fmla="*/ 18 h 60"/>
                    <a:gd name="T18" fmla="*/ 33 w 81"/>
                    <a:gd name="T19" fmla="*/ 20 h 60"/>
                    <a:gd name="T20" fmla="*/ 28 w 81"/>
                    <a:gd name="T21" fmla="*/ 18 h 60"/>
                    <a:gd name="T22" fmla="*/ 24 w 81"/>
                    <a:gd name="T23" fmla="*/ 18 h 60"/>
                    <a:gd name="T24" fmla="*/ 19 w 81"/>
                    <a:gd name="T25" fmla="*/ 17 h 60"/>
                    <a:gd name="T26" fmla="*/ 13 w 81"/>
                    <a:gd name="T27" fmla="*/ 18 h 60"/>
                    <a:gd name="T28" fmla="*/ 9 w 81"/>
                    <a:gd name="T29" fmla="*/ 18 h 60"/>
                    <a:gd name="T30" fmla="*/ 8 w 81"/>
                    <a:gd name="T31" fmla="*/ 18 h 60"/>
                    <a:gd name="T32" fmla="*/ 5 w 81"/>
                    <a:gd name="T33" fmla="*/ 18 h 60"/>
                    <a:gd name="T34" fmla="*/ 0 w 81"/>
                    <a:gd name="T35" fmla="*/ 19 h 60"/>
                    <a:gd name="T36" fmla="*/ 2 w 81"/>
                    <a:gd name="T37" fmla="*/ 26 h 60"/>
                    <a:gd name="T38" fmla="*/ 8 w 81"/>
                    <a:gd name="T39" fmla="*/ 33 h 60"/>
                    <a:gd name="T40" fmla="*/ 11 w 81"/>
                    <a:gd name="T41" fmla="*/ 34 h 60"/>
                    <a:gd name="T42" fmla="*/ 15 w 81"/>
                    <a:gd name="T43" fmla="*/ 24 h 60"/>
                    <a:gd name="T44" fmla="*/ 19 w 81"/>
                    <a:gd name="T45" fmla="*/ 25 h 60"/>
                    <a:gd name="T46" fmla="*/ 24 w 81"/>
                    <a:gd name="T47" fmla="*/ 29 h 60"/>
                    <a:gd name="T48" fmla="*/ 24 w 81"/>
                    <a:gd name="T49" fmla="*/ 37 h 60"/>
                    <a:gd name="T50" fmla="*/ 26 w 81"/>
                    <a:gd name="T51" fmla="*/ 39 h 60"/>
                    <a:gd name="T52" fmla="*/ 33 w 81"/>
                    <a:gd name="T53" fmla="*/ 44 h 60"/>
                    <a:gd name="T54" fmla="*/ 29 w 81"/>
                    <a:gd name="T55" fmla="*/ 45 h 60"/>
                    <a:gd name="T56" fmla="*/ 28 w 81"/>
                    <a:gd name="T57" fmla="*/ 46 h 60"/>
                    <a:gd name="T58" fmla="*/ 33 w 81"/>
                    <a:gd name="T59" fmla="*/ 49 h 60"/>
                    <a:gd name="T60" fmla="*/ 40 w 81"/>
                    <a:gd name="T61" fmla="*/ 57 h 60"/>
                    <a:gd name="T62" fmla="*/ 41 w 81"/>
                    <a:gd name="T63" fmla="*/ 59 h 60"/>
                    <a:gd name="T64" fmla="*/ 52 w 81"/>
                    <a:gd name="T65" fmla="*/ 59 h 60"/>
                    <a:gd name="T66" fmla="*/ 50 w 81"/>
                    <a:gd name="T67" fmla="*/ 56 h 60"/>
                    <a:gd name="T68" fmla="*/ 41 w 81"/>
                    <a:gd name="T69" fmla="*/ 48 h 60"/>
                    <a:gd name="T70" fmla="*/ 41 w 81"/>
                    <a:gd name="T71" fmla="*/ 42 h 60"/>
                    <a:gd name="T72" fmla="*/ 35 w 81"/>
                    <a:gd name="T73" fmla="*/ 37 h 60"/>
                    <a:gd name="T74" fmla="*/ 36 w 81"/>
                    <a:gd name="T75" fmla="*/ 31 h 60"/>
                    <a:gd name="T76" fmla="*/ 38 w 81"/>
                    <a:gd name="T77" fmla="*/ 30 h 60"/>
                    <a:gd name="T78" fmla="*/ 47 w 81"/>
                    <a:gd name="T79" fmla="*/ 33 h 60"/>
                    <a:gd name="T80" fmla="*/ 52 w 81"/>
                    <a:gd name="T81" fmla="*/ 37 h 60"/>
                    <a:gd name="T82" fmla="*/ 56 w 81"/>
                    <a:gd name="T83" fmla="*/ 38 h 60"/>
                    <a:gd name="T84" fmla="*/ 68 w 81"/>
                    <a:gd name="T85" fmla="*/ 39 h 60"/>
                    <a:gd name="T86" fmla="*/ 72 w 81"/>
                    <a:gd name="T87" fmla="*/ 39 h 60"/>
                    <a:gd name="T88" fmla="*/ 80 w 81"/>
                    <a:gd name="T89" fmla="*/ 34 h 60"/>
                    <a:gd name="T90" fmla="*/ 74 w 81"/>
                    <a:gd name="T91" fmla="*/ 20 h 60"/>
                    <a:gd name="T92" fmla="*/ 78 w 81"/>
                    <a:gd name="T93" fmla="*/ 13 h 60"/>
                    <a:gd name="T94" fmla="*/ 78 w 81"/>
                    <a:gd name="T95" fmla="*/ 13 h 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1"/>
                    <a:gd name="T145" fmla="*/ 0 h 60"/>
                    <a:gd name="T146" fmla="*/ 81 w 81"/>
                    <a:gd name="T147" fmla="*/ 60 h 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1" h="60">
                      <a:moveTo>
                        <a:pt x="78" y="13"/>
                      </a:moveTo>
                      <a:lnTo>
                        <a:pt x="72" y="14"/>
                      </a:lnTo>
                      <a:lnTo>
                        <a:pt x="65" y="13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3" y="5"/>
                      </a:lnTo>
                      <a:lnTo>
                        <a:pt x="43" y="10"/>
                      </a:lnTo>
                      <a:lnTo>
                        <a:pt x="36" y="13"/>
                      </a:lnTo>
                      <a:lnTo>
                        <a:pt x="35" y="18"/>
                      </a:lnTo>
                      <a:lnTo>
                        <a:pt x="33" y="20"/>
                      </a:lnTo>
                      <a:lnTo>
                        <a:pt x="28" y="18"/>
                      </a:lnTo>
                      <a:lnTo>
                        <a:pt x="24" y="18"/>
                      </a:lnTo>
                      <a:lnTo>
                        <a:pt x="19" y="17"/>
                      </a:lnTo>
                      <a:lnTo>
                        <a:pt x="13" y="18"/>
                      </a:lnTo>
                      <a:lnTo>
                        <a:pt x="9" y="18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5" y="24"/>
                      </a:lnTo>
                      <a:lnTo>
                        <a:pt x="19" y="25"/>
                      </a:lnTo>
                      <a:lnTo>
                        <a:pt x="24" y="29"/>
                      </a:lnTo>
                      <a:lnTo>
                        <a:pt x="24" y="37"/>
                      </a:lnTo>
                      <a:lnTo>
                        <a:pt x="26" y="39"/>
                      </a:lnTo>
                      <a:lnTo>
                        <a:pt x="33" y="44"/>
                      </a:lnTo>
                      <a:lnTo>
                        <a:pt x="29" y="45"/>
                      </a:lnTo>
                      <a:lnTo>
                        <a:pt x="28" y="46"/>
                      </a:lnTo>
                      <a:lnTo>
                        <a:pt x="33" y="49"/>
                      </a:lnTo>
                      <a:lnTo>
                        <a:pt x="40" y="57"/>
                      </a:lnTo>
                      <a:lnTo>
                        <a:pt x="41" y="59"/>
                      </a:lnTo>
                      <a:lnTo>
                        <a:pt x="52" y="59"/>
                      </a:lnTo>
                      <a:lnTo>
                        <a:pt x="50" y="56"/>
                      </a:lnTo>
                      <a:lnTo>
                        <a:pt x="41" y="48"/>
                      </a:lnTo>
                      <a:lnTo>
                        <a:pt x="41" y="42"/>
                      </a:lnTo>
                      <a:lnTo>
                        <a:pt x="35" y="37"/>
                      </a:lnTo>
                      <a:lnTo>
                        <a:pt x="36" y="31"/>
                      </a:lnTo>
                      <a:lnTo>
                        <a:pt x="38" y="30"/>
                      </a:lnTo>
                      <a:lnTo>
                        <a:pt x="47" y="33"/>
                      </a:lnTo>
                      <a:lnTo>
                        <a:pt x="52" y="37"/>
                      </a:lnTo>
                      <a:lnTo>
                        <a:pt x="56" y="38"/>
                      </a:lnTo>
                      <a:lnTo>
                        <a:pt x="68" y="39"/>
                      </a:lnTo>
                      <a:lnTo>
                        <a:pt x="72" y="39"/>
                      </a:lnTo>
                      <a:lnTo>
                        <a:pt x="80" y="34"/>
                      </a:lnTo>
                      <a:lnTo>
                        <a:pt x="74" y="20"/>
                      </a:lnTo>
                      <a:lnTo>
                        <a:pt x="78" y="13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1" name="Freeform 238"/>
                <p:cNvSpPr>
                  <a:spLocks/>
                </p:cNvSpPr>
                <p:nvPr/>
              </p:nvSpPr>
              <p:spPr bwMode="auto">
                <a:xfrm>
                  <a:off x="3281" y="2068"/>
                  <a:ext cx="54" cy="29"/>
                </a:xfrm>
                <a:custGeom>
                  <a:avLst/>
                  <a:gdLst>
                    <a:gd name="T0" fmla="*/ 50 w 54"/>
                    <a:gd name="T1" fmla="*/ 1 h 29"/>
                    <a:gd name="T2" fmla="*/ 42 w 54"/>
                    <a:gd name="T3" fmla="*/ 0 h 29"/>
                    <a:gd name="T4" fmla="*/ 41 w 54"/>
                    <a:gd name="T5" fmla="*/ 1 h 29"/>
                    <a:gd name="T6" fmla="*/ 35 w 54"/>
                    <a:gd name="T7" fmla="*/ 1 h 29"/>
                    <a:gd name="T8" fmla="*/ 34 w 54"/>
                    <a:gd name="T9" fmla="*/ 1 h 29"/>
                    <a:gd name="T10" fmla="*/ 34 w 54"/>
                    <a:gd name="T11" fmla="*/ 3 h 29"/>
                    <a:gd name="T12" fmla="*/ 27 w 54"/>
                    <a:gd name="T13" fmla="*/ 1 h 29"/>
                    <a:gd name="T14" fmla="*/ 23 w 54"/>
                    <a:gd name="T15" fmla="*/ 2 h 29"/>
                    <a:gd name="T16" fmla="*/ 19 w 54"/>
                    <a:gd name="T17" fmla="*/ 9 h 29"/>
                    <a:gd name="T18" fmla="*/ 5 w 54"/>
                    <a:gd name="T19" fmla="*/ 8 h 29"/>
                    <a:gd name="T20" fmla="*/ 0 w 54"/>
                    <a:gd name="T21" fmla="*/ 14 h 29"/>
                    <a:gd name="T22" fmla="*/ 1 w 54"/>
                    <a:gd name="T23" fmla="*/ 14 h 29"/>
                    <a:gd name="T24" fmla="*/ 1 w 54"/>
                    <a:gd name="T25" fmla="*/ 18 h 29"/>
                    <a:gd name="T26" fmla="*/ 2 w 54"/>
                    <a:gd name="T27" fmla="*/ 21 h 29"/>
                    <a:gd name="T28" fmla="*/ 10 w 54"/>
                    <a:gd name="T29" fmla="*/ 26 h 29"/>
                    <a:gd name="T30" fmla="*/ 14 w 54"/>
                    <a:gd name="T31" fmla="*/ 26 h 29"/>
                    <a:gd name="T32" fmla="*/ 20 w 54"/>
                    <a:gd name="T33" fmla="*/ 25 h 29"/>
                    <a:gd name="T34" fmla="*/ 25 w 54"/>
                    <a:gd name="T35" fmla="*/ 26 h 29"/>
                    <a:gd name="T36" fmla="*/ 29 w 54"/>
                    <a:gd name="T37" fmla="*/ 26 h 29"/>
                    <a:gd name="T38" fmla="*/ 34 w 54"/>
                    <a:gd name="T39" fmla="*/ 28 h 29"/>
                    <a:gd name="T40" fmla="*/ 36 w 54"/>
                    <a:gd name="T41" fmla="*/ 26 h 29"/>
                    <a:gd name="T42" fmla="*/ 37 w 54"/>
                    <a:gd name="T43" fmla="*/ 21 h 29"/>
                    <a:gd name="T44" fmla="*/ 44 w 54"/>
                    <a:gd name="T45" fmla="*/ 18 h 29"/>
                    <a:gd name="T46" fmla="*/ 44 w 54"/>
                    <a:gd name="T47" fmla="*/ 13 h 29"/>
                    <a:gd name="T48" fmla="*/ 53 w 54"/>
                    <a:gd name="T49" fmla="*/ 8 h 29"/>
                    <a:gd name="T50" fmla="*/ 50 w 54"/>
                    <a:gd name="T51" fmla="*/ 1 h 29"/>
                    <a:gd name="T52" fmla="*/ 50 w 54"/>
                    <a:gd name="T53" fmla="*/ 1 h 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4"/>
                    <a:gd name="T82" fmla="*/ 0 h 29"/>
                    <a:gd name="T83" fmla="*/ 54 w 54"/>
                    <a:gd name="T84" fmla="*/ 29 h 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4" h="29">
                      <a:moveTo>
                        <a:pt x="50" y="1"/>
                      </a:move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3"/>
                      </a:lnTo>
                      <a:lnTo>
                        <a:pt x="27" y="1"/>
                      </a:lnTo>
                      <a:lnTo>
                        <a:pt x="23" y="2"/>
                      </a:lnTo>
                      <a:lnTo>
                        <a:pt x="19" y="9"/>
                      </a:lnTo>
                      <a:lnTo>
                        <a:pt x="5" y="8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8"/>
                      </a:lnTo>
                      <a:lnTo>
                        <a:pt x="2" y="21"/>
                      </a:lnTo>
                      <a:lnTo>
                        <a:pt x="10" y="26"/>
                      </a:lnTo>
                      <a:lnTo>
                        <a:pt x="14" y="26"/>
                      </a:lnTo>
                      <a:lnTo>
                        <a:pt x="20" y="25"/>
                      </a:lnTo>
                      <a:lnTo>
                        <a:pt x="25" y="26"/>
                      </a:lnTo>
                      <a:lnTo>
                        <a:pt x="29" y="26"/>
                      </a:lnTo>
                      <a:lnTo>
                        <a:pt x="34" y="28"/>
                      </a:lnTo>
                      <a:lnTo>
                        <a:pt x="36" y="26"/>
                      </a:lnTo>
                      <a:lnTo>
                        <a:pt x="37" y="21"/>
                      </a:lnTo>
                      <a:lnTo>
                        <a:pt x="44" y="18"/>
                      </a:lnTo>
                      <a:lnTo>
                        <a:pt x="44" y="13"/>
                      </a:lnTo>
                      <a:lnTo>
                        <a:pt x="53" y="8"/>
                      </a:lnTo>
                      <a:lnTo>
                        <a:pt x="50" y="1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14" name="Freeform 239"/>
              <p:cNvSpPr>
                <a:spLocks/>
              </p:cNvSpPr>
              <p:nvPr/>
            </p:nvSpPr>
            <p:spPr bwMode="auto">
              <a:xfrm>
                <a:off x="3378" y="2156"/>
                <a:ext cx="31" cy="60"/>
              </a:xfrm>
              <a:custGeom>
                <a:avLst/>
                <a:gdLst>
                  <a:gd name="T0" fmla="*/ 0 w 31"/>
                  <a:gd name="T1" fmla="*/ 43 h 60"/>
                  <a:gd name="T2" fmla="*/ 0 w 31"/>
                  <a:gd name="T3" fmla="*/ 43 h 60"/>
                  <a:gd name="T4" fmla="*/ 1 w 31"/>
                  <a:gd name="T5" fmla="*/ 43 h 60"/>
                  <a:gd name="T6" fmla="*/ 1 w 31"/>
                  <a:gd name="T7" fmla="*/ 36 h 60"/>
                  <a:gd name="T8" fmla="*/ 1 w 31"/>
                  <a:gd name="T9" fmla="*/ 24 h 60"/>
                  <a:gd name="T10" fmla="*/ 1 w 31"/>
                  <a:gd name="T11" fmla="*/ 24 h 60"/>
                  <a:gd name="T12" fmla="*/ 3 w 31"/>
                  <a:gd name="T13" fmla="*/ 16 h 60"/>
                  <a:gd name="T14" fmla="*/ 1 w 31"/>
                  <a:gd name="T15" fmla="*/ 13 h 60"/>
                  <a:gd name="T16" fmla="*/ 1 w 31"/>
                  <a:gd name="T17" fmla="*/ 3 h 60"/>
                  <a:gd name="T18" fmla="*/ 6 w 31"/>
                  <a:gd name="T19" fmla="*/ 0 h 60"/>
                  <a:gd name="T20" fmla="*/ 12 w 31"/>
                  <a:gd name="T21" fmla="*/ 2 h 60"/>
                  <a:gd name="T22" fmla="*/ 20 w 31"/>
                  <a:gd name="T23" fmla="*/ 8 h 60"/>
                  <a:gd name="T24" fmla="*/ 19 w 31"/>
                  <a:gd name="T25" fmla="*/ 24 h 60"/>
                  <a:gd name="T26" fmla="*/ 20 w 31"/>
                  <a:gd name="T27" fmla="*/ 29 h 60"/>
                  <a:gd name="T28" fmla="*/ 28 w 31"/>
                  <a:gd name="T29" fmla="*/ 32 h 60"/>
                  <a:gd name="T30" fmla="*/ 30 w 31"/>
                  <a:gd name="T31" fmla="*/ 43 h 60"/>
                  <a:gd name="T32" fmla="*/ 13 w 31"/>
                  <a:gd name="T33" fmla="*/ 59 h 60"/>
                  <a:gd name="T34" fmla="*/ 11 w 31"/>
                  <a:gd name="T35" fmla="*/ 58 h 60"/>
                  <a:gd name="T36" fmla="*/ 9 w 31"/>
                  <a:gd name="T37" fmla="*/ 50 h 60"/>
                  <a:gd name="T38" fmla="*/ 3 w 31"/>
                  <a:gd name="T39" fmla="*/ 47 h 60"/>
                  <a:gd name="T40" fmla="*/ 0 w 31"/>
                  <a:gd name="T41" fmla="*/ 43 h 60"/>
                  <a:gd name="T42" fmla="*/ 0 w 31"/>
                  <a:gd name="T43" fmla="*/ 43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60"/>
                  <a:gd name="T68" fmla="*/ 31 w 31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60">
                    <a:moveTo>
                      <a:pt x="0" y="43"/>
                    </a:moveTo>
                    <a:lnTo>
                      <a:pt x="0" y="43"/>
                    </a:lnTo>
                    <a:lnTo>
                      <a:pt x="1" y="43"/>
                    </a:lnTo>
                    <a:lnTo>
                      <a:pt x="1" y="36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1" y="3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20" y="8"/>
                    </a:lnTo>
                    <a:lnTo>
                      <a:pt x="19" y="24"/>
                    </a:lnTo>
                    <a:lnTo>
                      <a:pt x="20" y="29"/>
                    </a:lnTo>
                    <a:lnTo>
                      <a:pt x="28" y="32"/>
                    </a:lnTo>
                    <a:lnTo>
                      <a:pt x="30" y="43"/>
                    </a:lnTo>
                    <a:lnTo>
                      <a:pt x="13" y="59"/>
                    </a:lnTo>
                    <a:lnTo>
                      <a:pt x="11" y="58"/>
                    </a:lnTo>
                    <a:lnTo>
                      <a:pt x="9" y="50"/>
                    </a:lnTo>
                    <a:lnTo>
                      <a:pt x="3" y="4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5" name="Freeform 240"/>
              <p:cNvSpPr>
                <a:spLocks/>
              </p:cNvSpPr>
              <p:nvPr/>
            </p:nvSpPr>
            <p:spPr bwMode="auto">
              <a:xfrm>
                <a:off x="3220" y="2024"/>
                <a:ext cx="124" cy="54"/>
              </a:xfrm>
              <a:custGeom>
                <a:avLst/>
                <a:gdLst>
                  <a:gd name="T0" fmla="*/ 0 w 124"/>
                  <a:gd name="T1" fmla="*/ 33 h 54"/>
                  <a:gd name="T2" fmla="*/ 0 w 124"/>
                  <a:gd name="T3" fmla="*/ 33 h 54"/>
                  <a:gd name="T4" fmla="*/ 2 w 124"/>
                  <a:gd name="T5" fmla="*/ 35 h 54"/>
                  <a:gd name="T6" fmla="*/ 4 w 124"/>
                  <a:gd name="T7" fmla="*/ 36 h 54"/>
                  <a:gd name="T8" fmla="*/ 4 w 124"/>
                  <a:gd name="T9" fmla="*/ 39 h 54"/>
                  <a:gd name="T10" fmla="*/ 2 w 124"/>
                  <a:gd name="T11" fmla="*/ 42 h 54"/>
                  <a:gd name="T12" fmla="*/ 9 w 124"/>
                  <a:gd name="T13" fmla="*/ 45 h 54"/>
                  <a:gd name="T14" fmla="*/ 14 w 124"/>
                  <a:gd name="T15" fmla="*/ 44 h 54"/>
                  <a:gd name="T16" fmla="*/ 16 w 124"/>
                  <a:gd name="T17" fmla="*/ 45 h 54"/>
                  <a:gd name="T18" fmla="*/ 21 w 124"/>
                  <a:gd name="T19" fmla="*/ 45 h 54"/>
                  <a:gd name="T20" fmla="*/ 29 w 124"/>
                  <a:gd name="T21" fmla="*/ 43 h 54"/>
                  <a:gd name="T22" fmla="*/ 43 w 124"/>
                  <a:gd name="T23" fmla="*/ 41 h 54"/>
                  <a:gd name="T24" fmla="*/ 45 w 124"/>
                  <a:gd name="T25" fmla="*/ 45 h 54"/>
                  <a:gd name="T26" fmla="*/ 48 w 124"/>
                  <a:gd name="T27" fmla="*/ 46 h 54"/>
                  <a:gd name="T28" fmla="*/ 52 w 124"/>
                  <a:gd name="T29" fmla="*/ 50 h 54"/>
                  <a:gd name="T30" fmla="*/ 67 w 124"/>
                  <a:gd name="T31" fmla="*/ 53 h 54"/>
                  <a:gd name="T32" fmla="*/ 81 w 124"/>
                  <a:gd name="T33" fmla="*/ 53 h 54"/>
                  <a:gd name="T34" fmla="*/ 86 w 124"/>
                  <a:gd name="T35" fmla="*/ 48 h 54"/>
                  <a:gd name="T36" fmla="*/ 88 w 124"/>
                  <a:gd name="T37" fmla="*/ 46 h 54"/>
                  <a:gd name="T38" fmla="*/ 95 w 124"/>
                  <a:gd name="T39" fmla="*/ 48 h 54"/>
                  <a:gd name="T40" fmla="*/ 96 w 124"/>
                  <a:gd name="T41" fmla="*/ 45 h 54"/>
                  <a:gd name="T42" fmla="*/ 97 w 124"/>
                  <a:gd name="T43" fmla="*/ 45 h 54"/>
                  <a:gd name="T44" fmla="*/ 103 w 124"/>
                  <a:gd name="T45" fmla="*/ 45 h 54"/>
                  <a:gd name="T46" fmla="*/ 105 w 124"/>
                  <a:gd name="T47" fmla="*/ 45 h 54"/>
                  <a:gd name="T48" fmla="*/ 113 w 124"/>
                  <a:gd name="T49" fmla="*/ 41 h 54"/>
                  <a:gd name="T50" fmla="*/ 113 w 124"/>
                  <a:gd name="T51" fmla="*/ 36 h 54"/>
                  <a:gd name="T52" fmla="*/ 115 w 124"/>
                  <a:gd name="T53" fmla="*/ 32 h 54"/>
                  <a:gd name="T54" fmla="*/ 114 w 124"/>
                  <a:gd name="T55" fmla="*/ 28 h 54"/>
                  <a:gd name="T56" fmla="*/ 114 w 124"/>
                  <a:gd name="T57" fmla="*/ 26 h 54"/>
                  <a:gd name="T58" fmla="*/ 120 w 124"/>
                  <a:gd name="T59" fmla="*/ 26 h 54"/>
                  <a:gd name="T60" fmla="*/ 123 w 124"/>
                  <a:gd name="T61" fmla="*/ 25 h 54"/>
                  <a:gd name="T62" fmla="*/ 123 w 124"/>
                  <a:gd name="T63" fmla="*/ 21 h 54"/>
                  <a:gd name="T64" fmla="*/ 118 w 124"/>
                  <a:gd name="T65" fmla="*/ 9 h 54"/>
                  <a:gd name="T66" fmla="*/ 118 w 124"/>
                  <a:gd name="T67" fmla="*/ 7 h 54"/>
                  <a:gd name="T68" fmla="*/ 116 w 124"/>
                  <a:gd name="T69" fmla="*/ 7 h 54"/>
                  <a:gd name="T70" fmla="*/ 105 w 124"/>
                  <a:gd name="T71" fmla="*/ 7 h 54"/>
                  <a:gd name="T72" fmla="*/ 98 w 124"/>
                  <a:gd name="T73" fmla="*/ 0 h 54"/>
                  <a:gd name="T74" fmla="*/ 88 w 124"/>
                  <a:gd name="T75" fmla="*/ 0 h 54"/>
                  <a:gd name="T76" fmla="*/ 87 w 124"/>
                  <a:gd name="T77" fmla="*/ 7 h 54"/>
                  <a:gd name="T78" fmla="*/ 81 w 124"/>
                  <a:gd name="T79" fmla="*/ 9 h 54"/>
                  <a:gd name="T80" fmla="*/ 76 w 124"/>
                  <a:gd name="T81" fmla="*/ 9 h 54"/>
                  <a:gd name="T82" fmla="*/ 70 w 124"/>
                  <a:gd name="T83" fmla="*/ 7 h 54"/>
                  <a:gd name="T84" fmla="*/ 70 w 124"/>
                  <a:gd name="T85" fmla="*/ 7 h 54"/>
                  <a:gd name="T86" fmla="*/ 62 w 124"/>
                  <a:gd name="T87" fmla="*/ 9 h 54"/>
                  <a:gd name="T88" fmla="*/ 59 w 124"/>
                  <a:gd name="T89" fmla="*/ 16 h 54"/>
                  <a:gd name="T90" fmla="*/ 54 w 124"/>
                  <a:gd name="T91" fmla="*/ 19 h 54"/>
                  <a:gd name="T92" fmla="*/ 54 w 124"/>
                  <a:gd name="T93" fmla="*/ 21 h 54"/>
                  <a:gd name="T94" fmla="*/ 56 w 124"/>
                  <a:gd name="T95" fmla="*/ 29 h 54"/>
                  <a:gd name="T96" fmla="*/ 54 w 124"/>
                  <a:gd name="T97" fmla="*/ 29 h 54"/>
                  <a:gd name="T98" fmla="*/ 53 w 124"/>
                  <a:gd name="T99" fmla="*/ 28 h 54"/>
                  <a:gd name="T100" fmla="*/ 45 w 124"/>
                  <a:gd name="T101" fmla="*/ 27 h 54"/>
                  <a:gd name="T102" fmla="*/ 44 w 124"/>
                  <a:gd name="T103" fmla="*/ 28 h 54"/>
                  <a:gd name="T104" fmla="*/ 36 w 124"/>
                  <a:gd name="T105" fmla="*/ 29 h 54"/>
                  <a:gd name="T106" fmla="*/ 27 w 124"/>
                  <a:gd name="T107" fmla="*/ 34 h 54"/>
                  <a:gd name="T108" fmla="*/ 19 w 124"/>
                  <a:gd name="T109" fmla="*/ 29 h 54"/>
                  <a:gd name="T110" fmla="*/ 13 w 124"/>
                  <a:gd name="T111" fmla="*/ 36 h 54"/>
                  <a:gd name="T112" fmla="*/ 5 w 124"/>
                  <a:gd name="T113" fmla="*/ 30 h 54"/>
                  <a:gd name="T114" fmla="*/ 0 w 124"/>
                  <a:gd name="T115" fmla="*/ 33 h 54"/>
                  <a:gd name="T116" fmla="*/ 0 w 124"/>
                  <a:gd name="T117" fmla="*/ 33 h 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4"/>
                  <a:gd name="T178" fmla="*/ 0 h 54"/>
                  <a:gd name="T179" fmla="*/ 124 w 124"/>
                  <a:gd name="T180" fmla="*/ 54 h 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4" h="54">
                    <a:moveTo>
                      <a:pt x="0" y="33"/>
                    </a:moveTo>
                    <a:lnTo>
                      <a:pt x="0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2" y="42"/>
                    </a:lnTo>
                    <a:lnTo>
                      <a:pt x="9" y="45"/>
                    </a:lnTo>
                    <a:lnTo>
                      <a:pt x="14" y="44"/>
                    </a:lnTo>
                    <a:lnTo>
                      <a:pt x="16" y="45"/>
                    </a:lnTo>
                    <a:lnTo>
                      <a:pt x="21" y="45"/>
                    </a:lnTo>
                    <a:lnTo>
                      <a:pt x="29" y="43"/>
                    </a:lnTo>
                    <a:lnTo>
                      <a:pt x="43" y="41"/>
                    </a:lnTo>
                    <a:lnTo>
                      <a:pt x="45" y="45"/>
                    </a:lnTo>
                    <a:lnTo>
                      <a:pt x="48" y="46"/>
                    </a:lnTo>
                    <a:lnTo>
                      <a:pt x="52" y="50"/>
                    </a:lnTo>
                    <a:lnTo>
                      <a:pt x="67" y="53"/>
                    </a:lnTo>
                    <a:lnTo>
                      <a:pt x="81" y="53"/>
                    </a:lnTo>
                    <a:lnTo>
                      <a:pt x="86" y="48"/>
                    </a:lnTo>
                    <a:lnTo>
                      <a:pt x="88" y="46"/>
                    </a:lnTo>
                    <a:lnTo>
                      <a:pt x="95" y="48"/>
                    </a:lnTo>
                    <a:lnTo>
                      <a:pt x="96" y="45"/>
                    </a:lnTo>
                    <a:lnTo>
                      <a:pt x="97" y="45"/>
                    </a:lnTo>
                    <a:lnTo>
                      <a:pt x="103" y="45"/>
                    </a:lnTo>
                    <a:lnTo>
                      <a:pt x="105" y="45"/>
                    </a:lnTo>
                    <a:lnTo>
                      <a:pt x="113" y="41"/>
                    </a:lnTo>
                    <a:lnTo>
                      <a:pt x="113" y="36"/>
                    </a:lnTo>
                    <a:lnTo>
                      <a:pt x="115" y="32"/>
                    </a:lnTo>
                    <a:lnTo>
                      <a:pt x="114" y="28"/>
                    </a:lnTo>
                    <a:lnTo>
                      <a:pt x="114" y="26"/>
                    </a:lnTo>
                    <a:lnTo>
                      <a:pt x="120" y="26"/>
                    </a:lnTo>
                    <a:lnTo>
                      <a:pt x="123" y="25"/>
                    </a:lnTo>
                    <a:lnTo>
                      <a:pt x="123" y="21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98" y="0"/>
                    </a:lnTo>
                    <a:lnTo>
                      <a:pt x="88" y="0"/>
                    </a:lnTo>
                    <a:lnTo>
                      <a:pt x="87" y="7"/>
                    </a:lnTo>
                    <a:lnTo>
                      <a:pt x="81" y="9"/>
                    </a:lnTo>
                    <a:lnTo>
                      <a:pt x="76" y="9"/>
                    </a:lnTo>
                    <a:lnTo>
                      <a:pt x="70" y="7"/>
                    </a:lnTo>
                    <a:lnTo>
                      <a:pt x="62" y="9"/>
                    </a:lnTo>
                    <a:lnTo>
                      <a:pt x="59" y="16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3" y="28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36" y="29"/>
                    </a:lnTo>
                    <a:lnTo>
                      <a:pt x="27" y="34"/>
                    </a:lnTo>
                    <a:lnTo>
                      <a:pt x="19" y="29"/>
                    </a:lnTo>
                    <a:lnTo>
                      <a:pt x="13" y="36"/>
                    </a:lnTo>
                    <a:lnTo>
                      <a:pt x="5" y="30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" name="Freeform 241"/>
              <p:cNvSpPr>
                <a:spLocks/>
              </p:cNvSpPr>
              <p:nvPr/>
            </p:nvSpPr>
            <p:spPr bwMode="auto">
              <a:xfrm>
                <a:off x="3112" y="1977"/>
                <a:ext cx="57" cy="38"/>
              </a:xfrm>
              <a:custGeom>
                <a:avLst/>
                <a:gdLst>
                  <a:gd name="T0" fmla="*/ 0 w 57"/>
                  <a:gd name="T1" fmla="*/ 8 h 38"/>
                  <a:gd name="T2" fmla="*/ 0 w 57"/>
                  <a:gd name="T3" fmla="*/ 8 h 38"/>
                  <a:gd name="T4" fmla="*/ 1 w 57"/>
                  <a:gd name="T5" fmla="*/ 12 h 38"/>
                  <a:gd name="T6" fmla="*/ 7 w 57"/>
                  <a:gd name="T7" fmla="*/ 14 h 38"/>
                  <a:gd name="T8" fmla="*/ 12 w 57"/>
                  <a:gd name="T9" fmla="*/ 18 h 38"/>
                  <a:gd name="T10" fmla="*/ 23 w 57"/>
                  <a:gd name="T11" fmla="*/ 22 h 38"/>
                  <a:gd name="T12" fmla="*/ 25 w 57"/>
                  <a:gd name="T13" fmla="*/ 28 h 38"/>
                  <a:gd name="T14" fmla="*/ 31 w 57"/>
                  <a:gd name="T15" fmla="*/ 30 h 38"/>
                  <a:gd name="T16" fmla="*/ 34 w 57"/>
                  <a:gd name="T17" fmla="*/ 24 h 38"/>
                  <a:gd name="T18" fmla="*/ 35 w 57"/>
                  <a:gd name="T19" fmla="*/ 24 h 38"/>
                  <a:gd name="T20" fmla="*/ 35 w 57"/>
                  <a:gd name="T21" fmla="*/ 31 h 38"/>
                  <a:gd name="T22" fmla="*/ 36 w 57"/>
                  <a:gd name="T23" fmla="*/ 32 h 38"/>
                  <a:gd name="T24" fmla="*/ 35 w 57"/>
                  <a:gd name="T25" fmla="*/ 34 h 38"/>
                  <a:gd name="T26" fmla="*/ 43 w 57"/>
                  <a:gd name="T27" fmla="*/ 37 h 38"/>
                  <a:gd name="T28" fmla="*/ 48 w 57"/>
                  <a:gd name="T29" fmla="*/ 37 h 38"/>
                  <a:gd name="T30" fmla="*/ 47 w 57"/>
                  <a:gd name="T31" fmla="*/ 30 h 38"/>
                  <a:gd name="T32" fmla="*/ 48 w 57"/>
                  <a:gd name="T33" fmla="*/ 27 h 38"/>
                  <a:gd name="T34" fmla="*/ 52 w 57"/>
                  <a:gd name="T35" fmla="*/ 24 h 38"/>
                  <a:gd name="T36" fmla="*/ 56 w 57"/>
                  <a:gd name="T37" fmla="*/ 22 h 38"/>
                  <a:gd name="T38" fmla="*/ 56 w 57"/>
                  <a:gd name="T39" fmla="*/ 20 h 38"/>
                  <a:gd name="T40" fmla="*/ 51 w 57"/>
                  <a:gd name="T41" fmla="*/ 14 h 38"/>
                  <a:gd name="T42" fmla="*/ 47 w 57"/>
                  <a:gd name="T43" fmla="*/ 12 h 38"/>
                  <a:gd name="T44" fmla="*/ 47 w 57"/>
                  <a:gd name="T45" fmla="*/ 3 h 38"/>
                  <a:gd name="T46" fmla="*/ 38 w 57"/>
                  <a:gd name="T47" fmla="*/ 3 h 38"/>
                  <a:gd name="T48" fmla="*/ 35 w 57"/>
                  <a:gd name="T49" fmla="*/ 0 h 38"/>
                  <a:gd name="T50" fmla="*/ 30 w 57"/>
                  <a:gd name="T51" fmla="*/ 0 h 38"/>
                  <a:gd name="T52" fmla="*/ 17 w 57"/>
                  <a:gd name="T53" fmla="*/ 3 h 38"/>
                  <a:gd name="T54" fmla="*/ 14 w 57"/>
                  <a:gd name="T55" fmla="*/ 3 h 38"/>
                  <a:gd name="T56" fmla="*/ 0 w 57"/>
                  <a:gd name="T57" fmla="*/ 8 h 38"/>
                  <a:gd name="T58" fmla="*/ 0 w 57"/>
                  <a:gd name="T59" fmla="*/ 8 h 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"/>
                  <a:gd name="T91" fmla="*/ 0 h 38"/>
                  <a:gd name="T92" fmla="*/ 57 w 57"/>
                  <a:gd name="T93" fmla="*/ 38 h 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" h="38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7" y="14"/>
                    </a:lnTo>
                    <a:lnTo>
                      <a:pt x="12" y="18"/>
                    </a:lnTo>
                    <a:lnTo>
                      <a:pt x="23" y="22"/>
                    </a:lnTo>
                    <a:lnTo>
                      <a:pt x="25" y="28"/>
                    </a:lnTo>
                    <a:lnTo>
                      <a:pt x="31" y="30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5" y="31"/>
                    </a:lnTo>
                    <a:lnTo>
                      <a:pt x="36" y="32"/>
                    </a:lnTo>
                    <a:lnTo>
                      <a:pt x="35" y="34"/>
                    </a:lnTo>
                    <a:lnTo>
                      <a:pt x="43" y="37"/>
                    </a:lnTo>
                    <a:lnTo>
                      <a:pt x="48" y="37"/>
                    </a:lnTo>
                    <a:lnTo>
                      <a:pt x="47" y="30"/>
                    </a:lnTo>
                    <a:lnTo>
                      <a:pt x="48" y="27"/>
                    </a:lnTo>
                    <a:lnTo>
                      <a:pt x="52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1" y="14"/>
                    </a:lnTo>
                    <a:lnTo>
                      <a:pt x="47" y="12"/>
                    </a:lnTo>
                    <a:lnTo>
                      <a:pt x="47" y="3"/>
                    </a:lnTo>
                    <a:lnTo>
                      <a:pt x="38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" name="Freeform 242"/>
              <p:cNvSpPr>
                <a:spLocks/>
              </p:cNvSpPr>
              <p:nvPr/>
            </p:nvSpPr>
            <p:spPr bwMode="auto">
              <a:xfrm>
                <a:off x="3427" y="2123"/>
                <a:ext cx="103" cy="58"/>
              </a:xfrm>
              <a:custGeom>
                <a:avLst/>
                <a:gdLst>
                  <a:gd name="T0" fmla="*/ 0 w 103"/>
                  <a:gd name="T1" fmla="*/ 9 h 58"/>
                  <a:gd name="T2" fmla="*/ 0 w 103"/>
                  <a:gd name="T3" fmla="*/ 9 h 58"/>
                  <a:gd name="T4" fmla="*/ 0 w 103"/>
                  <a:gd name="T5" fmla="*/ 12 h 58"/>
                  <a:gd name="T6" fmla="*/ 9 w 103"/>
                  <a:gd name="T7" fmla="*/ 22 h 58"/>
                  <a:gd name="T8" fmla="*/ 5 w 103"/>
                  <a:gd name="T9" fmla="*/ 25 h 58"/>
                  <a:gd name="T10" fmla="*/ 0 w 103"/>
                  <a:gd name="T11" fmla="*/ 33 h 58"/>
                  <a:gd name="T12" fmla="*/ 0 w 103"/>
                  <a:gd name="T13" fmla="*/ 38 h 58"/>
                  <a:gd name="T14" fmla="*/ 9 w 103"/>
                  <a:gd name="T15" fmla="*/ 45 h 58"/>
                  <a:gd name="T16" fmla="*/ 10 w 103"/>
                  <a:gd name="T17" fmla="*/ 57 h 58"/>
                  <a:gd name="T18" fmla="*/ 24 w 103"/>
                  <a:gd name="T19" fmla="*/ 55 h 58"/>
                  <a:gd name="T20" fmla="*/ 35 w 103"/>
                  <a:gd name="T21" fmla="*/ 55 h 58"/>
                  <a:gd name="T22" fmla="*/ 50 w 103"/>
                  <a:gd name="T23" fmla="*/ 57 h 58"/>
                  <a:gd name="T24" fmla="*/ 56 w 103"/>
                  <a:gd name="T25" fmla="*/ 57 h 58"/>
                  <a:gd name="T26" fmla="*/ 59 w 103"/>
                  <a:gd name="T27" fmla="*/ 55 h 58"/>
                  <a:gd name="T28" fmla="*/ 59 w 103"/>
                  <a:gd name="T29" fmla="*/ 49 h 58"/>
                  <a:gd name="T30" fmla="*/ 65 w 103"/>
                  <a:gd name="T31" fmla="*/ 47 h 58"/>
                  <a:gd name="T32" fmla="*/ 77 w 103"/>
                  <a:gd name="T33" fmla="*/ 42 h 58"/>
                  <a:gd name="T34" fmla="*/ 82 w 103"/>
                  <a:gd name="T35" fmla="*/ 46 h 58"/>
                  <a:gd name="T36" fmla="*/ 90 w 103"/>
                  <a:gd name="T37" fmla="*/ 46 h 58"/>
                  <a:gd name="T38" fmla="*/ 85 w 103"/>
                  <a:gd name="T39" fmla="*/ 36 h 58"/>
                  <a:gd name="T40" fmla="*/ 82 w 103"/>
                  <a:gd name="T41" fmla="*/ 35 h 58"/>
                  <a:gd name="T42" fmla="*/ 88 w 103"/>
                  <a:gd name="T43" fmla="*/ 29 h 58"/>
                  <a:gd name="T44" fmla="*/ 88 w 103"/>
                  <a:gd name="T45" fmla="*/ 21 h 58"/>
                  <a:gd name="T46" fmla="*/ 94 w 103"/>
                  <a:gd name="T47" fmla="*/ 18 h 58"/>
                  <a:gd name="T48" fmla="*/ 99 w 103"/>
                  <a:gd name="T49" fmla="*/ 15 h 58"/>
                  <a:gd name="T50" fmla="*/ 102 w 103"/>
                  <a:gd name="T51" fmla="*/ 10 h 58"/>
                  <a:gd name="T52" fmla="*/ 96 w 103"/>
                  <a:gd name="T53" fmla="*/ 10 h 58"/>
                  <a:gd name="T54" fmla="*/ 89 w 103"/>
                  <a:gd name="T55" fmla="*/ 6 h 58"/>
                  <a:gd name="T56" fmla="*/ 80 w 103"/>
                  <a:gd name="T57" fmla="*/ 1 h 58"/>
                  <a:gd name="T58" fmla="*/ 75 w 103"/>
                  <a:gd name="T59" fmla="*/ 1 h 58"/>
                  <a:gd name="T60" fmla="*/ 49 w 103"/>
                  <a:gd name="T61" fmla="*/ 12 h 58"/>
                  <a:gd name="T62" fmla="*/ 11 w 103"/>
                  <a:gd name="T63" fmla="*/ 9 h 58"/>
                  <a:gd name="T64" fmla="*/ 9 w 103"/>
                  <a:gd name="T65" fmla="*/ 6 h 58"/>
                  <a:gd name="T66" fmla="*/ 10 w 103"/>
                  <a:gd name="T67" fmla="*/ 1 h 58"/>
                  <a:gd name="T68" fmla="*/ 7 w 103"/>
                  <a:gd name="T69" fmla="*/ 0 h 58"/>
                  <a:gd name="T70" fmla="*/ 0 w 103"/>
                  <a:gd name="T71" fmla="*/ 1 h 58"/>
                  <a:gd name="T72" fmla="*/ 0 w 103"/>
                  <a:gd name="T73" fmla="*/ 9 h 58"/>
                  <a:gd name="T74" fmla="*/ 0 w 103"/>
                  <a:gd name="T75" fmla="*/ 9 h 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3"/>
                  <a:gd name="T115" fmla="*/ 0 h 58"/>
                  <a:gd name="T116" fmla="*/ 103 w 103"/>
                  <a:gd name="T117" fmla="*/ 58 h 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3" h="58">
                    <a:moveTo>
                      <a:pt x="0" y="9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9" y="22"/>
                    </a:lnTo>
                    <a:lnTo>
                      <a:pt x="5" y="25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9" y="45"/>
                    </a:lnTo>
                    <a:lnTo>
                      <a:pt x="10" y="57"/>
                    </a:lnTo>
                    <a:lnTo>
                      <a:pt x="24" y="55"/>
                    </a:lnTo>
                    <a:lnTo>
                      <a:pt x="35" y="55"/>
                    </a:lnTo>
                    <a:lnTo>
                      <a:pt x="50" y="57"/>
                    </a:lnTo>
                    <a:lnTo>
                      <a:pt x="56" y="57"/>
                    </a:lnTo>
                    <a:lnTo>
                      <a:pt x="59" y="55"/>
                    </a:lnTo>
                    <a:lnTo>
                      <a:pt x="59" y="49"/>
                    </a:lnTo>
                    <a:lnTo>
                      <a:pt x="65" y="47"/>
                    </a:lnTo>
                    <a:lnTo>
                      <a:pt x="77" y="42"/>
                    </a:lnTo>
                    <a:lnTo>
                      <a:pt x="82" y="46"/>
                    </a:lnTo>
                    <a:lnTo>
                      <a:pt x="90" y="46"/>
                    </a:lnTo>
                    <a:lnTo>
                      <a:pt x="85" y="36"/>
                    </a:lnTo>
                    <a:lnTo>
                      <a:pt x="82" y="35"/>
                    </a:lnTo>
                    <a:lnTo>
                      <a:pt x="88" y="29"/>
                    </a:lnTo>
                    <a:lnTo>
                      <a:pt x="88" y="21"/>
                    </a:lnTo>
                    <a:lnTo>
                      <a:pt x="94" y="18"/>
                    </a:lnTo>
                    <a:lnTo>
                      <a:pt x="99" y="15"/>
                    </a:lnTo>
                    <a:lnTo>
                      <a:pt x="102" y="10"/>
                    </a:lnTo>
                    <a:lnTo>
                      <a:pt x="96" y="10"/>
                    </a:lnTo>
                    <a:lnTo>
                      <a:pt x="89" y="6"/>
                    </a:lnTo>
                    <a:lnTo>
                      <a:pt x="80" y="1"/>
                    </a:lnTo>
                    <a:lnTo>
                      <a:pt x="75" y="1"/>
                    </a:lnTo>
                    <a:lnTo>
                      <a:pt x="49" y="12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" name="Freeform 243"/>
              <p:cNvSpPr>
                <a:spLocks/>
              </p:cNvSpPr>
              <p:nvPr/>
            </p:nvSpPr>
            <p:spPr bwMode="auto">
              <a:xfrm>
                <a:off x="3260" y="1982"/>
                <a:ext cx="168" cy="69"/>
              </a:xfrm>
              <a:custGeom>
                <a:avLst/>
                <a:gdLst>
                  <a:gd name="T0" fmla="*/ 0 w 168"/>
                  <a:gd name="T1" fmla="*/ 19 h 69"/>
                  <a:gd name="T2" fmla="*/ 0 w 168"/>
                  <a:gd name="T3" fmla="*/ 19 h 69"/>
                  <a:gd name="T4" fmla="*/ 0 w 168"/>
                  <a:gd name="T5" fmla="*/ 18 h 69"/>
                  <a:gd name="T6" fmla="*/ 5 w 168"/>
                  <a:gd name="T7" fmla="*/ 19 h 69"/>
                  <a:gd name="T8" fmla="*/ 6 w 168"/>
                  <a:gd name="T9" fmla="*/ 18 h 69"/>
                  <a:gd name="T10" fmla="*/ 19 w 168"/>
                  <a:gd name="T11" fmla="*/ 12 h 69"/>
                  <a:gd name="T12" fmla="*/ 22 w 168"/>
                  <a:gd name="T13" fmla="*/ 9 h 69"/>
                  <a:gd name="T14" fmla="*/ 36 w 168"/>
                  <a:gd name="T15" fmla="*/ 6 h 69"/>
                  <a:gd name="T16" fmla="*/ 36 w 168"/>
                  <a:gd name="T17" fmla="*/ 0 h 69"/>
                  <a:gd name="T18" fmla="*/ 39 w 168"/>
                  <a:gd name="T19" fmla="*/ 1 h 69"/>
                  <a:gd name="T20" fmla="*/ 41 w 168"/>
                  <a:gd name="T21" fmla="*/ 6 h 69"/>
                  <a:gd name="T22" fmla="*/ 44 w 168"/>
                  <a:gd name="T23" fmla="*/ 6 h 69"/>
                  <a:gd name="T24" fmla="*/ 46 w 168"/>
                  <a:gd name="T25" fmla="*/ 7 h 69"/>
                  <a:gd name="T26" fmla="*/ 50 w 168"/>
                  <a:gd name="T27" fmla="*/ 4 h 69"/>
                  <a:gd name="T28" fmla="*/ 55 w 168"/>
                  <a:gd name="T29" fmla="*/ 7 h 69"/>
                  <a:gd name="T30" fmla="*/ 63 w 168"/>
                  <a:gd name="T31" fmla="*/ 8 h 69"/>
                  <a:gd name="T32" fmla="*/ 65 w 168"/>
                  <a:gd name="T33" fmla="*/ 12 h 69"/>
                  <a:gd name="T34" fmla="*/ 71 w 168"/>
                  <a:gd name="T35" fmla="*/ 12 h 69"/>
                  <a:gd name="T36" fmla="*/ 70 w 168"/>
                  <a:gd name="T37" fmla="*/ 15 h 69"/>
                  <a:gd name="T38" fmla="*/ 76 w 168"/>
                  <a:gd name="T39" fmla="*/ 19 h 69"/>
                  <a:gd name="T40" fmla="*/ 80 w 168"/>
                  <a:gd name="T41" fmla="*/ 18 h 69"/>
                  <a:gd name="T42" fmla="*/ 80 w 168"/>
                  <a:gd name="T43" fmla="*/ 16 h 69"/>
                  <a:gd name="T44" fmla="*/ 93 w 168"/>
                  <a:gd name="T45" fmla="*/ 18 h 69"/>
                  <a:gd name="T46" fmla="*/ 93 w 168"/>
                  <a:gd name="T47" fmla="*/ 21 h 69"/>
                  <a:gd name="T48" fmla="*/ 99 w 168"/>
                  <a:gd name="T49" fmla="*/ 23 h 69"/>
                  <a:gd name="T50" fmla="*/ 103 w 168"/>
                  <a:gd name="T51" fmla="*/ 32 h 69"/>
                  <a:gd name="T52" fmla="*/ 115 w 168"/>
                  <a:gd name="T53" fmla="*/ 33 h 69"/>
                  <a:gd name="T54" fmla="*/ 119 w 168"/>
                  <a:gd name="T55" fmla="*/ 32 h 69"/>
                  <a:gd name="T56" fmla="*/ 128 w 168"/>
                  <a:gd name="T57" fmla="*/ 39 h 69"/>
                  <a:gd name="T58" fmla="*/ 129 w 168"/>
                  <a:gd name="T59" fmla="*/ 40 h 69"/>
                  <a:gd name="T60" fmla="*/ 135 w 168"/>
                  <a:gd name="T61" fmla="*/ 36 h 69"/>
                  <a:gd name="T62" fmla="*/ 138 w 168"/>
                  <a:gd name="T63" fmla="*/ 36 h 69"/>
                  <a:gd name="T64" fmla="*/ 144 w 168"/>
                  <a:gd name="T65" fmla="*/ 38 h 69"/>
                  <a:gd name="T66" fmla="*/ 152 w 168"/>
                  <a:gd name="T67" fmla="*/ 35 h 69"/>
                  <a:gd name="T68" fmla="*/ 157 w 168"/>
                  <a:gd name="T69" fmla="*/ 36 h 69"/>
                  <a:gd name="T70" fmla="*/ 167 w 168"/>
                  <a:gd name="T71" fmla="*/ 42 h 69"/>
                  <a:gd name="T72" fmla="*/ 162 w 168"/>
                  <a:gd name="T73" fmla="*/ 56 h 69"/>
                  <a:gd name="T74" fmla="*/ 159 w 168"/>
                  <a:gd name="T75" fmla="*/ 56 h 69"/>
                  <a:gd name="T76" fmla="*/ 148 w 168"/>
                  <a:gd name="T77" fmla="*/ 51 h 69"/>
                  <a:gd name="T78" fmla="*/ 138 w 168"/>
                  <a:gd name="T79" fmla="*/ 51 h 69"/>
                  <a:gd name="T80" fmla="*/ 136 w 168"/>
                  <a:gd name="T81" fmla="*/ 56 h 69"/>
                  <a:gd name="T82" fmla="*/ 135 w 168"/>
                  <a:gd name="T83" fmla="*/ 60 h 69"/>
                  <a:gd name="T84" fmla="*/ 128 w 168"/>
                  <a:gd name="T85" fmla="*/ 62 h 69"/>
                  <a:gd name="T86" fmla="*/ 122 w 168"/>
                  <a:gd name="T87" fmla="*/ 61 h 69"/>
                  <a:gd name="T88" fmla="*/ 109 w 168"/>
                  <a:gd name="T89" fmla="*/ 63 h 69"/>
                  <a:gd name="T90" fmla="*/ 105 w 168"/>
                  <a:gd name="T91" fmla="*/ 68 h 69"/>
                  <a:gd name="T92" fmla="*/ 93 w 168"/>
                  <a:gd name="T93" fmla="*/ 68 h 69"/>
                  <a:gd name="T94" fmla="*/ 83 w 168"/>
                  <a:gd name="T95" fmla="*/ 63 h 69"/>
                  <a:gd name="T96" fmla="*/ 78 w 168"/>
                  <a:gd name="T97" fmla="*/ 51 h 69"/>
                  <a:gd name="T98" fmla="*/ 78 w 168"/>
                  <a:gd name="T99" fmla="*/ 49 h 69"/>
                  <a:gd name="T100" fmla="*/ 76 w 168"/>
                  <a:gd name="T101" fmla="*/ 49 h 69"/>
                  <a:gd name="T102" fmla="*/ 65 w 168"/>
                  <a:gd name="T103" fmla="*/ 49 h 69"/>
                  <a:gd name="T104" fmla="*/ 58 w 168"/>
                  <a:gd name="T105" fmla="*/ 42 h 69"/>
                  <a:gd name="T106" fmla="*/ 48 w 168"/>
                  <a:gd name="T107" fmla="*/ 42 h 69"/>
                  <a:gd name="T108" fmla="*/ 47 w 168"/>
                  <a:gd name="T109" fmla="*/ 49 h 69"/>
                  <a:gd name="T110" fmla="*/ 41 w 168"/>
                  <a:gd name="T111" fmla="*/ 51 h 69"/>
                  <a:gd name="T112" fmla="*/ 36 w 168"/>
                  <a:gd name="T113" fmla="*/ 51 h 69"/>
                  <a:gd name="T114" fmla="*/ 30 w 168"/>
                  <a:gd name="T115" fmla="*/ 49 h 69"/>
                  <a:gd name="T116" fmla="*/ 8 w 168"/>
                  <a:gd name="T117" fmla="*/ 33 h 69"/>
                  <a:gd name="T118" fmla="*/ 6 w 168"/>
                  <a:gd name="T119" fmla="*/ 32 h 69"/>
                  <a:gd name="T120" fmla="*/ 6 w 168"/>
                  <a:gd name="T121" fmla="*/ 23 h 69"/>
                  <a:gd name="T122" fmla="*/ 0 w 168"/>
                  <a:gd name="T123" fmla="*/ 19 h 69"/>
                  <a:gd name="T124" fmla="*/ 0 w 168"/>
                  <a:gd name="T125" fmla="*/ 19 h 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8"/>
                  <a:gd name="T190" fmla="*/ 0 h 69"/>
                  <a:gd name="T191" fmla="*/ 168 w 168"/>
                  <a:gd name="T192" fmla="*/ 69 h 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8" h="69">
                    <a:moveTo>
                      <a:pt x="0" y="19"/>
                    </a:moveTo>
                    <a:lnTo>
                      <a:pt x="0" y="19"/>
                    </a:lnTo>
                    <a:lnTo>
                      <a:pt x="0" y="18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19" y="12"/>
                    </a:lnTo>
                    <a:lnTo>
                      <a:pt x="22" y="9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6" y="7"/>
                    </a:lnTo>
                    <a:lnTo>
                      <a:pt x="50" y="4"/>
                    </a:lnTo>
                    <a:lnTo>
                      <a:pt x="55" y="7"/>
                    </a:lnTo>
                    <a:lnTo>
                      <a:pt x="63" y="8"/>
                    </a:lnTo>
                    <a:lnTo>
                      <a:pt x="65" y="12"/>
                    </a:lnTo>
                    <a:lnTo>
                      <a:pt x="71" y="12"/>
                    </a:lnTo>
                    <a:lnTo>
                      <a:pt x="70" y="15"/>
                    </a:lnTo>
                    <a:lnTo>
                      <a:pt x="76" y="19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93" y="18"/>
                    </a:lnTo>
                    <a:lnTo>
                      <a:pt x="93" y="21"/>
                    </a:lnTo>
                    <a:lnTo>
                      <a:pt x="99" y="23"/>
                    </a:lnTo>
                    <a:lnTo>
                      <a:pt x="103" y="32"/>
                    </a:lnTo>
                    <a:lnTo>
                      <a:pt x="115" y="33"/>
                    </a:lnTo>
                    <a:lnTo>
                      <a:pt x="119" y="32"/>
                    </a:lnTo>
                    <a:lnTo>
                      <a:pt x="128" y="39"/>
                    </a:lnTo>
                    <a:lnTo>
                      <a:pt x="129" y="40"/>
                    </a:lnTo>
                    <a:lnTo>
                      <a:pt x="135" y="36"/>
                    </a:lnTo>
                    <a:lnTo>
                      <a:pt x="138" y="36"/>
                    </a:lnTo>
                    <a:lnTo>
                      <a:pt x="144" y="38"/>
                    </a:lnTo>
                    <a:lnTo>
                      <a:pt x="152" y="35"/>
                    </a:lnTo>
                    <a:lnTo>
                      <a:pt x="157" y="36"/>
                    </a:lnTo>
                    <a:lnTo>
                      <a:pt x="167" y="42"/>
                    </a:lnTo>
                    <a:lnTo>
                      <a:pt x="162" y="56"/>
                    </a:lnTo>
                    <a:lnTo>
                      <a:pt x="159" y="56"/>
                    </a:lnTo>
                    <a:lnTo>
                      <a:pt x="148" y="51"/>
                    </a:lnTo>
                    <a:lnTo>
                      <a:pt x="138" y="51"/>
                    </a:lnTo>
                    <a:lnTo>
                      <a:pt x="136" y="56"/>
                    </a:lnTo>
                    <a:lnTo>
                      <a:pt x="135" y="60"/>
                    </a:lnTo>
                    <a:lnTo>
                      <a:pt x="128" y="62"/>
                    </a:lnTo>
                    <a:lnTo>
                      <a:pt x="122" y="61"/>
                    </a:lnTo>
                    <a:lnTo>
                      <a:pt x="109" y="63"/>
                    </a:lnTo>
                    <a:lnTo>
                      <a:pt x="105" y="68"/>
                    </a:lnTo>
                    <a:lnTo>
                      <a:pt x="93" y="68"/>
                    </a:lnTo>
                    <a:lnTo>
                      <a:pt x="83" y="63"/>
                    </a:lnTo>
                    <a:lnTo>
                      <a:pt x="78" y="51"/>
                    </a:lnTo>
                    <a:lnTo>
                      <a:pt x="78" y="49"/>
                    </a:lnTo>
                    <a:lnTo>
                      <a:pt x="76" y="49"/>
                    </a:lnTo>
                    <a:lnTo>
                      <a:pt x="65" y="49"/>
                    </a:lnTo>
                    <a:lnTo>
                      <a:pt x="58" y="42"/>
                    </a:lnTo>
                    <a:lnTo>
                      <a:pt x="48" y="42"/>
                    </a:lnTo>
                    <a:lnTo>
                      <a:pt x="47" y="49"/>
                    </a:lnTo>
                    <a:lnTo>
                      <a:pt x="41" y="51"/>
                    </a:lnTo>
                    <a:lnTo>
                      <a:pt x="36" y="51"/>
                    </a:lnTo>
                    <a:lnTo>
                      <a:pt x="30" y="49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6" y="2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19" name="Group 244"/>
              <p:cNvGrpSpPr>
                <a:grpSpLocks/>
              </p:cNvGrpSpPr>
              <p:nvPr/>
            </p:nvGrpSpPr>
            <p:grpSpPr bwMode="auto">
              <a:xfrm>
                <a:off x="3199" y="1850"/>
                <a:ext cx="75" cy="63"/>
                <a:chOff x="3199" y="1850"/>
                <a:chExt cx="75" cy="63"/>
              </a:xfrm>
            </p:grpSpPr>
            <p:sp>
              <p:nvSpPr>
                <p:cNvPr id="463" name="Freeform 245"/>
                <p:cNvSpPr>
                  <a:spLocks/>
                </p:cNvSpPr>
                <p:nvPr/>
              </p:nvSpPr>
              <p:spPr bwMode="auto">
                <a:xfrm>
                  <a:off x="3199" y="1850"/>
                  <a:ext cx="43" cy="58"/>
                </a:xfrm>
                <a:custGeom>
                  <a:avLst/>
                  <a:gdLst>
                    <a:gd name="T0" fmla="*/ 0 w 43"/>
                    <a:gd name="T1" fmla="*/ 27 h 58"/>
                    <a:gd name="T2" fmla="*/ 0 w 43"/>
                    <a:gd name="T3" fmla="*/ 27 h 58"/>
                    <a:gd name="T4" fmla="*/ 1 w 43"/>
                    <a:gd name="T5" fmla="*/ 38 h 58"/>
                    <a:gd name="T6" fmla="*/ 0 w 43"/>
                    <a:gd name="T7" fmla="*/ 43 h 58"/>
                    <a:gd name="T8" fmla="*/ 3 w 43"/>
                    <a:gd name="T9" fmla="*/ 42 h 58"/>
                    <a:gd name="T10" fmla="*/ 5 w 43"/>
                    <a:gd name="T11" fmla="*/ 43 h 58"/>
                    <a:gd name="T12" fmla="*/ 8 w 43"/>
                    <a:gd name="T13" fmla="*/ 47 h 58"/>
                    <a:gd name="T14" fmla="*/ 9 w 43"/>
                    <a:gd name="T15" fmla="*/ 57 h 58"/>
                    <a:gd name="T16" fmla="*/ 17 w 43"/>
                    <a:gd name="T17" fmla="*/ 57 h 58"/>
                    <a:gd name="T18" fmla="*/ 21 w 43"/>
                    <a:gd name="T19" fmla="*/ 57 h 58"/>
                    <a:gd name="T20" fmla="*/ 23 w 43"/>
                    <a:gd name="T21" fmla="*/ 57 h 58"/>
                    <a:gd name="T22" fmla="*/ 21 w 43"/>
                    <a:gd name="T23" fmla="*/ 55 h 58"/>
                    <a:gd name="T24" fmla="*/ 21 w 43"/>
                    <a:gd name="T25" fmla="*/ 52 h 58"/>
                    <a:gd name="T26" fmla="*/ 23 w 43"/>
                    <a:gd name="T27" fmla="*/ 50 h 58"/>
                    <a:gd name="T28" fmla="*/ 22 w 43"/>
                    <a:gd name="T29" fmla="*/ 43 h 58"/>
                    <a:gd name="T30" fmla="*/ 25 w 43"/>
                    <a:gd name="T31" fmla="*/ 42 h 58"/>
                    <a:gd name="T32" fmla="*/ 22 w 43"/>
                    <a:gd name="T33" fmla="*/ 40 h 58"/>
                    <a:gd name="T34" fmla="*/ 26 w 43"/>
                    <a:gd name="T35" fmla="*/ 40 h 58"/>
                    <a:gd name="T36" fmla="*/ 26 w 43"/>
                    <a:gd name="T37" fmla="*/ 38 h 58"/>
                    <a:gd name="T38" fmla="*/ 32 w 43"/>
                    <a:gd name="T39" fmla="*/ 38 h 58"/>
                    <a:gd name="T40" fmla="*/ 34 w 43"/>
                    <a:gd name="T41" fmla="*/ 35 h 58"/>
                    <a:gd name="T42" fmla="*/ 35 w 43"/>
                    <a:gd name="T43" fmla="*/ 30 h 58"/>
                    <a:gd name="T44" fmla="*/ 36 w 43"/>
                    <a:gd name="T45" fmla="*/ 30 h 58"/>
                    <a:gd name="T46" fmla="*/ 37 w 43"/>
                    <a:gd name="T47" fmla="*/ 31 h 58"/>
                    <a:gd name="T48" fmla="*/ 42 w 43"/>
                    <a:gd name="T49" fmla="*/ 29 h 58"/>
                    <a:gd name="T50" fmla="*/ 42 w 43"/>
                    <a:gd name="T51" fmla="*/ 26 h 58"/>
                    <a:gd name="T52" fmla="*/ 37 w 43"/>
                    <a:gd name="T53" fmla="*/ 26 h 58"/>
                    <a:gd name="T54" fmla="*/ 34 w 43"/>
                    <a:gd name="T55" fmla="*/ 25 h 58"/>
                    <a:gd name="T56" fmla="*/ 32 w 43"/>
                    <a:gd name="T57" fmla="*/ 26 h 58"/>
                    <a:gd name="T58" fmla="*/ 32 w 43"/>
                    <a:gd name="T59" fmla="*/ 21 h 58"/>
                    <a:gd name="T60" fmla="*/ 34 w 43"/>
                    <a:gd name="T61" fmla="*/ 20 h 58"/>
                    <a:gd name="T62" fmla="*/ 30 w 43"/>
                    <a:gd name="T63" fmla="*/ 20 h 58"/>
                    <a:gd name="T64" fmla="*/ 30 w 43"/>
                    <a:gd name="T65" fmla="*/ 19 h 58"/>
                    <a:gd name="T66" fmla="*/ 32 w 43"/>
                    <a:gd name="T67" fmla="*/ 19 h 58"/>
                    <a:gd name="T68" fmla="*/ 34 w 43"/>
                    <a:gd name="T69" fmla="*/ 14 h 58"/>
                    <a:gd name="T70" fmla="*/ 37 w 43"/>
                    <a:gd name="T71" fmla="*/ 11 h 58"/>
                    <a:gd name="T72" fmla="*/ 35 w 43"/>
                    <a:gd name="T73" fmla="*/ 2 h 58"/>
                    <a:gd name="T74" fmla="*/ 37 w 43"/>
                    <a:gd name="T75" fmla="*/ 0 h 58"/>
                    <a:gd name="T76" fmla="*/ 26 w 43"/>
                    <a:gd name="T77" fmla="*/ 1 h 58"/>
                    <a:gd name="T78" fmla="*/ 20 w 43"/>
                    <a:gd name="T79" fmla="*/ 12 h 58"/>
                    <a:gd name="T80" fmla="*/ 5 w 43"/>
                    <a:gd name="T81" fmla="*/ 13 h 58"/>
                    <a:gd name="T82" fmla="*/ 3 w 43"/>
                    <a:gd name="T83" fmla="*/ 17 h 58"/>
                    <a:gd name="T84" fmla="*/ 0 w 43"/>
                    <a:gd name="T85" fmla="*/ 27 h 58"/>
                    <a:gd name="T86" fmla="*/ 0 w 43"/>
                    <a:gd name="T87" fmla="*/ 27 h 5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"/>
                    <a:gd name="T133" fmla="*/ 0 h 58"/>
                    <a:gd name="T134" fmla="*/ 43 w 43"/>
                    <a:gd name="T135" fmla="*/ 58 h 5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" h="58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5" y="43"/>
                      </a:lnTo>
                      <a:lnTo>
                        <a:pt x="8" y="47"/>
                      </a:lnTo>
                      <a:lnTo>
                        <a:pt x="9" y="57"/>
                      </a:lnTo>
                      <a:lnTo>
                        <a:pt x="17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1" y="55"/>
                      </a:lnTo>
                      <a:lnTo>
                        <a:pt x="21" y="52"/>
                      </a:lnTo>
                      <a:lnTo>
                        <a:pt x="23" y="50"/>
                      </a:lnTo>
                      <a:lnTo>
                        <a:pt x="22" y="43"/>
                      </a:lnTo>
                      <a:lnTo>
                        <a:pt x="25" y="42"/>
                      </a:lnTo>
                      <a:lnTo>
                        <a:pt x="22" y="40"/>
                      </a:lnTo>
                      <a:lnTo>
                        <a:pt x="26" y="40"/>
                      </a:lnTo>
                      <a:lnTo>
                        <a:pt x="26" y="38"/>
                      </a:lnTo>
                      <a:lnTo>
                        <a:pt x="32" y="38"/>
                      </a:lnTo>
                      <a:lnTo>
                        <a:pt x="34" y="35"/>
                      </a:lnTo>
                      <a:lnTo>
                        <a:pt x="35" y="30"/>
                      </a:lnTo>
                      <a:lnTo>
                        <a:pt x="36" y="30"/>
                      </a:lnTo>
                      <a:lnTo>
                        <a:pt x="37" y="31"/>
                      </a:lnTo>
                      <a:lnTo>
                        <a:pt x="42" y="29"/>
                      </a:lnTo>
                      <a:lnTo>
                        <a:pt x="42" y="26"/>
                      </a:lnTo>
                      <a:lnTo>
                        <a:pt x="37" y="26"/>
                      </a:lnTo>
                      <a:lnTo>
                        <a:pt x="34" y="25"/>
                      </a:lnTo>
                      <a:lnTo>
                        <a:pt x="32" y="26"/>
                      </a:lnTo>
                      <a:lnTo>
                        <a:pt x="32" y="21"/>
                      </a:lnTo>
                      <a:lnTo>
                        <a:pt x="34" y="20"/>
                      </a:lnTo>
                      <a:lnTo>
                        <a:pt x="30" y="20"/>
                      </a:lnTo>
                      <a:lnTo>
                        <a:pt x="30" y="19"/>
                      </a:lnTo>
                      <a:lnTo>
                        <a:pt x="32" y="19"/>
                      </a:lnTo>
                      <a:lnTo>
                        <a:pt x="34" y="14"/>
                      </a:lnTo>
                      <a:lnTo>
                        <a:pt x="37" y="11"/>
                      </a:lnTo>
                      <a:lnTo>
                        <a:pt x="35" y="2"/>
                      </a:lnTo>
                      <a:lnTo>
                        <a:pt x="37" y="0"/>
                      </a:lnTo>
                      <a:lnTo>
                        <a:pt x="26" y="1"/>
                      </a:lnTo>
                      <a:lnTo>
                        <a:pt x="20" y="12"/>
                      </a:lnTo>
                      <a:lnTo>
                        <a:pt x="5" y="13"/>
                      </a:lnTo>
                      <a:lnTo>
                        <a:pt x="3" y="1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4" name="Freeform 246"/>
                <p:cNvSpPr>
                  <a:spLocks/>
                </p:cNvSpPr>
                <p:nvPr/>
              </p:nvSpPr>
              <p:spPr bwMode="auto">
                <a:xfrm>
                  <a:off x="3224" y="1892"/>
                  <a:ext cx="20" cy="14"/>
                </a:xfrm>
                <a:custGeom>
                  <a:avLst/>
                  <a:gdLst>
                    <a:gd name="T0" fmla="*/ 0 w 20"/>
                    <a:gd name="T1" fmla="*/ 1 h 14"/>
                    <a:gd name="T2" fmla="*/ 0 w 20"/>
                    <a:gd name="T3" fmla="*/ 1 h 14"/>
                    <a:gd name="T4" fmla="*/ 3 w 20"/>
                    <a:gd name="T5" fmla="*/ 8 h 14"/>
                    <a:gd name="T6" fmla="*/ 9 w 20"/>
                    <a:gd name="T7" fmla="*/ 9 h 14"/>
                    <a:gd name="T8" fmla="*/ 7 w 20"/>
                    <a:gd name="T9" fmla="*/ 13 h 14"/>
                    <a:gd name="T10" fmla="*/ 10 w 20"/>
                    <a:gd name="T11" fmla="*/ 10 h 14"/>
                    <a:gd name="T12" fmla="*/ 15 w 20"/>
                    <a:gd name="T13" fmla="*/ 13 h 14"/>
                    <a:gd name="T14" fmla="*/ 17 w 20"/>
                    <a:gd name="T15" fmla="*/ 12 h 14"/>
                    <a:gd name="T16" fmla="*/ 19 w 20"/>
                    <a:gd name="T17" fmla="*/ 7 h 14"/>
                    <a:gd name="T18" fmla="*/ 17 w 20"/>
                    <a:gd name="T19" fmla="*/ 7 h 14"/>
                    <a:gd name="T20" fmla="*/ 15 w 20"/>
                    <a:gd name="T21" fmla="*/ 0 h 14"/>
                    <a:gd name="T22" fmla="*/ 15 w 20"/>
                    <a:gd name="T23" fmla="*/ 1 h 14"/>
                    <a:gd name="T24" fmla="*/ 10 w 20"/>
                    <a:gd name="T25" fmla="*/ 0 h 14"/>
                    <a:gd name="T26" fmla="*/ 5 w 20"/>
                    <a:gd name="T27" fmla="*/ 1 h 14"/>
                    <a:gd name="T28" fmla="*/ 0 w 20"/>
                    <a:gd name="T29" fmla="*/ 1 h 14"/>
                    <a:gd name="T30" fmla="*/ 0 w 20"/>
                    <a:gd name="T31" fmla="*/ 1 h 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4"/>
                    <a:gd name="T50" fmla="*/ 20 w 20"/>
                    <a:gd name="T51" fmla="*/ 14 h 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8"/>
                      </a:lnTo>
                      <a:lnTo>
                        <a:pt x="9" y="9"/>
                      </a:lnTo>
                      <a:lnTo>
                        <a:pt x="7" y="13"/>
                      </a:lnTo>
                      <a:lnTo>
                        <a:pt x="10" y="10"/>
                      </a:lnTo>
                      <a:lnTo>
                        <a:pt x="15" y="13"/>
                      </a:lnTo>
                      <a:lnTo>
                        <a:pt x="17" y="12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5" name="Freeform 247"/>
                <p:cNvSpPr>
                  <a:spLocks/>
                </p:cNvSpPr>
                <p:nvPr/>
              </p:nvSpPr>
              <p:spPr bwMode="auto">
                <a:xfrm>
                  <a:off x="3243" y="1881"/>
                  <a:ext cx="31" cy="26"/>
                </a:xfrm>
                <a:custGeom>
                  <a:avLst/>
                  <a:gdLst>
                    <a:gd name="T0" fmla="*/ 0 w 31"/>
                    <a:gd name="T1" fmla="*/ 9 h 26"/>
                    <a:gd name="T2" fmla="*/ 0 w 31"/>
                    <a:gd name="T3" fmla="*/ 9 h 26"/>
                    <a:gd name="T4" fmla="*/ 1 w 31"/>
                    <a:gd name="T5" fmla="*/ 9 h 26"/>
                    <a:gd name="T6" fmla="*/ 1 w 31"/>
                    <a:gd name="T7" fmla="*/ 11 h 26"/>
                    <a:gd name="T8" fmla="*/ 4 w 31"/>
                    <a:gd name="T9" fmla="*/ 11 h 26"/>
                    <a:gd name="T10" fmla="*/ 4 w 31"/>
                    <a:gd name="T11" fmla="*/ 16 h 26"/>
                    <a:gd name="T12" fmla="*/ 6 w 31"/>
                    <a:gd name="T13" fmla="*/ 18 h 26"/>
                    <a:gd name="T14" fmla="*/ 6 w 31"/>
                    <a:gd name="T15" fmla="*/ 19 h 26"/>
                    <a:gd name="T16" fmla="*/ 15 w 31"/>
                    <a:gd name="T17" fmla="*/ 20 h 26"/>
                    <a:gd name="T18" fmla="*/ 15 w 31"/>
                    <a:gd name="T19" fmla="*/ 24 h 26"/>
                    <a:gd name="T20" fmla="*/ 21 w 31"/>
                    <a:gd name="T21" fmla="*/ 25 h 26"/>
                    <a:gd name="T22" fmla="*/ 22 w 31"/>
                    <a:gd name="T23" fmla="*/ 19 h 26"/>
                    <a:gd name="T24" fmla="*/ 25 w 31"/>
                    <a:gd name="T25" fmla="*/ 18 h 26"/>
                    <a:gd name="T26" fmla="*/ 25 w 31"/>
                    <a:gd name="T27" fmla="*/ 16 h 26"/>
                    <a:gd name="T28" fmla="*/ 23 w 31"/>
                    <a:gd name="T29" fmla="*/ 14 h 26"/>
                    <a:gd name="T30" fmla="*/ 23 w 31"/>
                    <a:gd name="T31" fmla="*/ 12 h 26"/>
                    <a:gd name="T32" fmla="*/ 25 w 31"/>
                    <a:gd name="T33" fmla="*/ 11 h 26"/>
                    <a:gd name="T34" fmla="*/ 30 w 31"/>
                    <a:gd name="T35" fmla="*/ 9 h 26"/>
                    <a:gd name="T36" fmla="*/ 29 w 31"/>
                    <a:gd name="T37" fmla="*/ 7 h 26"/>
                    <a:gd name="T38" fmla="*/ 24 w 31"/>
                    <a:gd name="T39" fmla="*/ 0 h 26"/>
                    <a:gd name="T40" fmla="*/ 20 w 31"/>
                    <a:gd name="T41" fmla="*/ 1 h 26"/>
                    <a:gd name="T42" fmla="*/ 17 w 31"/>
                    <a:gd name="T43" fmla="*/ 3 h 26"/>
                    <a:gd name="T44" fmla="*/ 20 w 31"/>
                    <a:gd name="T45" fmla="*/ 7 h 26"/>
                    <a:gd name="T46" fmla="*/ 20 w 31"/>
                    <a:gd name="T47" fmla="*/ 9 h 26"/>
                    <a:gd name="T48" fmla="*/ 18 w 31"/>
                    <a:gd name="T49" fmla="*/ 9 h 26"/>
                    <a:gd name="T50" fmla="*/ 20 w 31"/>
                    <a:gd name="T51" fmla="*/ 9 h 26"/>
                    <a:gd name="T52" fmla="*/ 18 w 31"/>
                    <a:gd name="T53" fmla="*/ 7 h 26"/>
                    <a:gd name="T54" fmla="*/ 16 w 31"/>
                    <a:gd name="T55" fmla="*/ 9 h 26"/>
                    <a:gd name="T56" fmla="*/ 15 w 31"/>
                    <a:gd name="T57" fmla="*/ 9 h 26"/>
                    <a:gd name="T58" fmla="*/ 15 w 31"/>
                    <a:gd name="T59" fmla="*/ 7 h 26"/>
                    <a:gd name="T60" fmla="*/ 16 w 31"/>
                    <a:gd name="T61" fmla="*/ 4 h 26"/>
                    <a:gd name="T62" fmla="*/ 9 w 31"/>
                    <a:gd name="T63" fmla="*/ 4 h 26"/>
                    <a:gd name="T64" fmla="*/ 13 w 31"/>
                    <a:gd name="T65" fmla="*/ 7 h 26"/>
                    <a:gd name="T66" fmla="*/ 10 w 31"/>
                    <a:gd name="T67" fmla="*/ 7 h 26"/>
                    <a:gd name="T68" fmla="*/ 8 w 31"/>
                    <a:gd name="T69" fmla="*/ 7 h 26"/>
                    <a:gd name="T70" fmla="*/ 7 w 31"/>
                    <a:gd name="T71" fmla="*/ 9 h 26"/>
                    <a:gd name="T72" fmla="*/ 0 w 31"/>
                    <a:gd name="T73" fmla="*/ 9 h 26"/>
                    <a:gd name="T74" fmla="*/ 0 w 31"/>
                    <a:gd name="T75" fmla="*/ 9 h 2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1"/>
                    <a:gd name="T115" fmla="*/ 0 h 26"/>
                    <a:gd name="T116" fmla="*/ 31 w 31"/>
                    <a:gd name="T117" fmla="*/ 26 h 2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1" h="26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4" y="11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6" y="19"/>
                      </a:lnTo>
                      <a:lnTo>
                        <a:pt x="15" y="20"/>
                      </a:lnTo>
                      <a:lnTo>
                        <a:pt x="15" y="24"/>
                      </a:lnTo>
                      <a:lnTo>
                        <a:pt x="21" y="25"/>
                      </a:lnTo>
                      <a:lnTo>
                        <a:pt x="22" y="19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5" y="11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7" y="3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6" y="4"/>
                      </a:lnTo>
                      <a:lnTo>
                        <a:pt x="9" y="4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7"/>
                      </a:lnTo>
                      <a:lnTo>
                        <a:pt x="7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6" name="Freeform 248"/>
                <p:cNvSpPr>
                  <a:spLocks/>
                </p:cNvSpPr>
                <p:nvPr/>
              </p:nvSpPr>
              <p:spPr bwMode="auto">
                <a:xfrm>
                  <a:off x="3244" y="1906"/>
                  <a:ext cx="16" cy="7"/>
                </a:xfrm>
                <a:custGeom>
                  <a:avLst/>
                  <a:gdLst>
                    <a:gd name="T0" fmla="*/ 0 w 16"/>
                    <a:gd name="T1" fmla="*/ 3 h 7"/>
                    <a:gd name="T2" fmla="*/ 0 w 16"/>
                    <a:gd name="T3" fmla="*/ 3 h 7"/>
                    <a:gd name="T4" fmla="*/ 3 w 16"/>
                    <a:gd name="T5" fmla="*/ 1 h 7"/>
                    <a:gd name="T6" fmla="*/ 0 w 16"/>
                    <a:gd name="T7" fmla="*/ 1 h 7"/>
                    <a:gd name="T8" fmla="*/ 5 w 16"/>
                    <a:gd name="T9" fmla="*/ 0 h 7"/>
                    <a:gd name="T10" fmla="*/ 9 w 16"/>
                    <a:gd name="T11" fmla="*/ 1 h 7"/>
                    <a:gd name="T12" fmla="*/ 14 w 16"/>
                    <a:gd name="T13" fmla="*/ 1 h 7"/>
                    <a:gd name="T14" fmla="*/ 15 w 16"/>
                    <a:gd name="T15" fmla="*/ 6 h 7"/>
                    <a:gd name="T16" fmla="*/ 8 w 16"/>
                    <a:gd name="T17" fmla="*/ 6 h 7"/>
                    <a:gd name="T18" fmla="*/ 0 w 16"/>
                    <a:gd name="T19" fmla="*/ 3 h 7"/>
                    <a:gd name="T20" fmla="*/ 0 w 16"/>
                    <a:gd name="T21" fmla="*/ 3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7"/>
                    <a:gd name="T35" fmla="*/ 16 w 16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14" y="1"/>
                      </a:lnTo>
                      <a:lnTo>
                        <a:pt x="15" y="6"/>
                      </a:lnTo>
                      <a:lnTo>
                        <a:pt x="8" y="6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20" name="Group 249"/>
              <p:cNvGrpSpPr>
                <a:grpSpLocks/>
              </p:cNvGrpSpPr>
              <p:nvPr/>
            </p:nvGrpSpPr>
            <p:grpSpPr bwMode="auto">
              <a:xfrm>
                <a:off x="2953" y="1757"/>
                <a:ext cx="7" cy="20"/>
                <a:chOff x="2953" y="1757"/>
                <a:chExt cx="7" cy="20"/>
              </a:xfrm>
            </p:grpSpPr>
            <p:sp>
              <p:nvSpPr>
                <p:cNvPr id="461" name="Freeform 250"/>
                <p:cNvSpPr>
                  <a:spLocks/>
                </p:cNvSpPr>
                <p:nvPr/>
              </p:nvSpPr>
              <p:spPr bwMode="auto">
                <a:xfrm>
                  <a:off x="2953" y="1757"/>
                  <a:ext cx="7" cy="11"/>
                </a:xfrm>
                <a:custGeom>
                  <a:avLst/>
                  <a:gdLst>
                    <a:gd name="T0" fmla="*/ 0 w 7"/>
                    <a:gd name="T1" fmla="*/ 4 h 11"/>
                    <a:gd name="T2" fmla="*/ 0 w 7"/>
                    <a:gd name="T3" fmla="*/ 4 h 11"/>
                    <a:gd name="T4" fmla="*/ 0 w 7"/>
                    <a:gd name="T5" fmla="*/ 0 h 11"/>
                    <a:gd name="T6" fmla="*/ 4 w 7"/>
                    <a:gd name="T7" fmla="*/ 4 h 11"/>
                    <a:gd name="T8" fmla="*/ 6 w 7"/>
                    <a:gd name="T9" fmla="*/ 10 h 11"/>
                    <a:gd name="T10" fmla="*/ 4 w 7"/>
                    <a:gd name="T11" fmla="*/ 10 h 11"/>
                    <a:gd name="T12" fmla="*/ 4 w 7"/>
                    <a:gd name="T13" fmla="*/ 5 h 11"/>
                    <a:gd name="T14" fmla="*/ 0 w 7"/>
                    <a:gd name="T15" fmla="*/ 4 h 11"/>
                    <a:gd name="T16" fmla="*/ 0 w 7"/>
                    <a:gd name="T17" fmla="*/ 4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1"/>
                    <a:gd name="T29" fmla="*/ 7 w 7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1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5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2" name="Freeform 251"/>
                <p:cNvSpPr>
                  <a:spLocks/>
                </p:cNvSpPr>
                <p:nvPr/>
              </p:nvSpPr>
              <p:spPr bwMode="auto">
                <a:xfrm>
                  <a:off x="2956" y="1771"/>
                  <a:ext cx="4" cy="6"/>
                </a:xfrm>
                <a:custGeom>
                  <a:avLst/>
                  <a:gdLst>
                    <a:gd name="T0" fmla="*/ 0 w 4"/>
                    <a:gd name="T1" fmla="*/ 0 h 6"/>
                    <a:gd name="T2" fmla="*/ 0 w 4"/>
                    <a:gd name="T3" fmla="*/ 0 h 6"/>
                    <a:gd name="T4" fmla="*/ 1 w 4"/>
                    <a:gd name="T5" fmla="*/ 3 h 6"/>
                    <a:gd name="T6" fmla="*/ 3 w 4"/>
                    <a:gd name="T7" fmla="*/ 5 h 6"/>
                    <a:gd name="T8" fmla="*/ 3 w 4"/>
                    <a:gd name="T9" fmla="*/ 3 h 6"/>
                    <a:gd name="T10" fmla="*/ 0 w 4"/>
                    <a:gd name="T11" fmla="*/ 0 h 6"/>
                    <a:gd name="T12" fmla="*/ 0 w 4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6"/>
                    <a:gd name="T23" fmla="*/ 4 w 4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21" name="Freeform 252"/>
              <p:cNvSpPr>
                <a:spLocks/>
              </p:cNvSpPr>
              <p:nvPr/>
            </p:nvSpPr>
            <p:spPr bwMode="auto">
              <a:xfrm>
                <a:off x="3398" y="1600"/>
                <a:ext cx="175" cy="207"/>
              </a:xfrm>
              <a:custGeom>
                <a:avLst/>
                <a:gdLst>
                  <a:gd name="T0" fmla="*/ 0 w 175"/>
                  <a:gd name="T1" fmla="*/ 22 h 207"/>
                  <a:gd name="T2" fmla="*/ 10 w 175"/>
                  <a:gd name="T3" fmla="*/ 20 h 207"/>
                  <a:gd name="T4" fmla="*/ 12 w 175"/>
                  <a:gd name="T5" fmla="*/ 15 h 207"/>
                  <a:gd name="T6" fmla="*/ 30 w 175"/>
                  <a:gd name="T7" fmla="*/ 27 h 207"/>
                  <a:gd name="T8" fmla="*/ 56 w 175"/>
                  <a:gd name="T9" fmla="*/ 24 h 207"/>
                  <a:gd name="T10" fmla="*/ 82 w 175"/>
                  <a:gd name="T11" fmla="*/ 23 h 207"/>
                  <a:gd name="T12" fmla="*/ 87 w 175"/>
                  <a:gd name="T13" fmla="*/ 7 h 207"/>
                  <a:gd name="T14" fmla="*/ 119 w 175"/>
                  <a:gd name="T15" fmla="*/ 0 h 207"/>
                  <a:gd name="T16" fmla="*/ 138 w 175"/>
                  <a:gd name="T17" fmla="*/ 9 h 207"/>
                  <a:gd name="T18" fmla="*/ 134 w 175"/>
                  <a:gd name="T19" fmla="*/ 17 h 207"/>
                  <a:gd name="T20" fmla="*/ 129 w 175"/>
                  <a:gd name="T21" fmla="*/ 24 h 207"/>
                  <a:gd name="T22" fmla="*/ 128 w 175"/>
                  <a:gd name="T23" fmla="*/ 35 h 207"/>
                  <a:gd name="T24" fmla="*/ 142 w 175"/>
                  <a:gd name="T25" fmla="*/ 41 h 207"/>
                  <a:gd name="T26" fmla="*/ 139 w 175"/>
                  <a:gd name="T27" fmla="*/ 64 h 207"/>
                  <a:gd name="T28" fmla="*/ 149 w 175"/>
                  <a:gd name="T29" fmla="*/ 97 h 207"/>
                  <a:gd name="T30" fmla="*/ 152 w 175"/>
                  <a:gd name="T31" fmla="*/ 107 h 207"/>
                  <a:gd name="T32" fmla="*/ 155 w 175"/>
                  <a:gd name="T33" fmla="*/ 130 h 207"/>
                  <a:gd name="T34" fmla="*/ 174 w 175"/>
                  <a:gd name="T35" fmla="*/ 149 h 207"/>
                  <a:gd name="T36" fmla="*/ 111 w 175"/>
                  <a:gd name="T37" fmla="*/ 192 h 207"/>
                  <a:gd name="T38" fmla="*/ 104 w 175"/>
                  <a:gd name="T39" fmla="*/ 192 h 207"/>
                  <a:gd name="T40" fmla="*/ 85 w 175"/>
                  <a:gd name="T41" fmla="*/ 193 h 207"/>
                  <a:gd name="T42" fmla="*/ 80 w 175"/>
                  <a:gd name="T43" fmla="*/ 198 h 207"/>
                  <a:gd name="T44" fmla="*/ 77 w 175"/>
                  <a:gd name="T45" fmla="*/ 199 h 207"/>
                  <a:gd name="T46" fmla="*/ 67 w 175"/>
                  <a:gd name="T47" fmla="*/ 201 h 207"/>
                  <a:gd name="T48" fmla="*/ 53 w 175"/>
                  <a:gd name="T49" fmla="*/ 201 h 207"/>
                  <a:gd name="T50" fmla="*/ 45 w 175"/>
                  <a:gd name="T51" fmla="*/ 204 h 207"/>
                  <a:gd name="T52" fmla="*/ 42 w 175"/>
                  <a:gd name="T53" fmla="*/ 206 h 207"/>
                  <a:gd name="T54" fmla="*/ 38 w 175"/>
                  <a:gd name="T55" fmla="*/ 206 h 207"/>
                  <a:gd name="T56" fmla="*/ 39 w 175"/>
                  <a:gd name="T57" fmla="*/ 203 h 207"/>
                  <a:gd name="T58" fmla="*/ 36 w 175"/>
                  <a:gd name="T59" fmla="*/ 197 h 207"/>
                  <a:gd name="T60" fmla="*/ 28 w 175"/>
                  <a:gd name="T61" fmla="*/ 198 h 207"/>
                  <a:gd name="T62" fmla="*/ 21 w 175"/>
                  <a:gd name="T63" fmla="*/ 193 h 207"/>
                  <a:gd name="T64" fmla="*/ 12 w 175"/>
                  <a:gd name="T65" fmla="*/ 191 h 207"/>
                  <a:gd name="T66" fmla="*/ 12 w 175"/>
                  <a:gd name="T67" fmla="*/ 188 h 207"/>
                  <a:gd name="T68" fmla="*/ 14 w 175"/>
                  <a:gd name="T69" fmla="*/ 179 h 207"/>
                  <a:gd name="T70" fmla="*/ 15 w 175"/>
                  <a:gd name="T71" fmla="*/ 172 h 207"/>
                  <a:gd name="T72" fmla="*/ 10 w 175"/>
                  <a:gd name="T73" fmla="*/ 161 h 207"/>
                  <a:gd name="T74" fmla="*/ 8 w 175"/>
                  <a:gd name="T75" fmla="*/ 150 h 207"/>
                  <a:gd name="T76" fmla="*/ 12 w 175"/>
                  <a:gd name="T77" fmla="*/ 144 h 207"/>
                  <a:gd name="T78" fmla="*/ 19 w 175"/>
                  <a:gd name="T79" fmla="*/ 142 h 207"/>
                  <a:gd name="T80" fmla="*/ 19 w 175"/>
                  <a:gd name="T81" fmla="*/ 138 h 207"/>
                  <a:gd name="T82" fmla="*/ 36 w 175"/>
                  <a:gd name="T83" fmla="*/ 134 h 207"/>
                  <a:gd name="T84" fmla="*/ 64 w 175"/>
                  <a:gd name="T85" fmla="*/ 112 h 207"/>
                  <a:gd name="T86" fmla="*/ 74 w 175"/>
                  <a:gd name="T87" fmla="*/ 106 h 207"/>
                  <a:gd name="T88" fmla="*/ 77 w 175"/>
                  <a:gd name="T89" fmla="*/ 103 h 207"/>
                  <a:gd name="T90" fmla="*/ 77 w 175"/>
                  <a:gd name="T91" fmla="*/ 99 h 207"/>
                  <a:gd name="T92" fmla="*/ 75 w 175"/>
                  <a:gd name="T93" fmla="*/ 94 h 207"/>
                  <a:gd name="T94" fmla="*/ 66 w 175"/>
                  <a:gd name="T95" fmla="*/ 87 h 207"/>
                  <a:gd name="T96" fmla="*/ 56 w 175"/>
                  <a:gd name="T97" fmla="*/ 84 h 207"/>
                  <a:gd name="T98" fmla="*/ 50 w 175"/>
                  <a:gd name="T99" fmla="*/ 76 h 207"/>
                  <a:gd name="T100" fmla="*/ 55 w 175"/>
                  <a:gd name="T101" fmla="*/ 67 h 207"/>
                  <a:gd name="T102" fmla="*/ 47 w 175"/>
                  <a:gd name="T103" fmla="*/ 60 h 207"/>
                  <a:gd name="T104" fmla="*/ 47 w 175"/>
                  <a:gd name="T105" fmla="*/ 51 h 207"/>
                  <a:gd name="T106" fmla="*/ 39 w 175"/>
                  <a:gd name="T107" fmla="*/ 36 h 207"/>
                  <a:gd name="T108" fmla="*/ 22 w 175"/>
                  <a:gd name="T109" fmla="*/ 33 h 207"/>
                  <a:gd name="T110" fmla="*/ 0 w 175"/>
                  <a:gd name="T111" fmla="*/ 22 h 2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5"/>
                  <a:gd name="T169" fmla="*/ 0 h 207"/>
                  <a:gd name="T170" fmla="*/ 175 w 175"/>
                  <a:gd name="T171" fmla="*/ 207 h 2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5" h="207">
                    <a:moveTo>
                      <a:pt x="0" y="22"/>
                    </a:moveTo>
                    <a:lnTo>
                      <a:pt x="0" y="22"/>
                    </a:lnTo>
                    <a:lnTo>
                      <a:pt x="10" y="20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9" y="16"/>
                    </a:lnTo>
                    <a:lnTo>
                      <a:pt x="30" y="27"/>
                    </a:lnTo>
                    <a:lnTo>
                      <a:pt x="46" y="29"/>
                    </a:lnTo>
                    <a:lnTo>
                      <a:pt x="56" y="24"/>
                    </a:lnTo>
                    <a:lnTo>
                      <a:pt x="67" y="29"/>
                    </a:lnTo>
                    <a:lnTo>
                      <a:pt x="82" y="23"/>
                    </a:lnTo>
                    <a:lnTo>
                      <a:pt x="85" y="11"/>
                    </a:lnTo>
                    <a:lnTo>
                      <a:pt x="87" y="7"/>
                    </a:lnTo>
                    <a:lnTo>
                      <a:pt x="95" y="4"/>
                    </a:lnTo>
                    <a:lnTo>
                      <a:pt x="119" y="0"/>
                    </a:lnTo>
                    <a:lnTo>
                      <a:pt x="125" y="4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34" y="17"/>
                    </a:lnTo>
                    <a:lnTo>
                      <a:pt x="138" y="22"/>
                    </a:lnTo>
                    <a:lnTo>
                      <a:pt x="129" y="24"/>
                    </a:lnTo>
                    <a:lnTo>
                      <a:pt x="131" y="25"/>
                    </a:lnTo>
                    <a:lnTo>
                      <a:pt x="128" y="35"/>
                    </a:lnTo>
                    <a:lnTo>
                      <a:pt x="131" y="39"/>
                    </a:lnTo>
                    <a:lnTo>
                      <a:pt x="142" y="41"/>
                    </a:lnTo>
                    <a:lnTo>
                      <a:pt x="152" y="51"/>
                    </a:lnTo>
                    <a:lnTo>
                      <a:pt x="139" y="64"/>
                    </a:lnTo>
                    <a:lnTo>
                      <a:pt x="155" y="87"/>
                    </a:lnTo>
                    <a:lnTo>
                      <a:pt x="149" y="97"/>
                    </a:lnTo>
                    <a:lnTo>
                      <a:pt x="147" y="107"/>
                    </a:lnTo>
                    <a:lnTo>
                      <a:pt x="152" y="107"/>
                    </a:lnTo>
                    <a:lnTo>
                      <a:pt x="162" y="118"/>
                    </a:lnTo>
                    <a:lnTo>
                      <a:pt x="155" y="130"/>
                    </a:lnTo>
                    <a:lnTo>
                      <a:pt x="174" y="142"/>
                    </a:lnTo>
                    <a:lnTo>
                      <a:pt x="174" y="149"/>
                    </a:lnTo>
                    <a:lnTo>
                      <a:pt x="150" y="171"/>
                    </a:lnTo>
                    <a:lnTo>
                      <a:pt x="111" y="192"/>
                    </a:lnTo>
                    <a:lnTo>
                      <a:pt x="111" y="193"/>
                    </a:lnTo>
                    <a:lnTo>
                      <a:pt x="104" y="192"/>
                    </a:lnTo>
                    <a:lnTo>
                      <a:pt x="88" y="195"/>
                    </a:lnTo>
                    <a:lnTo>
                      <a:pt x="85" y="193"/>
                    </a:lnTo>
                    <a:lnTo>
                      <a:pt x="85" y="195"/>
                    </a:lnTo>
                    <a:lnTo>
                      <a:pt x="80" y="198"/>
                    </a:lnTo>
                    <a:lnTo>
                      <a:pt x="78" y="195"/>
                    </a:lnTo>
                    <a:lnTo>
                      <a:pt x="77" y="199"/>
                    </a:lnTo>
                    <a:lnTo>
                      <a:pt x="70" y="201"/>
                    </a:lnTo>
                    <a:lnTo>
                      <a:pt x="67" y="201"/>
                    </a:lnTo>
                    <a:lnTo>
                      <a:pt x="59" y="203"/>
                    </a:lnTo>
                    <a:lnTo>
                      <a:pt x="53" y="201"/>
                    </a:lnTo>
                    <a:lnTo>
                      <a:pt x="47" y="204"/>
                    </a:lnTo>
                    <a:lnTo>
                      <a:pt x="45" y="204"/>
                    </a:lnTo>
                    <a:lnTo>
                      <a:pt x="45" y="201"/>
                    </a:lnTo>
                    <a:lnTo>
                      <a:pt x="42" y="206"/>
                    </a:lnTo>
                    <a:lnTo>
                      <a:pt x="39" y="206"/>
                    </a:lnTo>
                    <a:lnTo>
                      <a:pt x="38" y="206"/>
                    </a:lnTo>
                    <a:lnTo>
                      <a:pt x="41" y="204"/>
                    </a:lnTo>
                    <a:lnTo>
                      <a:pt x="39" y="203"/>
                    </a:lnTo>
                    <a:lnTo>
                      <a:pt x="37" y="201"/>
                    </a:lnTo>
                    <a:lnTo>
                      <a:pt x="36" y="197"/>
                    </a:lnTo>
                    <a:lnTo>
                      <a:pt x="31" y="199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1" y="193"/>
                    </a:lnTo>
                    <a:lnTo>
                      <a:pt x="15" y="191"/>
                    </a:lnTo>
                    <a:lnTo>
                      <a:pt x="12" y="191"/>
                    </a:lnTo>
                    <a:lnTo>
                      <a:pt x="14" y="189"/>
                    </a:lnTo>
                    <a:lnTo>
                      <a:pt x="12" y="188"/>
                    </a:lnTo>
                    <a:lnTo>
                      <a:pt x="10" y="183"/>
                    </a:lnTo>
                    <a:lnTo>
                      <a:pt x="14" y="179"/>
                    </a:lnTo>
                    <a:lnTo>
                      <a:pt x="14" y="172"/>
                    </a:lnTo>
                    <a:lnTo>
                      <a:pt x="15" y="172"/>
                    </a:lnTo>
                    <a:lnTo>
                      <a:pt x="17" y="173"/>
                    </a:lnTo>
                    <a:lnTo>
                      <a:pt x="10" y="161"/>
                    </a:lnTo>
                    <a:lnTo>
                      <a:pt x="10" y="157"/>
                    </a:lnTo>
                    <a:lnTo>
                      <a:pt x="8" y="150"/>
                    </a:lnTo>
                    <a:lnTo>
                      <a:pt x="10" y="147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19" y="142"/>
                    </a:lnTo>
                    <a:lnTo>
                      <a:pt x="15" y="140"/>
                    </a:lnTo>
                    <a:lnTo>
                      <a:pt x="19" y="138"/>
                    </a:lnTo>
                    <a:lnTo>
                      <a:pt x="27" y="138"/>
                    </a:lnTo>
                    <a:lnTo>
                      <a:pt x="36" y="134"/>
                    </a:lnTo>
                    <a:lnTo>
                      <a:pt x="47" y="123"/>
                    </a:lnTo>
                    <a:lnTo>
                      <a:pt x="64" y="112"/>
                    </a:lnTo>
                    <a:lnTo>
                      <a:pt x="67" y="107"/>
                    </a:lnTo>
                    <a:lnTo>
                      <a:pt x="74" y="106"/>
                    </a:lnTo>
                    <a:lnTo>
                      <a:pt x="77" y="107"/>
                    </a:lnTo>
                    <a:lnTo>
                      <a:pt x="77" y="103"/>
                    </a:lnTo>
                    <a:lnTo>
                      <a:pt x="78" y="105"/>
                    </a:lnTo>
                    <a:lnTo>
                      <a:pt x="77" y="99"/>
                    </a:lnTo>
                    <a:lnTo>
                      <a:pt x="77" y="96"/>
                    </a:lnTo>
                    <a:lnTo>
                      <a:pt x="75" y="94"/>
                    </a:lnTo>
                    <a:lnTo>
                      <a:pt x="67" y="89"/>
                    </a:lnTo>
                    <a:lnTo>
                      <a:pt x="66" y="87"/>
                    </a:lnTo>
                    <a:lnTo>
                      <a:pt x="63" y="87"/>
                    </a:lnTo>
                    <a:lnTo>
                      <a:pt x="56" y="84"/>
                    </a:lnTo>
                    <a:lnTo>
                      <a:pt x="50" y="80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5" y="67"/>
                    </a:lnTo>
                    <a:lnTo>
                      <a:pt x="48" y="63"/>
                    </a:lnTo>
                    <a:lnTo>
                      <a:pt x="47" y="60"/>
                    </a:lnTo>
                    <a:lnTo>
                      <a:pt x="49" y="55"/>
                    </a:lnTo>
                    <a:lnTo>
                      <a:pt x="47" y="51"/>
                    </a:lnTo>
                    <a:lnTo>
                      <a:pt x="48" y="43"/>
                    </a:lnTo>
                    <a:lnTo>
                      <a:pt x="39" y="36"/>
                    </a:lnTo>
                    <a:lnTo>
                      <a:pt x="34" y="34"/>
                    </a:lnTo>
                    <a:lnTo>
                      <a:pt x="22" y="33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22" name="Group 253"/>
              <p:cNvGrpSpPr>
                <a:grpSpLocks/>
              </p:cNvGrpSpPr>
              <p:nvPr/>
            </p:nvGrpSpPr>
            <p:grpSpPr bwMode="auto">
              <a:xfrm>
                <a:off x="2993" y="1985"/>
                <a:ext cx="230" cy="196"/>
                <a:chOff x="2993" y="1985"/>
                <a:chExt cx="230" cy="196"/>
              </a:xfrm>
            </p:grpSpPr>
            <p:sp>
              <p:nvSpPr>
                <p:cNvPr id="459" name="Freeform 254"/>
                <p:cNvSpPr>
                  <a:spLocks/>
                </p:cNvSpPr>
                <p:nvPr/>
              </p:nvSpPr>
              <p:spPr bwMode="auto">
                <a:xfrm>
                  <a:off x="2993" y="1985"/>
                  <a:ext cx="207" cy="176"/>
                </a:xfrm>
                <a:custGeom>
                  <a:avLst/>
                  <a:gdLst>
                    <a:gd name="T0" fmla="*/ 0 w 207"/>
                    <a:gd name="T1" fmla="*/ 57 h 176"/>
                    <a:gd name="T2" fmla="*/ 20 w 207"/>
                    <a:gd name="T3" fmla="*/ 46 h 176"/>
                    <a:gd name="T4" fmla="*/ 29 w 207"/>
                    <a:gd name="T5" fmla="*/ 46 h 176"/>
                    <a:gd name="T6" fmla="*/ 49 w 207"/>
                    <a:gd name="T7" fmla="*/ 46 h 176"/>
                    <a:gd name="T8" fmla="*/ 53 w 207"/>
                    <a:gd name="T9" fmla="*/ 48 h 176"/>
                    <a:gd name="T10" fmla="*/ 53 w 207"/>
                    <a:gd name="T11" fmla="*/ 46 h 176"/>
                    <a:gd name="T12" fmla="*/ 47 w 207"/>
                    <a:gd name="T13" fmla="*/ 33 h 176"/>
                    <a:gd name="T14" fmla="*/ 56 w 207"/>
                    <a:gd name="T15" fmla="*/ 29 h 176"/>
                    <a:gd name="T16" fmla="*/ 60 w 207"/>
                    <a:gd name="T17" fmla="*/ 35 h 176"/>
                    <a:gd name="T18" fmla="*/ 84 w 207"/>
                    <a:gd name="T19" fmla="*/ 33 h 176"/>
                    <a:gd name="T20" fmla="*/ 80 w 207"/>
                    <a:gd name="T21" fmla="*/ 29 h 176"/>
                    <a:gd name="T22" fmla="*/ 96 w 207"/>
                    <a:gd name="T23" fmla="*/ 22 h 176"/>
                    <a:gd name="T24" fmla="*/ 103 w 207"/>
                    <a:gd name="T25" fmla="*/ 9 h 176"/>
                    <a:gd name="T26" fmla="*/ 119 w 207"/>
                    <a:gd name="T27" fmla="*/ 0 h 176"/>
                    <a:gd name="T28" fmla="*/ 126 w 207"/>
                    <a:gd name="T29" fmla="*/ 6 h 176"/>
                    <a:gd name="T30" fmla="*/ 142 w 207"/>
                    <a:gd name="T31" fmla="*/ 14 h 176"/>
                    <a:gd name="T32" fmla="*/ 150 w 207"/>
                    <a:gd name="T33" fmla="*/ 22 h 176"/>
                    <a:gd name="T34" fmla="*/ 154 w 207"/>
                    <a:gd name="T35" fmla="*/ 16 h 176"/>
                    <a:gd name="T36" fmla="*/ 155 w 207"/>
                    <a:gd name="T37" fmla="*/ 24 h 176"/>
                    <a:gd name="T38" fmla="*/ 162 w 207"/>
                    <a:gd name="T39" fmla="*/ 29 h 176"/>
                    <a:gd name="T40" fmla="*/ 175 w 207"/>
                    <a:gd name="T41" fmla="*/ 29 h 176"/>
                    <a:gd name="T42" fmla="*/ 206 w 207"/>
                    <a:gd name="T43" fmla="*/ 39 h 176"/>
                    <a:gd name="T44" fmla="*/ 197 w 207"/>
                    <a:gd name="T45" fmla="*/ 48 h 176"/>
                    <a:gd name="T46" fmla="*/ 194 w 207"/>
                    <a:gd name="T47" fmla="*/ 68 h 176"/>
                    <a:gd name="T48" fmla="*/ 186 w 207"/>
                    <a:gd name="T49" fmla="*/ 71 h 176"/>
                    <a:gd name="T50" fmla="*/ 186 w 207"/>
                    <a:gd name="T51" fmla="*/ 75 h 176"/>
                    <a:gd name="T52" fmla="*/ 170 w 207"/>
                    <a:gd name="T53" fmla="*/ 92 h 176"/>
                    <a:gd name="T54" fmla="*/ 173 w 207"/>
                    <a:gd name="T55" fmla="*/ 99 h 176"/>
                    <a:gd name="T56" fmla="*/ 185 w 207"/>
                    <a:gd name="T57" fmla="*/ 95 h 176"/>
                    <a:gd name="T58" fmla="*/ 186 w 207"/>
                    <a:gd name="T59" fmla="*/ 104 h 176"/>
                    <a:gd name="T60" fmla="*/ 185 w 207"/>
                    <a:gd name="T61" fmla="*/ 105 h 176"/>
                    <a:gd name="T62" fmla="*/ 185 w 207"/>
                    <a:gd name="T63" fmla="*/ 120 h 176"/>
                    <a:gd name="T64" fmla="*/ 186 w 207"/>
                    <a:gd name="T65" fmla="*/ 125 h 176"/>
                    <a:gd name="T66" fmla="*/ 188 w 207"/>
                    <a:gd name="T67" fmla="*/ 137 h 176"/>
                    <a:gd name="T68" fmla="*/ 195 w 207"/>
                    <a:gd name="T69" fmla="*/ 139 h 176"/>
                    <a:gd name="T70" fmla="*/ 190 w 207"/>
                    <a:gd name="T71" fmla="*/ 150 h 176"/>
                    <a:gd name="T72" fmla="*/ 183 w 207"/>
                    <a:gd name="T73" fmla="*/ 157 h 176"/>
                    <a:gd name="T74" fmla="*/ 170 w 207"/>
                    <a:gd name="T75" fmla="*/ 160 h 176"/>
                    <a:gd name="T76" fmla="*/ 154 w 207"/>
                    <a:gd name="T77" fmla="*/ 154 h 176"/>
                    <a:gd name="T78" fmla="*/ 151 w 207"/>
                    <a:gd name="T79" fmla="*/ 156 h 176"/>
                    <a:gd name="T80" fmla="*/ 127 w 207"/>
                    <a:gd name="T81" fmla="*/ 159 h 176"/>
                    <a:gd name="T82" fmla="*/ 126 w 207"/>
                    <a:gd name="T83" fmla="*/ 174 h 176"/>
                    <a:gd name="T84" fmla="*/ 103 w 207"/>
                    <a:gd name="T85" fmla="*/ 173 h 176"/>
                    <a:gd name="T86" fmla="*/ 91 w 207"/>
                    <a:gd name="T87" fmla="*/ 167 h 176"/>
                    <a:gd name="T88" fmla="*/ 67 w 207"/>
                    <a:gd name="T89" fmla="*/ 167 h 176"/>
                    <a:gd name="T90" fmla="*/ 49 w 207"/>
                    <a:gd name="T91" fmla="*/ 156 h 176"/>
                    <a:gd name="T92" fmla="*/ 54 w 207"/>
                    <a:gd name="T93" fmla="*/ 153 h 176"/>
                    <a:gd name="T94" fmla="*/ 57 w 207"/>
                    <a:gd name="T95" fmla="*/ 133 h 176"/>
                    <a:gd name="T96" fmla="*/ 58 w 207"/>
                    <a:gd name="T97" fmla="*/ 128 h 176"/>
                    <a:gd name="T98" fmla="*/ 67 w 207"/>
                    <a:gd name="T99" fmla="*/ 117 h 176"/>
                    <a:gd name="T100" fmla="*/ 58 w 207"/>
                    <a:gd name="T101" fmla="*/ 106 h 176"/>
                    <a:gd name="T102" fmla="*/ 59 w 207"/>
                    <a:gd name="T103" fmla="*/ 96 h 176"/>
                    <a:gd name="T104" fmla="*/ 44 w 207"/>
                    <a:gd name="T105" fmla="*/ 84 h 176"/>
                    <a:gd name="T106" fmla="*/ 43 w 207"/>
                    <a:gd name="T107" fmla="*/ 79 h 176"/>
                    <a:gd name="T108" fmla="*/ 38 w 207"/>
                    <a:gd name="T109" fmla="*/ 77 h 176"/>
                    <a:gd name="T110" fmla="*/ 26 w 207"/>
                    <a:gd name="T111" fmla="*/ 69 h 176"/>
                    <a:gd name="T112" fmla="*/ 15 w 207"/>
                    <a:gd name="T113" fmla="*/ 64 h 176"/>
                    <a:gd name="T114" fmla="*/ 3 w 207"/>
                    <a:gd name="T115" fmla="*/ 61 h 176"/>
                    <a:gd name="T116" fmla="*/ 6 w 207"/>
                    <a:gd name="T117" fmla="*/ 60 h 176"/>
                    <a:gd name="T118" fmla="*/ 3 w 207"/>
                    <a:gd name="T119" fmla="*/ 58 h 176"/>
                    <a:gd name="T120" fmla="*/ 0 w 207"/>
                    <a:gd name="T121" fmla="*/ 57 h 17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7"/>
                    <a:gd name="T184" fmla="*/ 0 h 176"/>
                    <a:gd name="T185" fmla="*/ 207 w 207"/>
                    <a:gd name="T186" fmla="*/ 176 h 17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7" h="176"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1" y="51"/>
                      </a:lnTo>
                      <a:lnTo>
                        <a:pt x="20" y="46"/>
                      </a:lnTo>
                      <a:lnTo>
                        <a:pt x="22" y="46"/>
                      </a:lnTo>
                      <a:lnTo>
                        <a:pt x="29" y="46"/>
                      </a:lnTo>
                      <a:lnTo>
                        <a:pt x="37" y="48"/>
                      </a:lnTo>
                      <a:lnTo>
                        <a:pt x="49" y="46"/>
                      </a:lnTo>
                      <a:lnTo>
                        <a:pt x="51" y="48"/>
                      </a:lnTo>
                      <a:lnTo>
                        <a:pt x="53" y="48"/>
                      </a:lnTo>
                      <a:lnTo>
                        <a:pt x="55" y="47"/>
                      </a:lnTo>
                      <a:lnTo>
                        <a:pt x="53" y="46"/>
                      </a:lnTo>
                      <a:lnTo>
                        <a:pt x="51" y="36"/>
                      </a:lnTo>
                      <a:lnTo>
                        <a:pt x="47" y="33"/>
                      </a:lnTo>
                      <a:lnTo>
                        <a:pt x="47" y="28"/>
                      </a:lnTo>
                      <a:lnTo>
                        <a:pt x="56" y="29"/>
                      </a:lnTo>
                      <a:lnTo>
                        <a:pt x="60" y="35"/>
                      </a:lnTo>
                      <a:lnTo>
                        <a:pt x="75" y="36"/>
                      </a:lnTo>
                      <a:lnTo>
                        <a:pt x="84" y="33"/>
                      </a:lnTo>
                      <a:lnTo>
                        <a:pt x="80" y="30"/>
                      </a:lnTo>
                      <a:lnTo>
                        <a:pt x="80" y="29"/>
                      </a:lnTo>
                      <a:lnTo>
                        <a:pt x="81" y="28"/>
                      </a:lnTo>
                      <a:lnTo>
                        <a:pt x="96" y="22"/>
                      </a:lnTo>
                      <a:lnTo>
                        <a:pt x="103" y="16"/>
                      </a:lnTo>
                      <a:lnTo>
                        <a:pt x="103" y="9"/>
                      </a:lnTo>
                      <a:lnTo>
                        <a:pt x="106" y="3"/>
                      </a:lnTo>
                      <a:lnTo>
                        <a:pt x="119" y="0"/>
                      </a:lnTo>
                      <a:lnTo>
                        <a:pt x="120" y="4"/>
                      </a:lnTo>
                      <a:lnTo>
                        <a:pt x="126" y="6"/>
                      </a:lnTo>
                      <a:lnTo>
                        <a:pt x="131" y="10"/>
                      </a:lnTo>
                      <a:lnTo>
                        <a:pt x="142" y="14"/>
                      </a:lnTo>
                      <a:lnTo>
                        <a:pt x="144" y="20"/>
                      </a:lnTo>
                      <a:lnTo>
                        <a:pt x="150" y="22"/>
                      </a:lnTo>
                      <a:lnTo>
                        <a:pt x="153" y="16"/>
                      </a:lnTo>
                      <a:lnTo>
                        <a:pt x="154" y="16"/>
                      </a:lnTo>
                      <a:lnTo>
                        <a:pt x="154" y="23"/>
                      </a:lnTo>
                      <a:lnTo>
                        <a:pt x="155" y="24"/>
                      </a:lnTo>
                      <a:lnTo>
                        <a:pt x="154" y="26"/>
                      </a:lnTo>
                      <a:lnTo>
                        <a:pt x="162" y="29"/>
                      </a:lnTo>
                      <a:lnTo>
                        <a:pt x="167" y="29"/>
                      </a:lnTo>
                      <a:lnTo>
                        <a:pt x="175" y="29"/>
                      </a:lnTo>
                      <a:lnTo>
                        <a:pt x="184" y="38"/>
                      </a:lnTo>
                      <a:lnTo>
                        <a:pt x="206" y="39"/>
                      </a:lnTo>
                      <a:lnTo>
                        <a:pt x="203" y="44"/>
                      </a:lnTo>
                      <a:lnTo>
                        <a:pt x="197" y="48"/>
                      </a:lnTo>
                      <a:lnTo>
                        <a:pt x="194" y="60"/>
                      </a:lnTo>
                      <a:lnTo>
                        <a:pt x="194" y="68"/>
                      </a:lnTo>
                      <a:lnTo>
                        <a:pt x="191" y="72"/>
                      </a:lnTo>
                      <a:lnTo>
                        <a:pt x="186" y="71"/>
                      </a:lnTo>
                      <a:lnTo>
                        <a:pt x="186" y="73"/>
                      </a:lnTo>
                      <a:lnTo>
                        <a:pt x="186" y="75"/>
                      </a:lnTo>
                      <a:lnTo>
                        <a:pt x="182" y="80"/>
                      </a:lnTo>
                      <a:lnTo>
                        <a:pt x="170" y="92"/>
                      </a:lnTo>
                      <a:lnTo>
                        <a:pt x="170" y="99"/>
                      </a:lnTo>
                      <a:lnTo>
                        <a:pt x="173" y="99"/>
                      </a:lnTo>
                      <a:lnTo>
                        <a:pt x="178" y="94"/>
                      </a:lnTo>
                      <a:lnTo>
                        <a:pt x="185" y="95"/>
                      </a:lnTo>
                      <a:lnTo>
                        <a:pt x="185" y="101"/>
                      </a:lnTo>
                      <a:lnTo>
                        <a:pt x="186" y="104"/>
                      </a:lnTo>
                      <a:lnTo>
                        <a:pt x="188" y="104"/>
                      </a:lnTo>
                      <a:lnTo>
                        <a:pt x="185" y="105"/>
                      </a:lnTo>
                      <a:lnTo>
                        <a:pt x="188" y="117"/>
                      </a:lnTo>
                      <a:lnTo>
                        <a:pt x="185" y="120"/>
                      </a:lnTo>
                      <a:lnTo>
                        <a:pt x="184" y="123"/>
                      </a:lnTo>
                      <a:lnTo>
                        <a:pt x="186" y="125"/>
                      </a:lnTo>
                      <a:lnTo>
                        <a:pt x="186" y="133"/>
                      </a:lnTo>
                      <a:lnTo>
                        <a:pt x="188" y="137"/>
                      </a:lnTo>
                      <a:lnTo>
                        <a:pt x="194" y="138"/>
                      </a:lnTo>
                      <a:lnTo>
                        <a:pt x="195" y="139"/>
                      </a:lnTo>
                      <a:lnTo>
                        <a:pt x="195" y="147"/>
                      </a:lnTo>
                      <a:lnTo>
                        <a:pt x="190" y="150"/>
                      </a:lnTo>
                      <a:lnTo>
                        <a:pt x="184" y="156"/>
                      </a:lnTo>
                      <a:lnTo>
                        <a:pt x="183" y="157"/>
                      </a:lnTo>
                      <a:lnTo>
                        <a:pt x="175" y="160"/>
                      </a:lnTo>
                      <a:lnTo>
                        <a:pt x="170" y="160"/>
                      </a:lnTo>
                      <a:lnTo>
                        <a:pt x="159" y="156"/>
                      </a:lnTo>
                      <a:lnTo>
                        <a:pt x="154" y="154"/>
                      </a:lnTo>
                      <a:lnTo>
                        <a:pt x="154" y="156"/>
                      </a:lnTo>
                      <a:lnTo>
                        <a:pt x="151" y="156"/>
                      </a:lnTo>
                      <a:lnTo>
                        <a:pt x="142" y="150"/>
                      </a:lnTo>
                      <a:lnTo>
                        <a:pt x="127" y="159"/>
                      </a:lnTo>
                      <a:lnTo>
                        <a:pt x="126" y="166"/>
                      </a:lnTo>
                      <a:lnTo>
                        <a:pt x="126" y="174"/>
                      </a:lnTo>
                      <a:lnTo>
                        <a:pt x="110" y="175"/>
                      </a:lnTo>
                      <a:lnTo>
                        <a:pt x="103" y="173"/>
                      </a:lnTo>
                      <a:lnTo>
                        <a:pt x="98" y="172"/>
                      </a:lnTo>
                      <a:lnTo>
                        <a:pt x="91" y="167"/>
                      </a:lnTo>
                      <a:lnTo>
                        <a:pt x="82" y="171"/>
                      </a:lnTo>
                      <a:lnTo>
                        <a:pt x="67" y="167"/>
                      </a:lnTo>
                      <a:lnTo>
                        <a:pt x="55" y="161"/>
                      </a:lnTo>
                      <a:lnTo>
                        <a:pt x="49" y="156"/>
                      </a:lnTo>
                      <a:lnTo>
                        <a:pt x="51" y="156"/>
                      </a:lnTo>
                      <a:lnTo>
                        <a:pt x="54" y="153"/>
                      </a:lnTo>
                      <a:lnTo>
                        <a:pt x="55" y="150"/>
                      </a:lnTo>
                      <a:lnTo>
                        <a:pt x="57" y="133"/>
                      </a:lnTo>
                      <a:lnTo>
                        <a:pt x="61" y="129"/>
                      </a:lnTo>
                      <a:lnTo>
                        <a:pt x="58" y="128"/>
                      </a:lnTo>
                      <a:lnTo>
                        <a:pt x="61" y="110"/>
                      </a:lnTo>
                      <a:lnTo>
                        <a:pt x="67" y="117"/>
                      </a:lnTo>
                      <a:lnTo>
                        <a:pt x="66" y="113"/>
                      </a:lnTo>
                      <a:lnTo>
                        <a:pt x="58" y="106"/>
                      </a:lnTo>
                      <a:lnTo>
                        <a:pt x="61" y="104"/>
                      </a:lnTo>
                      <a:lnTo>
                        <a:pt x="59" y="96"/>
                      </a:lnTo>
                      <a:lnTo>
                        <a:pt x="49" y="92"/>
                      </a:lnTo>
                      <a:lnTo>
                        <a:pt x="44" y="84"/>
                      </a:lnTo>
                      <a:lnTo>
                        <a:pt x="44" y="83"/>
                      </a:lnTo>
                      <a:lnTo>
                        <a:pt x="43" y="79"/>
                      </a:lnTo>
                      <a:lnTo>
                        <a:pt x="49" y="78"/>
                      </a:lnTo>
                      <a:lnTo>
                        <a:pt x="38" y="77"/>
                      </a:lnTo>
                      <a:lnTo>
                        <a:pt x="38" y="72"/>
                      </a:lnTo>
                      <a:lnTo>
                        <a:pt x="26" y="69"/>
                      </a:lnTo>
                      <a:lnTo>
                        <a:pt x="22" y="66"/>
                      </a:lnTo>
                      <a:lnTo>
                        <a:pt x="15" y="64"/>
                      </a:lnTo>
                      <a:lnTo>
                        <a:pt x="8" y="65"/>
                      </a:lnTo>
                      <a:lnTo>
                        <a:pt x="3" y="61"/>
                      </a:lnTo>
                      <a:lnTo>
                        <a:pt x="6" y="60"/>
                      </a:lnTo>
                      <a:lnTo>
                        <a:pt x="4" y="60"/>
                      </a:lnTo>
                      <a:lnTo>
                        <a:pt x="3" y="58"/>
                      </a:lnTo>
                      <a:lnTo>
                        <a:pt x="6" y="55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0" name="Freeform 255"/>
                <p:cNvSpPr>
                  <a:spLocks/>
                </p:cNvSpPr>
                <p:nvPr/>
              </p:nvSpPr>
              <p:spPr bwMode="auto">
                <a:xfrm>
                  <a:off x="3206" y="2146"/>
                  <a:ext cx="17" cy="35"/>
                </a:xfrm>
                <a:custGeom>
                  <a:avLst/>
                  <a:gdLst>
                    <a:gd name="T0" fmla="*/ 0 w 17"/>
                    <a:gd name="T1" fmla="*/ 16 h 35"/>
                    <a:gd name="T2" fmla="*/ 0 w 17"/>
                    <a:gd name="T3" fmla="*/ 16 h 35"/>
                    <a:gd name="T4" fmla="*/ 3 w 17"/>
                    <a:gd name="T5" fmla="*/ 10 h 35"/>
                    <a:gd name="T6" fmla="*/ 5 w 17"/>
                    <a:gd name="T7" fmla="*/ 10 h 35"/>
                    <a:gd name="T8" fmla="*/ 11 w 17"/>
                    <a:gd name="T9" fmla="*/ 6 h 35"/>
                    <a:gd name="T10" fmla="*/ 13 w 17"/>
                    <a:gd name="T11" fmla="*/ 0 h 35"/>
                    <a:gd name="T12" fmla="*/ 14 w 17"/>
                    <a:gd name="T13" fmla="*/ 1 h 35"/>
                    <a:gd name="T14" fmla="*/ 16 w 17"/>
                    <a:gd name="T15" fmla="*/ 16 h 35"/>
                    <a:gd name="T16" fmla="*/ 10 w 17"/>
                    <a:gd name="T17" fmla="*/ 34 h 35"/>
                    <a:gd name="T18" fmla="*/ 5 w 17"/>
                    <a:gd name="T19" fmla="*/ 32 h 35"/>
                    <a:gd name="T20" fmla="*/ 4 w 17"/>
                    <a:gd name="T21" fmla="*/ 27 h 35"/>
                    <a:gd name="T22" fmla="*/ 3 w 17"/>
                    <a:gd name="T23" fmla="*/ 26 h 35"/>
                    <a:gd name="T24" fmla="*/ 0 w 17"/>
                    <a:gd name="T25" fmla="*/ 16 h 35"/>
                    <a:gd name="T26" fmla="*/ 0 w 17"/>
                    <a:gd name="T27" fmla="*/ 16 h 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35"/>
                    <a:gd name="T44" fmla="*/ 17 w 17"/>
                    <a:gd name="T45" fmla="*/ 35 h 3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35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11" y="6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6" y="16"/>
                      </a:lnTo>
                      <a:lnTo>
                        <a:pt x="10" y="34"/>
                      </a:lnTo>
                      <a:lnTo>
                        <a:pt x="5" y="32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23" name="Freeform 256"/>
              <p:cNvSpPr>
                <a:spLocks/>
              </p:cNvSpPr>
              <p:nvPr/>
            </p:nvSpPr>
            <p:spPr bwMode="auto">
              <a:xfrm>
                <a:off x="3163" y="1905"/>
                <a:ext cx="145" cy="156"/>
              </a:xfrm>
              <a:custGeom>
                <a:avLst/>
                <a:gdLst>
                  <a:gd name="T0" fmla="*/ 5 w 145"/>
                  <a:gd name="T1" fmla="*/ 92 h 156"/>
                  <a:gd name="T2" fmla="*/ 3 w 145"/>
                  <a:gd name="T3" fmla="*/ 96 h 156"/>
                  <a:gd name="T4" fmla="*/ 4 w 145"/>
                  <a:gd name="T5" fmla="*/ 102 h 156"/>
                  <a:gd name="T6" fmla="*/ 8 w 145"/>
                  <a:gd name="T7" fmla="*/ 109 h 156"/>
                  <a:gd name="T8" fmla="*/ 14 w 145"/>
                  <a:gd name="T9" fmla="*/ 118 h 156"/>
                  <a:gd name="T10" fmla="*/ 34 w 145"/>
                  <a:gd name="T11" fmla="*/ 126 h 156"/>
                  <a:gd name="T12" fmla="*/ 24 w 145"/>
                  <a:gd name="T13" fmla="*/ 140 h 156"/>
                  <a:gd name="T14" fmla="*/ 29 w 145"/>
                  <a:gd name="T15" fmla="*/ 151 h 156"/>
                  <a:gd name="T16" fmla="*/ 58 w 145"/>
                  <a:gd name="T17" fmla="*/ 152 h 156"/>
                  <a:gd name="T18" fmla="*/ 71 w 145"/>
                  <a:gd name="T19" fmla="*/ 155 h 156"/>
                  <a:gd name="T20" fmla="*/ 85 w 145"/>
                  <a:gd name="T21" fmla="*/ 153 h 156"/>
                  <a:gd name="T22" fmla="*/ 102 w 145"/>
                  <a:gd name="T23" fmla="*/ 147 h 156"/>
                  <a:gd name="T24" fmla="*/ 111 w 145"/>
                  <a:gd name="T25" fmla="*/ 147 h 156"/>
                  <a:gd name="T26" fmla="*/ 113 w 145"/>
                  <a:gd name="T27" fmla="*/ 148 h 156"/>
                  <a:gd name="T28" fmla="*/ 112 w 145"/>
                  <a:gd name="T29" fmla="*/ 138 h 156"/>
                  <a:gd name="T30" fmla="*/ 119 w 145"/>
                  <a:gd name="T31" fmla="*/ 128 h 156"/>
                  <a:gd name="T32" fmla="*/ 128 w 145"/>
                  <a:gd name="T33" fmla="*/ 126 h 156"/>
                  <a:gd name="T34" fmla="*/ 104 w 145"/>
                  <a:gd name="T35" fmla="*/ 109 h 156"/>
                  <a:gd name="T36" fmla="*/ 98 w 145"/>
                  <a:gd name="T37" fmla="*/ 96 h 156"/>
                  <a:gd name="T38" fmla="*/ 97 w 145"/>
                  <a:gd name="T39" fmla="*/ 95 h 156"/>
                  <a:gd name="T40" fmla="*/ 103 w 145"/>
                  <a:gd name="T41" fmla="*/ 95 h 156"/>
                  <a:gd name="T42" fmla="*/ 119 w 145"/>
                  <a:gd name="T43" fmla="*/ 86 h 156"/>
                  <a:gd name="T44" fmla="*/ 133 w 145"/>
                  <a:gd name="T45" fmla="*/ 77 h 156"/>
                  <a:gd name="T46" fmla="*/ 138 w 145"/>
                  <a:gd name="T47" fmla="*/ 83 h 156"/>
                  <a:gd name="T48" fmla="*/ 144 w 145"/>
                  <a:gd name="T49" fmla="*/ 73 h 156"/>
                  <a:gd name="T50" fmla="*/ 137 w 145"/>
                  <a:gd name="T51" fmla="*/ 46 h 156"/>
                  <a:gd name="T52" fmla="*/ 135 w 145"/>
                  <a:gd name="T53" fmla="*/ 33 h 156"/>
                  <a:gd name="T54" fmla="*/ 133 w 145"/>
                  <a:gd name="T55" fmla="*/ 27 h 156"/>
                  <a:gd name="T56" fmla="*/ 121 w 145"/>
                  <a:gd name="T57" fmla="*/ 17 h 156"/>
                  <a:gd name="T58" fmla="*/ 111 w 145"/>
                  <a:gd name="T59" fmla="*/ 11 h 156"/>
                  <a:gd name="T60" fmla="*/ 109 w 145"/>
                  <a:gd name="T61" fmla="*/ 11 h 156"/>
                  <a:gd name="T62" fmla="*/ 103 w 145"/>
                  <a:gd name="T63" fmla="*/ 11 h 156"/>
                  <a:gd name="T64" fmla="*/ 98 w 145"/>
                  <a:gd name="T65" fmla="*/ 15 h 156"/>
                  <a:gd name="T66" fmla="*/ 86 w 145"/>
                  <a:gd name="T67" fmla="*/ 19 h 156"/>
                  <a:gd name="T68" fmla="*/ 80 w 145"/>
                  <a:gd name="T69" fmla="*/ 20 h 156"/>
                  <a:gd name="T70" fmla="*/ 78 w 145"/>
                  <a:gd name="T71" fmla="*/ 20 h 156"/>
                  <a:gd name="T72" fmla="*/ 78 w 145"/>
                  <a:gd name="T73" fmla="*/ 14 h 156"/>
                  <a:gd name="T74" fmla="*/ 80 w 145"/>
                  <a:gd name="T75" fmla="*/ 11 h 156"/>
                  <a:gd name="T76" fmla="*/ 68 w 145"/>
                  <a:gd name="T77" fmla="*/ 7 h 156"/>
                  <a:gd name="T78" fmla="*/ 66 w 145"/>
                  <a:gd name="T79" fmla="*/ 10 h 156"/>
                  <a:gd name="T80" fmla="*/ 61 w 145"/>
                  <a:gd name="T81" fmla="*/ 7 h 156"/>
                  <a:gd name="T82" fmla="*/ 62 w 145"/>
                  <a:gd name="T83" fmla="*/ 4 h 156"/>
                  <a:gd name="T84" fmla="*/ 56 w 145"/>
                  <a:gd name="T85" fmla="*/ 1 h 156"/>
                  <a:gd name="T86" fmla="*/ 53 w 145"/>
                  <a:gd name="T87" fmla="*/ 1 h 156"/>
                  <a:gd name="T88" fmla="*/ 44 w 145"/>
                  <a:gd name="T89" fmla="*/ 2 h 156"/>
                  <a:gd name="T90" fmla="*/ 43 w 145"/>
                  <a:gd name="T91" fmla="*/ 11 h 156"/>
                  <a:gd name="T92" fmla="*/ 46 w 145"/>
                  <a:gd name="T93" fmla="*/ 12 h 156"/>
                  <a:gd name="T94" fmla="*/ 46 w 145"/>
                  <a:gd name="T95" fmla="*/ 18 h 156"/>
                  <a:gd name="T96" fmla="*/ 43 w 145"/>
                  <a:gd name="T97" fmla="*/ 20 h 156"/>
                  <a:gd name="T98" fmla="*/ 41 w 145"/>
                  <a:gd name="T99" fmla="*/ 27 h 156"/>
                  <a:gd name="T100" fmla="*/ 41 w 145"/>
                  <a:gd name="T101" fmla="*/ 27 h 156"/>
                  <a:gd name="T102" fmla="*/ 39 w 145"/>
                  <a:gd name="T103" fmla="*/ 29 h 156"/>
                  <a:gd name="T104" fmla="*/ 36 w 145"/>
                  <a:gd name="T105" fmla="*/ 24 h 156"/>
                  <a:gd name="T106" fmla="*/ 21 w 145"/>
                  <a:gd name="T107" fmla="*/ 26 h 156"/>
                  <a:gd name="T108" fmla="*/ 22 w 145"/>
                  <a:gd name="T109" fmla="*/ 30 h 156"/>
                  <a:gd name="T110" fmla="*/ 22 w 145"/>
                  <a:gd name="T111" fmla="*/ 30 h 156"/>
                  <a:gd name="T112" fmla="*/ 16 w 145"/>
                  <a:gd name="T113" fmla="*/ 43 h 156"/>
                  <a:gd name="T114" fmla="*/ 13 w 145"/>
                  <a:gd name="T115" fmla="*/ 47 h 156"/>
                  <a:gd name="T116" fmla="*/ 16 w 145"/>
                  <a:gd name="T117" fmla="*/ 52 h 156"/>
                  <a:gd name="T118" fmla="*/ 12 w 145"/>
                  <a:gd name="T119" fmla="*/ 60 h 156"/>
                  <a:gd name="T120" fmla="*/ 0 w 145"/>
                  <a:gd name="T121" fmla="*/ 75 h 156"/>
                  <a:gd name="T122" fmla="*/ 0 w 145"/>
                  <a:gd name="T123" fmla="*/ 77 h 156"/>
                  <a:gd name="T124" fmla="*/ 0 w 145"/>
                  <a:gd name="T125" fmla="*/ 86 h 1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5"/>
                  <a:gd name="T190" fmla="*/ 0 h 156"/>
                  <a:gd name="T191" fmla="*/ 145 w 145"/>
                  <a:gd name="T192" fmla="*/ 156 h 1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5" h="156">
                    <a:moveTo>
                      <a:pt x="0" y="86"/>
                    </a:moveTo>
                    <a:lnTo>
                      <a:pt x="5" y="92"/>
                    </a:lnTo>
                    <a:lnTo>
                      <a:pt x="5" y="95"/>
                    </a:lnTo>
                    <a:lnTo>
                      <a:pt x="3" y="96"/>
                    </a:lnTo>
                    <a:lnTo>
                      <a:pt x="5" y="99"/>
                    </a:lnTo>
                    <a:lnTo>
                      <a:pt x="4" y="102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5" y="109"/>
                    </a:lnTo>
                    <a:lnTo>
                      <a:pt x="14" y="118"/>
                    </a:lnTo>
                    <a:lnTo>
                      <a:pt x="36" y="119"/>
                    </a:lnTo>
                    <a:lnTo>
                      <a:pt x="34" y="126"/>
                    </a:lnTo>
                    <a:lnTo>
                      <a:pt x="27" y="128"/>
                    </a:lnTo>
                    <a:lnTo>
                      <a:pt x="24" y="140"/>
                    </a:lnTo>
                    <a:lnTo>
                      <a:pt x="25" y="148"/>
                    </a:lnTo>
                    <a:lnTo>
                      <a:pt x="29" y="151"/>
                    </a:lnTo>
                    <a:lnTo>
                      <a:pt x="46" y="147"/>
                    </a:lnTo>
                    <a:lnTo>
                      <a:pt x="58" y="152"/>
                    </a:lnTo>
                    <a:lnTo>
                      <a:pt x="62" y="151"/>
                    </a:lnTo>
                    <a:lnTo>
                      <a:pt x="71" y="155"/>
                    </a:lnTo>
                    <a:lnTo>
                      <a:pt x="76" y="149"/>
                    </a:lnTo>
                    <a:lnTo>
                      <a:pt x="85" y="153"/>
                    </a:lnTo>
                    <a:lnTo>
                      <a:pt x="94" y="148"/>
                    </a:lnTo>
                    <a:lnTo>
                      <a:pt x="102" y="147"/>
                    </a:lnTo>
                    <a:lnTo>
                      <a:pt x="103" y="146"/>
                    </a:lnTo>
                    <a:lnTo>
                      <a:pt x="111" y="147"/>
                    </a:lnTo>
                    <a:lnTo>
                      <a:pt x="111" y="148"/>
                    </a:lnTo>
                    <a:lnTo>
                      <a:pt x="113" y="148"/>
                    </a:lnTo>
                    <a:lnTo>
                      <a:pt x="111" y="140"/>
                    </a:lnTo>
                    <a:lnTo>
                      <a:pt x="112" y="138"/>
                    </a:lnTo>
                    <a:lnTo>
                      <a:pt x="118" y="135"/>
                    </a:lnTo>
                    <a:lnTo>
                      <a:pt x="119" y="128"/>
                    </a:lnTo>
                    <a:lnTo>
                      <a:pt x="127" y="127"/>
                    </a:lnTo>
                    <a:lnTo>
                      <a:pt x="128" y="126"/>
                    </a:lnTo>
                    <a:lnTo>
                      <a:pt x="106" y="111"/>
                    </a:lnTo>
                    <a:lnTo>
                      <a:pt x="104" y="109"/>
                    </a:lnTo>
                    <a:lnTo>
                      <a:pt x="103" y="100"/>
                    </a:lnTo>
                    <a:lnTo>
                      <a:pt x="98" y="96"/>
                    </a:lnTo>
                    <a:lnTo>
                      <a:pt x="98" y="95"/>
                    </a:lnTo>
                    <a:lnTo>
                      <a:pt x="97" y="95"/>
                    </a:lnTo>
                    <a:lnTo>
                      <a:pt x="102" y="96"/>
                    </a:lnTo>
                    <a:lnTo>
                      <a:pt x="103" y="95"/>
                    </a:lnTo>
                    <a:lnTo>
                      <a:pt x="116" y="89"/>
                    </a:lnTo>
                    <a:lnTo>
                      <a:pt x="119" y="86"/>
                    </a:lnTo>
                    <a:lnTo>
                      <a:pt x="133" y="83"/>
                    </a:lnTo>
                    <a:lnTo>
                      <a:pt x="133" y="77"/>
                    </a:lnTo>
                    <a:lnTo>
                      <a:pt x="136" y="78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4" y="73"/>
                    </a:lnTo>
                    <a:lnTo>
                      <a:pt x="138" y="69"/>
                    </a:lnTo>
                    <a:lnTo>
                      <a:pt x="137" y="46"/>
                    </a:lnTo>
                    <a:lnTo>
                      <a:pt x="133" y="45"/>
                    </a:lnTo>
                    <a:lnTo>
                      <a:pt x="135" y="33"/>
                    </a:lnTo>
                    <a:lnTo>
                      <a:pt x="135" y="30"/>
                    </a:lnTo>
                    <a:lnTo>
                      <a:pt x="133" y="27"/>
                    </a:lnTo>
                    <a:lnTo>
                      <a:pt x="126" y="24"/>
                    </a:lnTo>
                    <a:lnTo>
                      <a:pt x="121" y="17"/>
                    </a:lnTo>
                    <a:lnTo>
                      <a:pt x="115" y="17"/>
                    </a:lnTo>
                    <a:lnTo>
                      <a:pt x="111" y="11"/>
                    </a:lnTo>
                    <a:lnTo>
                      <a:pt x="103" y="14"/>
                    </a:lnTo>
                    <a:lnTo>
                      <a:pt x="109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98" y="17"/>
                    </a:lnTo>
                    <a:lnTo>
                      <a:pt x="98" y="15"/>
                    </a:lnTo>
                    <a:lnTo>
                      <a:pt x="94" y="17"/>
                    </a:lnTo>
                    <a:lnTo>
                      <a:pt x="86" y="19"/>
                    </a:lnTo>
                    <a:lnTo>
                      <a:pt x="87" y="21"/>
                    </a:lnTo>
                    <a:lnTo>
                      <a:pt x="80" y="20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77" y="18"/>
                    </a:lnTo>
                    <a:lnTo>
                      <a:pt x="78" y="14"/>
                    </a:lnTo>
                    <a:lnTo>
                      <a:pt x="80" y="12"/>
                    </a:lnTo>
                    <a:lnTo>
                      <a:pt x="80" y="11"/>
                    </a:lnTo>
                    <a:lnTo>
                      <a:pt x="74" y="11"/>
                    </a:lnTo>
                    <a:lnTo>
                      <a:pt x="68" y="7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1" y="7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1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9" y="14"/>
                    </a:lnTo>
                    <a:lnTo>
                      <a:pt x="46" y="18"/>
                    </a:lnTo>
                    <a:lnTo>
                      <a:pt x="51" y="19"/>
                    </a:lnTo>
                    <a:lnTo>
                      <a:pt x="43" y="20"/>
                    </a:lnTo>
                    <a:lnTo>
                      <a:pt x="41" y="21"/>
                    </a:lnTo>
                    <a:lnTo>
                      <a:pt x="41" y="27"/>
                    </a:lnTo>
                    <a:lnTo>
                      <a:pt x="43" y="30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6" y="24"/>
                    </a:lnTo>
                    <a:lnTo>
                      <a:pt x="29" y="24"/>
                    </a:lnTo>
                    <a:lnTo>
                      <a:pt x="21" y="26"/>
                    </a:lnTo>
                    <a:lnTo>
                      <a:pt x="18" y="29"/>
                    </a:lnTo>
                    <a:lnTo>
                      <a:pt x="22" y="30"/>
                    </a:lnTo>
                    <a:lnTo>
                      <a:pt x="24" y="33"/>
                    </a:lnTo>
                    <a:lnTo>
                      <a:pt x="22" y="30"/>
                    </a:lnTo>
                    <a:lnTo>
                      <a:pt x="19" y="32"/>
                    </a:lnTo>
                    <a:lnTo>
                      <a:pt x="16" y="43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3" y="55"/>
                    </a:lnTo>
                    <a:lnTo>
                      <a:pt x="12" y="60"/>
                    </a:lnTo>
                    <a:lnTo>
                      <a:pt x="0" y="60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24" name="Group 257"/>
              <p:cNvGrpSpPr>
                <a:grpSpLocks/>
              </p:cNvGrpSpPr>
              <p:nvPr/>
            </p:nvGrpSpPr>
            <p:grpSpPr bwMode="auto">
              <a:xfrm>
                <a:off x="3383" y="2170"/>
                <a:ext cx="114" cy="143"/>
                <a:chOff x="3383" y="2170"/>
                <a:chExt cx="114" cy="143"/>
              </a:xfrm>
            </p:grpSpPr>
            <p:sp>
              <p:nvSpPr>
                <p:cNvPr id="454" name="Freeform 258"/>
                <p:cNvSpPr>
                  <a:spLocks/>
                </p:cNvSpPr>
                <p:nvPr/>
              </p:nvSpPr>
              <p:spPr bwMode="auto">
                <a:xfrm>
                  <a:off x="3391" y="2170"/>
                  <a:ext cx="104" cy="111"/>
                </a:xfrm>
                <a:custGeom>
                  <a:avLst/>
                  <a:gdLst>
                    <a:gd name="T0" fmla="*/ 0 w 104"/>
                    <a:gd name="T1" fmla="*/ 45 h 111"/>
                    <a:gd name="T2" fmla="*/ 11 w 104"/>
                    <a:gd name="T3" fmla="*/ 57 h 111"/>
                    <a:gd name="T4" fmla="*/ 17 w 104"/>
                    <a:gd name="T5" fmla="*/ 57 h 111"/>
                    <a:gd name="T6" fmla="*/ 11 w 104"/>
                    <a:gd name="T7" fmla="*/ 61 h 111"/>
                    <a:gd name="T8" fmla="*/ 21 w 104"/>
                    <a:gd name="T9" fmla="*/ 70 h 111"/>
                    <a:gd name="T10" fmla="*/ 40 w 104"/>
                    <a:gd name="T11" fmla="*/ 73 h 111"/>
                    <a:gd name="T12" fmla="*/ 46 w 104"/>
                    <a:gd name="T13" fmla="*/ 76 h 111"/>
                    <a:gd name="T14" fmla="*/ 49 w 104"/>
                    <a:gd name="T15" fmla="*/ 77 h 111"/>
                    <a:gd name="T16" fmla="*/ 33 w 104"/>
                    <a:gd name="T17" fmla="*/ 76 h 111"/>
                    <a:gd name="T18" fmla="*/ 27 w 104"/>
                    <a:gd name="T19" fmla="*/ 73 h 111"/>
                    <a:gd name="T20" fmla="*/ 21 w 104"/>
                    <a:gd name="T21" fmla="*/ 76 h 111"/>
                    <a:gd name="T22" fmla="*/ 19 w 104"/>
                    <a:gd name="T23" fmla="*/ 87 h 111"/>
                    <a:gd name="T24" fmla="*/ 26 w 104"/>
                    <a:gd name="T25" fmla="*/ 93 h 111"/>
                    <a:gd name="T26" fmla="*/ 26 w 104"/>
                    <a:gd name="T27" fmla="*/ 103 h 111"/>
                    <a:gd name="T28" fmla="*/ 29 w 104"/>
                    <a:gd name="T29" fmla="*/ 99 h 111"/>
                    <a:gd name="T30" fmla="*/ 35 w 104"/>
                    <a:gd name="T31" fmla="*/ 110 h 111"/>
                    <a:gd name="T32" fmla="*/ 38 w 104"/>
                    <a:gd name="T33" fmla="*/ 104 h 111"/>
                    <a:gd name="T34" fmla="*/ 44 w 104"/>
                    <a:gd name="T35" fmla="*/ 107 h 111"/>
                    <a:gd name="T36" fmla="*/ 46 w 104"/>
                    <a:gd name="T37" fmla="*/ 95 h 111"/>
                    <a:gd name="T38" fmla="*/ 49 w 104"/>
                    <a:gd name="T39" fmla="*/ 93 h 111"/>
                    <a:gd name="T40" fmla="*/ 54 w 104"/>
                    <a:gd name="T41" fmla="*/ 88 h 111"/>
                    <a:gd name="T42" fmla="*/ 49 w 104"/>
                    <a:gd name="T43" fmla="*/ 79 h 111"/>
                    <a:gd name="T44" fmla="*/ 63 w 104"/>
                    <a:gd name="T45" fmla="*/ 84 h 111"/>
                    <a:gd name="T46" fmla="*/ 52 w 104"/>
                    <a:gd name="T47" fmla="*/ 69 h 111"/>
                    <a:gd name="T48" fmla="*/ 45 w 104"/>
                    <a:gd name="T49" fmla="*/ 61 h 111"/>
                    <a:gd name="T50" fmla="*/ 46 w 104"/>
                    <a:gd name="T51" fmla="*/ 57 h 111"/>
                    <a:gd name="T52" fmla="*/ 45 w 104"/>
                    <a:gd name="T53" fmla="*/ 52 h 111"/>
                    <a:gd name="T54" fmla="*/ 50 w 104"/>
                    <a:gd name="T55" fmla="*/ 54 h 111"/>
                    <a:gd name="T56" fmla="*/ 50 w 104"/>
                    <a:gd name="T57" fmla="*/ 56 h 111"/>
                    <a:gd name="T58" fmla="*/ 41 w 104"/>
                    <a:gd name="T59" fmla="*/ 38 h 111"/>
                    <a:gd name="T60" fmla="*/ 45 w 104"/>
                    <a:gd name="T61" fmla="*/ 28 h 111"/>
                    <a:gd name="T62" fmla="*/ 51 w 104"/>
                    <a:gd name="T63" fmla="*/ 32 h 111"/>
                    <a:gd name="T64" fmla="*/ 57 w 104"/>
                    <a:gd name="T65" fmla="*/ 37 h 111"/>
                    <a:gd name="T66" fmla="*/ 54 w 104"/>
                    <a:gd name="T67" fmla="*/ 32 h 111"/>
                    <a:gd name="T68" fmla="*/ 63 w 104"/>
                    <a:gd name="T69" fmla="*/ 38 h 111"/>
                    <a:gd name="T70" fmla="*/ 57 w 104"/>
                    <a:gd name="T71" fmla="*/ 32 h 111"/>
                    <a:gd name="T72" fmla="*/ 64 w 104"/>
                    <a:gd name="T73" fmla="*/ 32 h 111"/>
                    <a:gd name="T74" fmla="*/ 63 w 104"/>
                    <a:gd name="T75" fmla="*/ 29 h 111"/>
                    <a:gd name="T76" fmla="*/ 66 w 104"/>
                    <a:gd name="T77" fmla="*/ 20 h 111"/>
                    <a:gd name="T78" fmla="*/ 75 w 104"/>
                    <a:gd name="T79" fmla="*/ 18 h 111"/>
                    <a:gd name="T80" fmla="*/ 93 w 104"/>
                    <a:gd name="T81" fmla="*/ 20 h 111"/>
                    <a:gd name="T82" fmla="*/ 99 w 104"/>
                    <a:gd name="T83" fmla="*/ 18 h 111"/>
                    <a:gd name="T84" fmla="*/ 103 w 104"/>
                    <a:gd name="T85" fmla="*/ 8 h 111"/>
                    <a:gd name="T86" fmla="*/ 101 w 104"/>
                    <a:gd name="T87" fmla="*/ 0 h 111"/>
                    <a:gd name="T88" fmla="*/ 95 w 104"/>
                    <a:gd name="T89" fmla="*/ 8 h 111"/>
                    <a:gd name="T90" fmla="*/ 86 w 104"/>
                    <a:gd name="T91" fmla="*/ 10 h 111"/>
                    <a:gd name="T92" fmla="*/ 60 w 104"/>
                    <a:gd name="T93" fmla="*/ 8 h 111"/>
                    <a:gd name="T94" fmla="*/ 40 w 104"/>
                    <a:gd name="T95" fmla="*/ 13 h 111"/>
                    <a:gd name="T96" fmla="*/ 26 w 104"/>
                    <a:gd name="T97" fmla="*/ 18 h 111"/>
                    <a:gd name="T98" fmla="*/ 17 w 104"/>
                    <a:gd name="T99" fmla="*/ 29 h 111"/>
                    <a:gd name="T100" fmla="*/ 0 w 104"/>
                    <a:gd name="T101" fmla="*/ 45 h 11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4"/>
                    <a:gd name="T154" fmla="*/ 0 h 111"/>
                    <a:gd name="T155" fmla="*/ 104 w 104"/>
                    <a:gd name="T156" fmla="*/ 111 h 11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4" h="111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3" y="50"/>
                      </a:lnTo>
                      <a:lnTo>
                        <a:pt x="11" y="57"/>
                      </a:lnTo>
                      <a:lnTo>
                        <a:pt x="12" y="56"/>
                      </a:lnTo>
                      <a:lnTo>
                        <a:pt x="17" y="57"/>
                      </a:lnTo>
                      <a:lnTo>
                        <a:pt x="17" y="61"/>
                      </a:lnTo>
                      <a:lnTo>
                        <a:pt x="11" y="61"/>
                      </a:lnTo>
                      <a:lnTo>
                        <a:pt x="17" y="72"/>
                      </a:lnTo>
                      <a:lnTo>
                        <a:pt x="21" y="70"/>
                      </a:lnTo>
                      <a:lnTo>
                        <a:pt x="24" y="72"/>
                      </a:lnTo>
                      <a:lnTo>
                        <a:pt x="40" y="73"/>
                      </a:lnTo>
                      <a:lnTo>
                        <a:pt x="42" y="71"/>
                      </a:lnTo>
                      <a:lnTo>
                        <a:pt x="46" y="76"/>
                      </a:lnTo>
                      <a:lnTo>
                        <a:pt x="50" y="76"/>
                      </a:lnTo>
                      <a:lnTo>
                        <a:pt x="49" y="77"/>
                      </a:lnTo>
                      <a:lnTo>
                        <a:pt x="46" y="78"/>
                      </a:lnTo>
                      <a:lnTo>
                        <a:pt x="33" y="76"/>
                      </a:lnTo>
                      <a:lnTo>
                        <a:pt x="31" y="73"/>
                      </a:lnTo>
                      <a:lnTo>
                        <a:pt x="27" y="73"/>
                      </a:lnTo>
                      <a:lnTo>
                        <a:pt x="22" y="76"/>
                      </a:lnTo>
                      <a:lnTo>
                        <a:pt x="21" y="76"/>
                      </a:lnTo>
                      <a:lnTo>
                        <a:pt x="17" y="81"/>
                      </a:lnTo>
                      <a:lnTo>
                        <a:pt x="19" y="87"/>
                      </a:lnTo>
                      <a:lnTo>
                        <a:pt x="22" y="88"/>
                      </a:lnTo>
                      <a:lnTo>
                        <a:pt x="26" y="93"/>
                      </a:lnTo>
                      <a:lnTo>
                        <a:pt x="22" y="98"/>
                      </a:lnTo>
                      <a:lnTo>
                        <a:pt x="26" y="103"/>
                      </a:lnTo>
                      <a:lnTo>
                        <a:pt x="28" y="103"/>
                      </a:lnTo>
                      <a:lnTo>
                        <a:pt x="29" y="99"/>
                      </a:lnTo>
                      <a:lnTo>
                        <a:pt x="35" y="103"/>
                      </a:lnTo>
                      <a:lnTo>
                        <a:pt x="35" y="110"/>
                      </a:lnTo>
                      <a:lnTo>
                        <a:pt x="37" y="110"/>
                      </a:lnTo>
                      <a:lnTo>
                        <a:pt x="38" y="104"/>
                      </a:lnTo>
                      <a:lnTo>
                        <a:pt x="42" y="103"/>
                      </a:lnTo>
                      <a:lnTo>
                        <a:pt x="44" y="107"/>
                      </a:lnTo>
                      <a:lnTo>
                        <a:pt x="49" y="109"/>
                      </a:lnTo>
                      <a:lnTo>
                        <a:pt x="46" y="95"/>
                      </a:lnTo>
                      <a:lnTo>
                        <a:pt x="43" y="88"/>
                      </a:lnTo>
                      <a:lnTo>
                        <a:pt x="49" y="93"/>
                      </a:lnTo>
                      <a:lnTo>
                        <a:pt x="54" y="89"/>
                      </a:lnTo>
                      <a:lnTo>
                        <a:pt x="54" y="88"/>
                      </a:lnTo>
                      <a:lnTo>
                        <a:pt x="50" y="86"/>
                      </a:lnTo>
                      <a:lnTo>
                        <a:pt x="49" y="79"/>
                      </a:lnTo>
                      <a:lnTo>
                        <a:pt x="55" y="79"/>
                      </a:lnTo>
                      <a:lnTo>
                        <a:pt x="63" y="84"/>
                      </a:lnTo>
                      <a:lnTo>
                        <a:pt x="63" y="75"/>
                      </a:lnTo>
                      <a:lnTo>
                        <a:pt x="52" y="69"/>
                      </a:lnTo>
                      <a:lnTo>
                        <a:pt x="52" y="64"/>
                      </a:lnTo>
                      <a:lnTo>
                        <a:pt x="45" y="61"/>
                      </a:lnTo>
                      <a:lnTo>
                        <a:pt x="40" y="59"/>
                      </a:lnTo>
                      <a:lnTo>
                        <a:pt x="46" y="57"/>
                      </a:lnTo>
                      <a:lnTo>
                        <a:pt x="45" y="54"/>
                      </a:lnTo>
                      <a:lnTo>
                        <a:pt x="45" y="52"/>
                      </a:lnTo>
                      <a:lnTo>
                        <a:pt x="49" y="52"/>
                      </a:lnTo>
                      <a:lnTo>
                        <a:pt x="50" y="54"/>
                      </a:lnTo>
                      <a:lnTo>
                        <a:pt x="50" y="56"/>
                      </a:lnTo>
                      <a:lnTo>
                        <a:pt x="52" y="54"/>
                      </a:lnTo>
                      <a:lnTo>
                        <a:pt x="41" y="38"/>
                      </a:lnTo>
                      <a:lnTo>
                        <a:pt x="41" y="28"/>
                      </a:lnTo>
                      <a:lnTo>
                        <a:pt x="45" y="28"/>
                      </a:lnTo>
                      <a:lnTo>
                        <a:pt x="45" y="29"/>
                      </a:lnTo>
                      <a:lnTo>
                        <a:pt x="51" y="32"/>
                      </a:lnTo>
                      <a:lnTo>
                        <a:pt x="55" y="39"/>
                      </a:lnTo>
                      <a:lnTo>
                        <a:pt x="57" y="37"/>
                      </a:lnTo>
                      <a:lnTo>
                        <a:pt x="54" y="35"/>
                      </a:lnTo>
                      <a:lnTo>
                        <a:pt x="54" y="32"/>
                      </a:lnTo>
                      <a:lnTo>
                        <a:pt x="57" y="32"/>
                      </a:lnTo>
                      <a:lnTo>
                        <a:pt x="63" y="38"/>
                      </a:lnTo>
                      <a:lnTo>
                        <a:pt x="62" y="33"/>
                      </a:lnTo>
                      <a:lnTo>
                        <a:pt x="57" y="32"/>
                      </a:lnTo>
                      <a:lnTo>
                        <a:pt x="58" y="31"/>
                      </a:lnTo>
                      <a:lnTo>
                        <a:pt x="64" y="32"/>
                      </a:lnTo>
                      <a:lnTo>
                        <a:pt x="66" y="33"/>
                      </a:lnTo>
                      <a:lnTo>
                        <a:pt x="63" y="29"/>
                      </a:lnTo>
                      <a:lnTo>
                        <a:pt x="57" y="28"/>
                      </a:lnTo>
                      <a:lnTo>
                        <a:pt x="66" y="20"/>
                      </a:lnTo>
                      <a:lnTo>
                        <a:pt x="70" y="18"/>
                      </a:lnTo>
                      <a:lnTo>
                        <a:pt x="75" y="18"/>
                      </a:lnTo>
                      <a:lnTo>
                        <a:pt x="80" y="18"/>
                      </a:lnTo>
                      <a:lnTo>
                        <a:pt x="93" y="20"/>
                      </a:lnTo>
                      <a:lnTo>
                        <a:pt x="95" y="23"/>
                      </a:lnTo>
                      <a:lnTo>
                        <a:pt x="99" y="18"/>
                      </a:lnTo>
                      <a:lnTo>
                        <a:pt x="101" y="10"/>
                      </a:lnTo>
                      <a:lnTo>
                        <a:pt x="103" y="8"/>
                      </a:lnTo>
                      <a:lnTo>
                        <a:pt x="103" y="7"/>
                      </a:lnTo>
                      <a:lnTo>
                        <a:pt x="101" y="0"/>
                      </a:lnTo>
                      <a:lnTo>
                        <a:pt x="95" y="2"/>
                      </a:lnTo>
                      <a:lnTo>
                        <a:pt x="95" y="8"/>
                      </a:lnTo>
                      <a:lnTo>
                        <a:pt x="92" y="10"/>
                      </a:lnTo>
                      <a:lnTo>
                        <a:pt x="86" y="10"/>
                      </a:lnTo>
                      <a:lnTo>
                        <a:pt x="71" y="8"/>
                      </a:lnTo>
                      <a:lnTo>
                        <a:pt x="60" y="8"/>
                      </a:lnTo>
                      <a:lnTo>
                        <a:pt x="46" y="10"/>
                      </a:lnTo>
                      <a:lnTo>
                        <a:pt x="40" y="13"/>
                      </a:lnTo>
                      <a:lnTo>
                        <a:pt x="34" y="13"/>
                      </a:lnTo>
                      <a:lnTo>
                        <a:pt x="26" y="18"/>
                      </a:lnTo>
                      <a:lnTo>
                        <a:pt x="15" y="18"/>
                      </a:lnTo>
                      <a:lnTo>
                        <a:pt x="17" y="29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5" name="Freeform 259"/>
                <p:cNvSpPr>
                  <a:spLocks/>
                </p:cNvSpPr>
                <p:nvPr/>
              </p:nvSpPr>
              <p:spPr bwMode="auto">
                <a:xfrm>
                  <a:off x="3383" y="2214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3 w 7"/>
                    <a:gd name="T5" fmla="*/ 0 h 7"/>
                    <a:gd name="T6" fmla="*/ 5 w 7"/>
                    <a:gd name="T7" fmla="*/ 0 h 7"/>
                    <a:gd name="T8" fmla="*/ 6 w 7"/>
                    <a:gd name="T9" fmla="*/ 6 h 7"/>
                    <a:gd name="T10" fmla="*/ 6 w 7"/>
                    <a:gd name="T11" fmla="*/ 6 h 7"/>
                    <a:gd name="T12" fmla="*/ 4 w 7"/>
                    <a:gd name="T13" fmla="*/ 5 h 7"/>
                    <a:gd name="T14" fmla="*/ 0 w 7"/>
                    <a:gd name="T15" fmla="*/ 0 h 7"/>
                    <a:gd name="T16" fmla="*/ 0 w 7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6" name="Freeform 260"/>
                <p:cNvSpPr>
                  <a:spLocks/>
                </p:cNvSpPr>
                <p:nvPr/>
              </p:nvSpPr>
              <p:spPr bwMode="auto">
                <a:xfrm>
                  <a:off x="3437" y="2227"/>
                  <a:ext cx="29" cy="24"/>
                </a:xfrm>
                <a:custGeom>
                  <a:avLst/>
                  <a:gdLst>
                    <a:gd name="T0" fmla="*/ 0 w 29"/>
                    <a:gd name="T1" fmla="*/ 4 h 24"/>
                    <a:gd name="T2" fmla="*/ 0 w 29"/>
                    <a:gd name="T3" fmla="*/ 4 h 24"/>
                    <a:gd name="T4" fmla="*/ 4 w 29"/>
                    <a:gd name="T5" fmla="*/ 4 h 24"/>
                    <a:gd name="T6" fmla="*/ 9 w 29"/>
                    <a:gd name="T7" fmla="*/ 9 h 24"/>
                    <a:gd name="T8" fmla="*/ 9 w 29"/>
                    <a:gd name="T9" fmla="*/ 12 h 24"/>
                    <a:gd name="T10" fmla="*/ 16 w 29"/>
                    <a:gd name="T11" fmla="*/ 14 h 24"/>
                    <a:gd name="T12" fmla="*/ 18 w 29"/>
                    <a:gd name="T13" fmla="*/ 18 h 24"/>
                    <a:gd name="T14" fmla="*/ 22 w 29"/>
                    <a:gd name="T15" fmla="*/ 22 h 24"/>
                    <a:gd name="T16" fmla="*/ 28 w 29"/>
                    <a:gd name="T17" fmla="*/ 23 h 24"/>
                    <a:gd name="T18" fmla="*/ 28 w 29"/>
                    <a:gd name="T19" fmla="*/ 19 h 24"/>
                    <a:gd name="T20" fmla="*/ 22 w 29"/>
                    <a:gd name="T21" fmla="*/ 18 h 24"/>
                    <a:gd name="T22" fmla="*/ 18 w 29"/>
                    <a:gd name="T23" fmla="*/ 9 h 24"/>
                    <a:gd name="T24" fmla="*/ 10 w 29"/>
                    <a:gd name="T25" fmla="*/ 4 h 24"/>
                    <a:gd name="T26" fmla="*/ 6 w 29"/>
                    <a:gd name="T27" fmla="*/ 0 h 24"/>
                    <a:gd name="T28" fmla="*/ 4 w 29"/>
                    <a:gd name="T29" fmla="*/ 0 h 24"/>
                    <a:gd name="T30" fmla="*/ 0 w 29"/>
                    <a:gd name="T31" fmla="*/ 4 h 24"/>
                    <a:gd name="T32" fmla="*/ 0 w 29"/>
                    <a:gd name="T33" fmla="*/ 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4"/>
                    <a:gd name="T53" fmla="*/ 29 w 29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9" y="9"/>
                      </a:lnTo>
                      <a:lnTo>
                        <a:pt x="9" y="12"/>
                      </a:lnTo>
                      <a:lnTo>
                        <a:pt x="16" y="14"/>
                      </a:lnTo>
                      <a:lnTo>
                        <a:pt x="18" y="18"/>
                      </a:lnTo>
                      <a:lnTo>
                        <a:pt x="22" y="22"/>
                      </a:lnTo>
                      <a:lnTo>
                        <a:pt x="28" y="23"/>
                      </a:lnTo>
                      <a:lnTo>
                        <a:pt x="28" y="19"/>
                      </a:lnTo>
                      <a:lnTo>
                        <a:pt x="22" y="18"/>
                      </a:lnTo>
                      <a:lnTo>
                        <a:pt x="18" y="9"/>
                      </a:lnTo>
                      <a:lnTo>
                        <a:pt x="10" y="4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7" name="Freeform 261"/>
                <p:cNvSpPr>
                  <a:spLocks/>
                </p:cNvSpPr>
                <p:nvPr/>
              </p:nvSpPr>
              <p:spPr bwMode="auto">
                <a:xfrm>
                  <a:off x="3446" y="2296"/>
                  <a:ext cx="47" cy="17"/>
                </a:xfrm>
                <a:custGeom>
                  <a:avLst/>
                  <a:gdLst>
                    <a:gd name="T0" fmla="*/ 0 w 47"/>
                    <a:gd name="T1" fmla="*/ 9 h 17"/>
                    <a:gd name="T2" fmla="*/ 0 w 47"/>
                    <a:gd name="T3" fmla="*/ 9 h 17"/>
                    <a:gd name="T4" fmla="*/ 0 w 47"/>
                    <a:gd name="T5" fmla="*/ 1 h 17"/>
                    <a:gd name="T6" fmla="*/ 2 w 47"/>
                    <a:gd name="T7" fmla="*/ 1 h 17"/>
                    <a:gd name="T8" fmla="*/ 2 w 47"/>
                    <a:gd name="T9" fmla="*/ 0 h 17"/>
                    <a:gd name="T10" fmla="*/ 8 w 47"/>
                    <a:gd name="T11" fmla="*/ 1 h 17"/>
                    <a:gd name="T12" fmla="*/ 9 w 47"/>
                    <a:gd name="T13" fmla="*/ 1 h 17"/>
                    <a:gd name="T14" fmla="*/ 10 w 47"/>
                    <a:gd name="T15" fmla="*/ 1 h 17"/>
                    <a:gd name="T16" fmla="*/ 10 w 47"/>
                    <a:gd name="T17" fmla="*/ 4 h 17"/>
                    <a:gd name="T18" fmla="*/ 13 w 47"/>
                    <a:gd name="T19" fmla="*/ 5 h 17"/>
                    <a:gd name="T20" fmla="*/ 23 w 47"/>
                    <a:gd name="T21" fmla="*/ 4 h 17"/>
                    <a:gd name="T22" fmla="*/ 27 w 47"/>
                    <a:gd name="T23" fmla="*/ 6 h 17"/>
                    <a:gd name="T24" fmla="*/ 34 w 47"/>
                    <a:gd name="T25" fmla="*/ 6 h 17"/>
                    <a:gd name="T26" fmla="*/ 37 w 47"/>
                    <a:gd name="T27" fmla="*/ 9 h 17"/>
                    <a:gd name="T28" fmla="*/ 38 w 47"/>
                    <a:gd name="T29" fmla="*/ 10 h 17"/>
                    <a:gd name="T30" fmla="*/ 44 w 47"/>
                    <a:gd name="T31" fmla="*/ 9 h 17"/>
                    <a:gd name="T32" fmla="*/ 46 w 47"/>
                    <a:gd name="T33" fmla="*/ 9 h 17"/>
                    <a:gd name="T34" fmla="*/ 40 w 47"/>
                    <a:gd name="T35" fmla="*/ 16 h 17"/>
                    <a:gd name="T36" fmla="*/ 38 w 47"/>
                    <a:gd name="T37" fmla="*/ 12 h 17"/>
                    <a:gd name="T38" fmla="*/ 20 w 47"/>
                    <a:gd name="T39" fmla="*/ 16 h 17"/>
                    <a:gd name="T40" fmla="*/ 20 w 47"/>
                    <a:gd name="T41" fmla="*/ 12 h 17"/>
                    <a:gd name="T42" fmla="*/ 16 w 47"/>
                    <a:gd name="T43" fmla="*/ 9 h 17"/>
                    <a:gd name="T44" fmla="*/ 8 w 47"/>
                    <a:gd name="T45" fmla="*/ 9 h 17"/>
                    <a:gd name="T46" fmla="*/ 0 w 47"/>
                    <a:gd name="T47" fmla="*/ 9 h 17"/>
                    <a:gd name="T48" fmla="*/ 0 w 47"/>
                    <a:gd name="T49" fmla="*/ 9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"/>
                    <a:gd name="T76" fmla="*/ 0 h 17"/>
                    <a:gd name="T77" fmla="*/ 47 w 47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4"/>
                      </a:lnTo>
                      <a:lnTo>
                        <a:pt x="13" y="5"/>
                      </a:lnTo>
                      <a:lnTo>
                        <a:pt x="23" y="4"/>
                      </a:lnTo>
                      <a:lnTo>
                        <a:pt x="27" y="6"/>
                      </a:lnTo>
                      <a:lnTo>
                        <a:pt x="34" y="6"/>
                      </a:lnTo>
                      <a:lnTo>
                        <a:pt x="37" y="9"/>
                      </a:lnTo>
                      <a:lnTo>
                        <a:pt x="38" y="10"/>
                      </a:lnTo>
                      <a:lnTo>
                        <a:pt x="44" y="9"/>
                      </a:lnTo>
                      <a:lnTo>
                        <a:pt x="46" y="9"/>
                      </a:lnTo>
                      <a:lnTo>
                        <a:pt x="40" y="16"/>
                      </a:lnTo>
                      <a:lnTo>
                        <a:pt x="38" y="12"/>
                      </a:lnTo>
                      <a:lnTo>
                        <a:pt x="20" y="16"/>
                      </a:lnTo>
                      <a:lnTo>
                        <a:pt x="20" y="12"/>
                      </a:lnTo>
                      <a:lnTo>
                        <a:pt x="16" y="9"/>
                      </a:lnTo>
                      <a:lnTo>
                        <a:pt x="8" y="9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8" name="Freeform 262"/>
                <p:cNvSpPr>
                  <a:spLocks/>
                </p:cNvSpPr>
                <p:nvPr/>
              </p:nvSpPr>
              <p:spPr bwMode="auto">
                <a:xfrm>
                  <a:off x="3483" y="2219"/>
                  <a:ext cx="14" cy="9"/>
                </a:xfrm>
                <a:custGeom>
                  <a:avLst/>
                  <a:gdLst>
                    <a:gd name="T0" fmla="*/ 0 w 14"/>
                    <a:gd name="T1" fmla="*/ 5 h 9"/>
                    <a:gd name="T2" fmla="*/ 0 w 14"/>
                    <a:gd name="T3" fmla="*/ 5 h 9"/>
                    <a:gd name="T4" fmla="*/ 1 w 14"/>
                    <a:gd name="T5" fmla="*/ 4 h 9"/>
                    <a:gd name="T6" fmla="*/ 9 w 14"/>
                    <a:gd name="T7" fmla="*/ 0 h 9"/>
                    <a:gd name="T8" fmla="*/ 13 w 14"/>
                    <a:gd name="T9" fmla="*/ 8 h 9"/>
                    <a:gd name="T10" fmla="*/ 10 w 14"/>
                    <a:gd name="T11" fmla="*/ 7 h 9"/>
                    <a:gd name="T12" fmla="*/ 10 w 14"/>
                    <a:gd name="T13" fmla="*/ 8 h 9"/>
                    <a:gd name="T14" fmla="*/ 8 w 14"/>
                    <a:gd name="T15" fmla="*/ 8 h 9"/>
                    <a:gd name="T16" fmla="*/ 3 w 14"/>
                    <a:gd name="T17" fmla="*/ 8 h 9"/>
                    <a:gd name="T18" fmla="*/ 7 w 14"/>
                    <a:gd name="T19" fmla="*/ 5 h 9"/>
                    <a:gd name="T20" fmla="*/ 0 w 14"/>
                    <a:gd name="T21" fmla="*/ 5 h 9"/>
                    <a:gd name="T22" fmla="*/ 0 w 14"/>
                    <a:gd name="T23" fmla="*/ 5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9"/>
                    <a:gd name="T38" fmla="*/ 14 w 14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9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9" y="0"/>
                      </a:lnTo>
                      <a:lnTo>
                        <a:pt x="13" y="8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3" y="8"/>
                      </a:lnTo>
                      <a:lnTo>
                        <a:pt x="7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25" name="Freeform 263"/>
              <p:cNvSpPr>
                <a:spLocks/>
              </p:cNvSpPr>
              <p:nvPr/>
            </p:nvSpPr>
            <p:spPr bwMode="auto">
              <a:xfrm>
                <a:off x="3325" y="2033"/>
                <a:ext cx="110" cy="58"/>
              </a:xfrm>
              <a:custGeom>
                <a:avLst/>
                <a:gdLst>
                  <a:gd name="T0" fmla="*/ 0 w 110"/>
                  <a:gd name="T1" fmla="*/ 36 h 58"/>
                  <a:gd name="T2" fmla="*/ 0 w 110"/>
                  <a:gd name="T3" fmla="*/ 36 h 58"/>
                  <a:gd name="T4" fmla="*/ 6 w 110"/>
                  <a:gd name="T5" fmla="*/ 36 h 58"/>
                  <a:gd name="T6" fmla="*/ 10 w 110"/>
                  <a:gd name="T7" fmla="*/ 44 h 58"/>
                  <a:gd name="T8" fmla="*/ 13 w 110"/>
                  <a:gd name="T9" fmla="*/ 44 h 58"/>
                  <a:gd name="T10" fmla="*/ 24 w 110"/>
                  <a:gd name="T11" fmla="*/ 56 h 58"/>
                  <a:gd name="T12" fmla="*/ 30 w 110"/>
                  <a:gd name="T13" fmla="*/ 57 h 58"/>
                  <a:gd name="T14" fmla="*/ 54 w 110"/>
                  <a:gd name="T15" fmla="*/ 53 h 58"/>
                  <a:gd name="T16" fmla="*/ 57 w 110"/>
                  <a:gd name="T17" fmla="*/ 51 h 58"/>
                  <a:gd name="T18" fmla="*/ 65 w 110"/>
                  <a:gd name="T19" fmla="*/ 51 h 58"/>
                  <a:gd name="T20" fmla="*/ 66 w 110"/>
                  <a:gd name="T21" fmla="*/ 51 h 58"/>
                  <a:gd name="T22" fmla="*/ 83 w 110"/>
                  <a:gd name="T23" fmla="*/ 47 h 58"/>
                  <a:gd name="T24" fmla="*/ 89 w 110"/>
                  <a:gd name="T25" fmla="*/ 32 h 58"/>
                  <a:gd name="T26" fmla="*/ 94 w 110"/>
                  <a:gd name="T27" fmla="*/ 30 h 58"/>
                  <a:gd name="T28" fmla="*/ 95 w 110"/>
                  <a:gd name="T29" fmla="*/ 20 h 58"/>
                  <a:gd name="T30" fmla="*/ 100 w 110"/>
                  <a:gd name="T31" fmla="*/ 18 h 58"/>
                  <a:gd name="T32" fmla="*/ 106 w 110"/>
                  <a:gd name="T33" fmla="*/ 16 h 58"/>
                  <a:gd name="T34" fmla="*/ 109 w 110"/>
                  <a:gd name="T35" fmla="*/ 13 h 58"/>
                  <a:gd name="T36" fmla="*/ 97 w 110"/>
                  <a:gd name="T37" fmla="*/ 5 h 58"/>
                  <a:gd name="T38" fmla="*/ 94 w 110"/>
                  <a:gd name="T39" fmla="*/ 5 h 58"/>
                  <a:gd name="T40" fmla="*/ 83 w 110"/>
                  <a:gd name="T41" fmla="*/ 0 h 58"/>
                  <a:gd name="T42" fmla="*/ 73 w 110"/>
                  <a:gd name="T43" fmla="*/ 0 h 58"/>
                  <a:gd name="T44" fmla="*/ 71 w 110"/>
                  <a:gd name="T45" fmla="*/ 5 h 58"/>
                  <a:gd name="T46" fmla="*/ 70 w 110"/>
                  <a:gd name="T47" fmla="*/ 9 h 58"/>
                  <a:gd name="T48" fmla="*/ 63 w 110"/>
                  <a:gd name="T49" fmla="*/ 11 h 58"/>
                  <a:gd name="T50" fmla="*/ 57 w 110"/>
                  <a:gd name="T51" fmla="*/ 10 h 58"/>
                  <a:gd name="T52" fmla="*/ 44 w 110"/>
                  <a:gd name="T53" fmla="*/ 12 h 58"/>
                  <a:gd name="T54" fmla="*/ 40 w 110"/>
                  <a:gd name="T55" fmla="*/ 17 h 58"/>
                  <a:gd name="T56" fmla="*/ 28 w 110"/>
                  <a:gd name="T57" fmla="*/ 17 h 58"/>
                  <a:gd name="T58" fmla="*/ 18 w 110"/>
                  <a:gd name="T59" fmla="*/ 12 h 58"/>
                  <a:gd name="T60" fmla="*/ 18 w 110"/>
                  <a:gd name="T61" fmla="*/ 16 h 58"/>
                  <a:gd name="T62" fmla="*/ 15 w 110"/>
                  <a:gd name="T63" fmla="*/ 17 h 58"/>
                  <a:gd name="T64" fmla="*/ 9 w 110"/>
                  <a:gd name="T65" fmla="*/ 17 h 58"/>
                  <a:gd name="T66" fmla="*/ 9 w 110"/>
                  <a:gd name="T67" fmla="*/ 19 h 58"/>
                  <a:gd name="T68" fmla="*/ 10 w 110"/>
                  <a:gd name="T69" fmla="*/ 23 h 58"/>
                  <a:gd name="T70" fmla="*/ 8 w 110"/>
                  <a:gd name="T71" fmla="*/ 27 h 58"/>
                  <a:gd name="T72" fmla="*/ 8 w 110"/>
                  <a:gd name="T73" fmla="*/ 32 h 58"/>
                  <a:gd name="T74" fmla="*/ 0 w 110"/>
                  <a:gd name="T75" fmla="*/ 36 h 58"/>
                  <a:gd name="T76" fmla="*/ 0 w 110"/>
                  <a:gd name="T77" fmla="*/ 36 h 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0"/>
                  <a:gd name="T118" fmla="*/ 0 h 58"/>
                  <a:gd name="T119" fmla="*/ 110 w 110"/>
                  <a:gd name="T120" fmla="*/ 58 h 5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0" h="58">
                    <a:moveTo>
                      <a:pt x="0" y="36"/>
                    </a:moveTo>
                    <a:lnTo>
                      <a:pt x="0" y="36"/>
                    </a:lnTo>
                    <a:lnTo>
                      <a:pt x="6" y="36"/>
                    </a:lnTo>
                    <a:lnTo>
                      <a:pt x="10" y="44"/>
                    </a:lnTo>
                    <a:lnTo>
                      <a:pt x="13" y="44"/>
                    </a:lnTo>
                    <a:lnTo>
                      <a:pt x="24" y="56"/>
                    </a:lnTo>
                    <a:lnTo>
                      <a:pt x="30" y="57"/>
                    </a:lnTo>
                    <a:lnTo>
                      <a:pt x="54" y="53"/>
                    </a:lnTo>
                    <a:lnTo>
                      <a:pt x="57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83" y="47"/>
                    </a:lnTo>
                    <a:lnTo>
                      <a:pt x="89" y="32"/>
                    </a:lnTo>
                    <a:lnTo>
                      <a:pt x="94" y="30"/>
                    </a:lnTo>
                    <a:lnTo>
                      <a:pt x="95" y="20"/>
                    </a:lnTo>
                    <a:lnTo>
                      <a:pt x="100" y="18"/>
                    </a:lnTo>
                    <a:lnTo>
                      <a:pt x="106" y="16"/>
                    </a:lnTo>
                    <a:lnTo>
                      <a:pt x="109" y="13"/>
                    </a:lnTo>
                    <a:lnTo>
                      <a:pt x="97" y="5"/>
                    </a:lnTo>
                    <a:lnTo>
                      <a:pt x="94" y="5"/>
                    </a:lnTo>
                    <a:lnTo>
                      <a:pt x="83" y="0"/>
                    </a:lnTo>
                    <a:lnTo>
                      <a:pt x="73" y="0"/>
                    </a:lnTo>
                    <a:lnTo>
                      <a:pt x="71" y="5"/>
                    </a:lnTo>
                    <a:lnTo>
                      <a:pt x="70" y="9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44" y="12"/>
                    </a:lnTo>
                    <a:lnTo>
                      <a:pt x="40" y="17"/>
                    </a:lnTo>
                    <a:lnTo>
                      <a:pt x="28" y="17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8" y="32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" name="Freeform 264"/>
              <p:cNvSpPr>
                <a:spLocks/>
              </p:cNvSpPr>
              <p:nvPr/>
            </p:nvSpPr>
            <p:spPr bwMode="auto">
              <a:xfrm>
                <a:off x="2676" y="1672"/>
                <a:ext cx="177" cy="64"/>
              </a:xfrm>
              <a:custGeom>
                <a:avLst/>
                <a:gdLst>
                  <a:gd name="T0" fmla="*/ 0 w 177"/>
                  <a:gd name="T1" fmla="*/ 18 h 64"/>
                  <a:gd name="T2" fmla="*/ 8 w 177"/>
                  <a:gd name="T3" fmla="*/ 19 h 64"/>
                  <a:gd name="T4" fmla="*/ 7 w 177"/>
                  <a:gd name="T5" fmla="*/ 17 h 64"/>
                  <a:gd name="T6" fmla="*/ 20 w 177"/>
                  <a:gd name="T7" fmla="*/ 17 h 64"/>
                  <a:gd name="T8" fmla="*/ 13 w 177"/>
                  <a:gd name="T9" fmla="*/ 15 h 64"/>
                  <a:gd name="T10" fmla="*/ 10 w 177"/>
                  <a:gd name="T11" fmla="*/ 9 h 64"/>
                  <a:gd name="T12" fmla="*/ 15 w 177"/>
                  <a:gd name="T13" fmla="*/ 8 h 64"/>
                  <a:gd name="T14" fmla="*/ 22 w 177"/>
                  <a:gd name="T15" fmla="*/ 8 h 64"/>
                  <a:gd name="T16" fmla="*/ 26 w 177"/>
                  <a:gd name="T17" fmla="*/ 10 h 64"/>
                  <a:gd name="T18" fmla="*/ 33 w 177"/>
                  <a:gd name="T19" fmla="*/ 15 h 64"/>
                  <a:gd name="T20" fmla="*/ 24 w 177"/>
                  <a:gd name="T21" fmla="*/ 7 h 64"/>
                  <a:gd name="T22" fmla="*/ 33 w 177"/>
                  <a:gd name="T23" fmla="*/ 5 h 64"/>
                  <a:gd name="T24" fmla="*/ 22 w 177"/>
                  <a:gd name="T25" fmla="*/ 3 h 64"/>
                  <a:gd name="T26" fmla="*/ 40 w 177"/>
                  <a:gd name="T27" fmla="*/ 5 h 64"/>
                  <a:gd name="T28" fmla="*/ 46 w 177"/>
                  <a:gd name="T29" fmla="*/ 11 h 64"/>
                  <a:gd name="T30" fmla="*/ 47 w 177"/>
                  <a:gd name="T31" fmla="*/ 17 h 64"/>
                  <a:gd name="T32" fmla="*/ 48 w 177"/>
                  <a:gd name="T33" fmla="*/ 18 h 64"/>
                  <a:gd name="T34" fmla="*/ 49 w 177"/>
                  <a:gd name="T35" fmla="*/ 20 h 64"/>
                  <a:gd name="T36" fmla="*/ 52 w 177"/>
                  <a:gd name="T37" fmla="*/ 25 h 64"/>
                  <a:gd name="T38" fmla="*/ 58 w 177"/>
                  <a:gd name="T39" fmla="*/ 19 h 64"/>
                  <a:gd name="T40" fmla="*/ 65 w 177"/>
                  <a:gd name="T41" fmla="*/ 20 h 64"/>
                  <a:gd name="T42" fmla="*/ 66 w 177"/>
                  <a:gd name="T43" fmla="*/ 8 h 64"/>
                  <a:gd name="T44" fmla="*/ 78 w 177"/>
                  <a:gd name="T45" fmla="*/ 17 h 64"/>
                  <a:gd name="T46" fmla="*/ 81 w 177"/>
                  <a:gd name="T47" fmla="*/ 9 h 64"/>
                  <a:gd name="T48" fmla="*/ 91 w 177"/>
                  <a:gd name="T49" fmla="*/ 8 h 64"/>
                  <a:gd name="T50" fmla="*/ 97 w 177"/>
                  <a:gd name="T51" fmla="*/ 10 h 64"/>
                  <a:gd name="T52" fmla="*/ 102 w 177"/>
                  <a:gd name="T53" fmla="*/ 15 h 64"/>
                  <a:gd name="T54" fmla="*/ 109 w 177"/>
                  <a:gd name="T55" fmla="*/ 10 h 64"/>
                  <a:gd name="T56" fmla="*/ 119 w 177"/>
                  <a:gd name="T57" fmla="*/ 8 h 64"/>
                  <a:gd name="T58" fmla="*/ 129 w 177"/>
                  <a:gd name="T59" fmla="*/ 8 h 64"/>
                  <a:gd name="T60" fmla="*/ 131 w 177"/>
                  <a:gd name="T61" fmla="*/ 0 h 64"/>
                  <a:gd name="T62" fmla="*/ 144 w 177"/>
                  <a:gd name="T63" fmla="*/ 8 h 64"/>
                  <a:gd name="T64" fmla="*/ 150 w 177"/>
                  <a:gd name="T65" fmla="*/ 5 h 64"/>
                  <a:gd name="T66" fmla="*/ 155 w 177"/>
                  <a:gd name="T67" fmla="*/ 4 h 64"/>
                  <a:gd name="T68" fmla="*/ 156 w 177"/>
                  <a:gd name="T69" fmla="*/ 8 h 64"/>
                  <a:gd name="T70" fmla="*/ 163 w 177"/>
                  <a:gd name="T71" fmla="*/ 17 h 64"/>
                  <a:gd name="T72" fmla="*/ 167 w 177"/>
                  <a:gd name="T73" fmla="*/ 17 h 64"/>
                  <a:gd name="T74" fmla="*/ 168 w 177"/>
                  <a:gd name="T75" fmla="*/ 25 h 64"/>
                  <a:gd name="T76" fmla="*/ 176 w 177"/>
                  <a:gd name="T77" fmla="*/ 27 h 64"/>
                  <a:gd name="T78" fmla="*/ 163 w 177"/>
                  <a:gd name="T79" fmla="*/ 39 h 64"/>
                  <a:gd name="T80" fmla="*/ 159 w 177"/>
                  <a:gd name="T81" fmla="*/ 39 h 64"/>
                  <a:gd name="T82" fmla="*/ 155 w 177"/>
                  <a:gd name="T83" fmla="*/ 42 h 64"/>
                  <a:gd name="T84" fmla="*/ 147 w 177"/>
                  <a:gd name="T85" fmla="*/ 42 h 64"/>
                  <a:gd name="T86" fmla="*/ 130 w 177"/>
                  <a:gd name="T87" fmla="*/ 51 h 64"/>
                  <a:gd name="T88" fmla="*/ 117 w 177"/>
                  <a:gd name="T89" fmla="*/ 56 h 64"/>
                  <a:gd name="T90" fmla="*/ 95 w 177"/>
                  <a:gd name="T91" fmla="*/ 63 h 64"/>
                  <a:gd name="T92" fmla="*/ 75 w 177"/>
                  <a:gd name="T93" fmla="*/ 61 h 64"/>
                  <a:gd name="T94" fmla="*/ 52 w 177"/>
                  <a:gd name="T95" fmla="*/ 53 h 64"/>
                  <a:gd name="T96" fmla="*/ 33 w 177"/>
                  <a:gd name="T97" fmla="*/ 51 h 64"/>
                  <a:gd name="T98" fmla="*/ 37 w 177"/>
                  <a:gd name="T99" fmla="*/ 44 h 64"/>
                  <a:gd name="T100" fmla="*/ 42 w 177"/>
                  <a:gd name="T101" fmla="*/ 40 h 64"/>
                  <a:gd name="T102" fmla="*/ 35 w 177"/>
                  <a:gd name="T103" fmla="*/ 40 h 64"/>
                  <a:gd name="T104" fmla="*/ 26 w 177"/>
                  <a:gd name="T105" fmla="*/ 36 h 64"/>
                  <a:gd name="T106" fmla="*/ 8 w 177"/>
                  <a:gd name="T107" fmla="*/ 36 h 64"/>
                  <a:gd name="T108" fmla="*/ 26 w 177"/>
                  <a:gd name="T109" fmla="*/ 29 h 64"/>
                  <a:gd name="T110" fmla="*/ 41 w 177"/>
                  <a:gd name="T111" fmla="*/ 31 h 64"/>
                  <a:gd name="T112" fmla="*/ 40 w 177"/>
                  <a:gd name="T113" fmla="*/ 28 h 64"/>
                  <a:gd name="T114" fmla="*/ 42 w 177"/>
                  <a:gd name="T115" fmla="*/ 21 h 64"/>
                  <a:gd name="T116" fmla="*/ 33 w 177"/>
                  <a:gd name="T117" fmla="*/ 19 h 64"/>
                  <a:gd name="T118" fmla="*/ 13 w 177"/>
                  <a:gd name="T119" fmla="*/ 22 h 64"/>
                  <a:gd name="T120" fmla="*/ 0 w 177"/>
                  <a:gd name="T121" fmla="*/ 21 h 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7"/>
                  <a:gd name="T184" fmla="*/ 0 h 64"/>
                  <a:gd name="T185" fmla="*/ 177 w 177"/>
                  <a:gd name="T186" fmla="*/ 64 h 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7" h="64">
                    <a:moveTo>
                      <a:pt x="0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15" y="18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0" y="9"/>
                    </a:lnTo>
                    <a:lnTo>
                      <a:pt x="14" y="10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30" y="15"/>
                    </a:lnTo>
                    <a:lnTo>
                      <a:pt x="31" y="12"/>
                    </a:lnTo>
                    <a:lnTo>
                      <a:pt x="33" y="15"/>
                    </a:lnTo>
                    <a:lnTo>
                      <a:pt x="33" y="12"/>
                    </a:lnTo>
                    <a:lnTo>
                      <a:pt x="33" y="8"/>
                    </a:lnTo>
                    <a:lnTo>
                      <a:pt x="24" y="7"/>
                    </a:lnTo>
                    <a:lnTo>
                      <a:pt x="26" y="4"/>
                    </a:lnTo>
                    <a:lnTo>
                      <a:pt x="29" y="5"/>
                    </a:lnTo>
                    <a:lnTo>
                      <a:pt x="33" y="5"/>
                    </a:lnTo>
                    <a:lnTo>
                      <a:pt x="28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40" y="5"/>
                    </a:lnTo>
                    <a:lnTo>
                      <a:pt x="44" y="8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49" y="13"/>
                    </a:lnTo>
                    <a:lnTo>
                      <a:pt x="49" y="15"/>
                    </a:lnTo>
                    <a:lnTo>
                      <a:pt x="47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8" y="18"/>
                    </a:lnTo>
                    <a:lnTo>
                      <a:pt x="47" y="20"/>
                    </a:lnTo>
                    <a:lnTo>
                      <a:pt x="49" y="19"/>
                    </a:lnTo>
                    <a:lnTo>
                      <a:pt x="49" y="20"/>
                    </a:lnTo>
                    <a:lnTo>
                      <a:pt x="48" y="21"/>
                    </a:lnTo>
                    <a:lnTo>
                      <a:pt x="51" y="22"/>
                    </a:lnTo>
                    <a:lnTo>
                      <a:pt x="52" y="25"/>
                    </a:lnTo>
                    <a:lnTo>
                      <a:pt x="53" y="22"/>
                    </a:lnTo>
                    <a:lnTo>
                      <a:pt x="58" y="22"/>
                    </a:lnTo>
                    <a:lnTo>
                      <a:pt x="58" y="19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5" y="20"/>
                    </a:lnTo>
                    <a:lnTo>
                      <a:pt x="66" y="19"/>
                    </a:lnTo>
                    <a:lnTo>
                      <a:pt x="66" y="15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72" y="10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82" y="15"/>
                    </a:lnTo>
                    <a:lnTo>
                      <a:pt x="81" y="9"/>
                    </a:lnTo>
                    <a:lnTo>
                      <a:pt x="86" y="9"/>
                    </a:lnTo>
                    <a:lnTo>
                      <a:pt x="88" y="8"/>
                    </a:lnTo>
                    <a:lnTo>
                      <a:pt x="91" y="8"/>
                    </a:lnTo>
                    <a:lnTo>
                      <a:pt x="96" y="8"/>
                    </a:lnTo>
                    <a:lnTo>
                      <a:pt x="97" y="10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2" y="15"/>
                    </a:lnTo>
                    <a:lnTo>
                      <a:pt x="99" y="8"/>
                    </a:lnTo>
                    <a:lnTo>
                      <a:pt x="103" y="8"/>
                    </a:lnTo>
                    <a:lnTo>
                      <a:pt x="109" y="10"/>
                    </a:lnTo>
                    <a:lnTo>
                      <a:pt x="113" y="9"/>
                    </a:lnTo>
                    <a:lnTo>
                      <a:pt x="114" y="8"/>
                    </a:lnTo>
                    <a:lnTo>
                      <a:pt x="119" y="8"/>
                    </a:lnTo>
                    <a:lnTo>
                      <a:pt x="124" y="8"/>
                    </a:lnTo>
                    <a:lnTo>
                      <a:pt x="129" y="8"/>
                    </a:lnTo>
                    <a:lnTo>
                      <a:pt x="128" y="3"/>
                    </a:lnTo>
                    <a:lnTo>
                      <a:pt x="129" y="3"/>
                    </a:lnTo>
                    <a:lnTo>
                      <a:pt x="131" y="0"/>
                    </a:lnTo>
                    <a:lnTo>
                      <a:pt x="138" y="3"/>
                    </a:lnTo>
                    <a:lnTo>
                      <a:pt x="138" y="5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5"/>
                    </a:lnTo>
                    <a:lnTo>
                      <a:pt x="150" y="5"/>
                    </a:lnTo>
                    <a:lnTo>
                      <a:pt x="155" y="3"/>
                    </a:lnTo>
                    <a:lnTo>
                      <a:pt x="159" y="4"/>
                    </a:lnTo>
                    <a:lnTo>
                      <a:pt x="155" y="4"/>
                    </a:lnTo>
                    <a:lnTo>
                      <a:pt x="149" y="8"/>
                    </a:lnTo>
                    <a:lnTo>
                      <a:pt x="153" y="10"/>
                    </a:lnTo>
                    <a:lnTo>
                      <a:pt x="156" y="8"/>
                    </a:lnTo>
                    <a:lnTo>
                      <a:pt x="157" y="12"/>
                    </a:lnTo>
                    <a:lnTo>
                      <a:pt x="156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7" y="19"/>
                    </a:lnTo>
                    <a:lnTo>
                      <a:pt x="167" y="17"/>
                    </a:lnTo>
                    <a:lnTo>
                      <a:pt x="168" y="18"/>
                    </a:lnTo>
                    <a:lnTo>
                      <a:pt x="172" y="22"/>
                    </a:lnTo>
                    <a:lnTo>
                      <a:pt x="168" y="25"/>
                    </a:lnTo>
                    <a:lnTo>
                      <a:pt x="172" y="26"/>
                    </a:lnTo>
                    <a:lnTo>
                      <a:pt x="175" y="25"/>
                    </a:lnTo>
                    <a:lnTo>
                      <a:pt x="176" y="27"/>
                    </a:lnTo>
                    <a:lnTo>
                      <a:pt x="167" y="35"/>
                    </a:lnTo>
                    <a:lnTo>
                      <a:pt x="163" y="37"/>
                    </a:lnTo>
                    <a:lnTo>
                      <a:pt x="163" y="39"/>
                    </a:lnTo>
                    <a:lnTo>
                      <a:pt x="160" y="39"/>
                    </a:lnTo>
                    <a:lnTo>
                      <a:pt x="159" y="39"/>
                    </a:lnTo>
                    <a:lnTo>
                      <a:pt x="165" y="39"/>
                    </a:lnTo>
                    <a:lnTo>
                      <a:pt x="158" y="42"/>
                    </a:lnTo>
                    <a:lnTo>
                      <a:pt x="155" y="42"/>
                    </a:lnTo>
                    <a:lnTo>
                      <a:pt x="154" y="46"/>
                    </a:lnTo>
                    <a:lnTo>
                      <a:pt x="149" y="42"/>
                    </a:lnTo>
                    <a:lnTo>
                      <a:pt x="147" y="42"/>
                    </a:lnTo>
                    <a:lnTo>
                      <a:pt x="146" y="42"/>
                    </a:lnTo>
                    <a:lnTo>
                      <a:pt x="130" y="51"/>
                    </a:lnTo>
                    <a:lnTo>
                      <a:pt x="119" y="53"/>
                    </a:lnTo>
                    <a:lnTo>
                      <a:pt x="117" y="56"/>
                    </a:lnTo>
                    <a:lnTo>
                      <a:pt x="110" y="58"/>
                    </a:lnTo>
                    <a:lnTo>
                      <a:pt x="102" y="62"/>
                    </a:lnTo>
                    <a:lnTo>
                      <a:pt x="95" y="63"/>
                    </a:lnTo>
                    <a:lnTo>
                      <a:pt x="90" y="62"/>
                    </a:lnTo>
                    <a:lnTo>
                      <a:pt x="87" y="63"/>
                    </a:lnTo>
                    <a:lnTo>
                      <a:pt x="75" y="61"/>
                    </a:lnTo>
                    <a:lnTo>
                      <a:pt x="71" y="61"/>
                    </a:lnTo>
                    <a:lnTo>
                      <a:pt x="58" y="56"/>
                    </a:lnTo>
                    <a:lnTo>
                      <a:pt x="52" y="53"/>
                    </a:lnTo>
                    <a:lnTo>
                      <a:pt x="29" y="55"/>
                    </a:lnTo>
                    <a:lnTo>
                      <a:pt x="28" y="49"/>
                    </a:lnTo>
                    <a:lnTo>
                      <a:pt x="33" y="51"/>
                    </a:lnTo>
                    <a:lnTo>
                      <a:pt x="42" y="47"/>
                    </a:lnTo>
                    <a:lnTo>
                      <a:pt x="42" y="42"/>
                    </a:lnTo>
                    <a:lnTo>
                      <a:pt x="37" y="44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39" y="41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5"/>
                    </a:lnTo>
                    <a:lnTo>
                      <a:pt x="26" y="36"/>
                    </a:lnTo>
                    <a:lnTo>
                      <a:pt x="20" y="35"/>
                    </a:lnTo>
                    <a:lnTo>
                      <a:pt x="10" y="37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24" y="31"/>
                    </a:lnTo>
                    <a:lnTo>
                      <a:pt x="26" y="29"/>
                    </a:lnTo>
                    <a:lnTo>
                      <a:pt x="29" y="31"/>
                    </a:lnTo>
                    <a:lnTo>
                      <a:pt x="32" y="29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40" y="28"/>
                    </a:lnTo>
                    <a:lnTo>
                      <a:pt x="32" y="27"/>
                    </a:lnTo>
                    <a:lnTo>
                      <a:pt x="33" y="25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34" y="21"/>
                    </a:lnTo>
                    <a:lnTo>
                      <a:pt x="33" y="19"/>
                    </a:lnTo>
                    <a:lnTo>
                      <a:pt x="25" y="18"/>
                    </a:lnTo>
                    <a:lnTo>
                      <a:pt x="20" y="20"/>
                    </a:lnTo>
                    <a:lnTo>
                      <a:pt x="13" y="22"/>
                    </a:lnTo>
                    <a:lnTo>
                      <a:pt x="6" y="20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27" name="Group 265"/>
              <p:cNvGrpSpPr>
                <a:grpSpLocks/>
              </p:cNvGrpSpPr>
              <p:nvPr/>
            </p:nvGrpSpPr>
            <p:grpSpPr bwMode="auto">
              <a:xfrm>
                <a:off x="3177" y="2065"/>
                <a:ext cx="189" cy="210"/>
                <a:chOff x="3177" y="2065"/>
                <a:chExt cx="189" cy="210"/>
              </a:xfrm>
            </p:grpSpPr>
            <p:sp>
              <p:nvSpPr>
                <p:cNvPr id="451" name="Freeform 266"/>
                <p:cNvSpPr>
                  <a:spLocks/>
                </p:cNvSpPr>
                <p:nvPr/>
              </p:nvSpPr>
              <p:spPr bwMode="auto">
                <a:xfrm>
                  <a:off x="3177" y="2065"/>
                  <a:ext cx="189" cy="185"/>
                </a:xfrm>
                <a:custGeom>
                  <a:avLst/>
                  <a:gdLst>
                    <a:gd name="T0" fmla="*/ 0 w 189"/>
                    <a:gd name="T1" fmla="*/ 43 h 185"/>
                    <a:gd name="T2" fmla="*/ 4 w 189"/>
                    <a:gd name="T3" fmla="*/ 37 h 185"/>
                    <a:gd name="T4" fmla="*/ 4 w 189"/>
                    <a:gd name="T5" fmla="*/ 24 h 185"/>
                    <a:gd name="T6" fmla="*/ 22 w 189"/>
                    <a:gd name="T7" fmla="*/ 19 h 185"/>
                    <a:gd name="T8" fmla="*/ 27 w 189"/>
                    <a:gd name="T9" fmla="*/ 14 h 185"/>
                    <a:gd name="T10" fmla="*/ 36 w 189"/>
                    <a:gd name="T11" fmla="*/ 24 h 185"/>
                    <a:gd name="T12" fmla="*/ 44 w 189"/>
                    <a:gd name="T13" fmla="*/ 15 h 185"/>
                    <a:gd name="T14" fmla="*/ 54 w 189"/>
                    <a:gd name="T15" fmla="*/ 9 h 185"/>
                    <a:gd name="T16" fmla="*/ 59 w 189"/>
                    <a:gd name="T17" fmla="*/ 4 h 185"/>
                    <a:gd name="T18" fmla="*/ 72 w 189"/>
                    <a:gd name="T19" fmla="*/ 2 h 185"/>
                    <a:gd name="T20" fmla="*/ 88 w 189"/>
                    <a:gd name="T21" fmla="*/ 4 h 185"/>
                    <a:gd name="T22" fmla="*/ 95 w 189"/>
                    <a:gd name="T23" fmla="*/ 9 h 185"/>
                    <a:gd name="T24" fmla="*/ 105 w 189"/>
                    <a:gd name="T25" fmla="*/ 19 h 185"/>
                    <a:gd name="T26" fmla="*/ 106 w 189"/>
                    <a:gd name="T27" fmla="*/ 22 h 185"/>
                    <a:gd name="T28" fmla="*/ 115 w 189"/>
                    <a:gd name="T29" fmla="*/ 29 h 185"/>
                    <a:gd name="T30" fmla="*/ 110 w 189"/>
                    <a:gd name="T31" fmla="*/ 29 h 185"/>
                    <a:gd name="T32" fmla="*/ 102 w 189"/>
                    <a:gd name="T33" fmla="*/ 26 h 185"/>
                    <a:gd name="T34" fmla="*/ 88 w 189"/>
                    <a:gd name="T35" fmla="*/ 40 h 185"/>
                    <a:gd name="T36" fmla="*/ 89 w 189"/>
                    <a:gd name="T37" fmla="*/ 45 h 185"/>
                    <a:gd name="T38" fmla="*/ 89 w 189"/>
                    <a:gd name="T39" fmla="*/ 53 h 185"/>
                    <a:gd name="T40" fmla="*/ 109 w 189"/>
                    <a:gd name="T41" fmla="*/ 70 h 185"/>
                    <a:gd name="T42" fmla="*/ 127 w 189"/>
                    <a:gd name="T43" fmla="*/ 97 h 185"/>
                    <a:gd name="T44" fmla="*/ 134 w 189"/>
                    <a:gd name="T45" fmla="*/ 105 h 185"/>
                    <a:gd name="T46" fmla="*/ 148 w 189"/>
                    <a:gd name="T47" fmla="*/ 103 h 185"/>
                    <a:gd name="T48" fmla="*/ 150 w 189"/>
                    <a:gd name="T49" fmla="*/ 108 h 185"/>
                    <a:gd name="T50" fmla="*/ 146 w 189"/>
                    <a:gd name="T51" fmla="*/ 113 h 185"/>
                    <a:gd name="T52" fmla="*/ 188 w 189"/>
                    <a:gd name="T53" fmla="*/ 138 h 185"/>
                    <a:gd name="T54" fmla="*/ 182 w 189"/>
                    <a:gd name="T55" fmla="*/ 143 h 185"/>
                    <a:gd name="T56" fmla="*/ 167 w 189"/>
                    <a:gd name="T57" fmla="*/ 133 h 185"/>
                    <a:gd name="T58" fmla="*/ 161 w 189"/>
                    <a:gd name="T59" fmla="*/ 136 h 185"/>
                    <a:gd name="T60" fmla="*/ 157 w 189"/>
                    <a:gd name="T61" fmla="*/ 149 h 185"/>
                    <a:gd name="T62" fmla="*/ 166 w 189"/>
                    <a:gd name="T63" fmla="*/ 162 h 185"/>
                    <a:gd name="T64" fmla="*/ 157 w 189"/>
                    <a:gd name="T65" fmla="*/ 176 h 185"/>
                    <a:gd name="T66" fmla="*/ 148 w 189"/>
                    <a:gd name="T67" fmla="*/ 184 h 185"/>
                    <a:gd name="T68" fmla="*/ 143 w 189"/>
                    <a:gd name="T69" fmla="*/ 180 h 185"/>
                    <a:gd name="T70" fmla="*/ 145 w 189"/>
                    <a:gd name="T71" fmla="*/ 168 h 185"/>
                    <a:gd name="T72" fmla="*/ 141 w 189"/>
                    <a:gd name="T73" fmla="*/ 139 h 185"/>
                    <a:gd name="T74" fmla="*/ 138 w 189"/>
                    <a:gd name="T75" fmla="*/ 142 h 185"/>
                    <a:gd name="T76" fmla="*/ 129 w 189"/>
                    <a:gd name="T77" fmla="*/ 130 h 185"/>
                    <a:gd name="T78" fmla="*/ 123 w 189"/>
                    <a:gd name="T79" fmla="*/ 127 h 185"/>
                    <a:gd name="T80" fmla="*/ 113 w 189"/>
                    <a:gd name="T81" fmla="*/ 115 h 185"/>
                    <a:gd name="T82" fmla="*/ 94 w 189"/>
                    <a:gd name="T83" fmla="*/ 113 h 185"/>
                    <a:gd name="T84" fmla="*/ 83 w 189"/>
                    <a:gd name="T85" fmla="*/ 100 h 185"/>
                    <a:gd name="T86" fmla="*/ 75 w 189"/>
                    <a:gd name="T87" fmla="*/ 93 h 185"/>
                    <a:gd name="T88" fmla="*/ 68 w 189"/>
                    <a:gd name="T89" fmla="*/ 91 h 185"/>
                    <a:gd name="T90" fmla="*/ 54 w 189"/>
                    <a:gd name="T91" fmla="*/ 61 h 185"/>
                    <a:gd name="T92" fmla="*/ 32 w 189"/>
                    <a:gd name="T93" fmla="*/ 53 h 185"/>
                    <a:gd name="T94" fmla="*/ 23 w 189"/>
                    <a:gd name="T95" fmla="*/ 64 h 185"/>
                    <a:gd name="T96" fmla="*/ 11 w 189"/>
                    <a:gd name="T97" fmla="*/ 59 h 185"/>
                    <a:gd name="T98" fmla="*/ 4 w 189"/>
                    <a:gd name="T99" fmla="*/ 57 h 185"/>
                    <a:gd name="T100" fmla="*/ 2 w 189"/>
                    <a:gd name="T101" fmla="*/ 45 h 185"/>
                    <a:gd name="T102" fmla="*/ 0 w 189"/>
                    <a:gd name="T103" fmla="*/ 43 h 18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9"/>
                    <a:gd name="T157" fmla="*/ 0 h 185"/>
                    <a:gd name="T158" fmla="*/ 189 w 189"/>
                    <a:gd name="T159" fmla="*/ 185 h 18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9" h="185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1" y="40"/>
                      </a:lnTo>
                      <a:lnTo>
                        <a:pt x="4" y="37"/>
                      </a:lnTo>
                      <a:lnTo>
                        <a:pt x="1" y="25"/>
                      </a:lnTo>
                      <a:lnTo>
                        <a:pt x="4" y="24"/>
                      </a:lnTo>
                      <a:lnTo>
                        <a:pt x="16" y="24"/>
                      </a:lnTo>
                      <a:lnTo>
                        <a:pt x="22" y="19"/>
                      </a:lnTo>
                      <a:lnTo>
                        <a:pt x="24" y="15"/>
                      </a:lnTo>
                      <a:lnTo>
                        <a:pt x="27" y="14"/>
                      </a:lnTo>
                      <a:lnTo>
                        <a:pt x="27" y="19"/>
                      </a:lnTo>
                      <a:lnTo>
                        <a:pt x="36" y="24"/>
                      </a:lnTo>
                      <a:lnTo>
                        <a:pt x="40" y="12"/>
                      </a:lnTo>
                      <a:lnTo>
                        <a:pt x="44" y="15"/>
                      </a:lnTo>
                      <a:lnTo>
                        <a:pt x="54" y="16"/>
                      </a:lnTo>
                      <a:lnTo>
                        <a:pt x="54" y="9"/>
                      </a:lnTo>
                      <a:lnTo>
                        <a:pt x="58" y="7"/>
                      </a:lnTo>
                      <a:lnTo>
                        <a:pt x="59" y="4"/>
                      </a:lnTo>
                      <a:lnTo>
                        <a:pt x="64" y="4"/>
                      </a:lnTo>
                      <a:lnTo>
                        <a:pt x="72" y="2"/>
                      </a:lnTo>
                      <a:lnTo>
                        <a:pt x="86" y="0"/>
                      </a:lnTo>
                      <a:lnTo>
                        <a:pt x="88" y="4"/>
                      </a:lnTo>
                      <a:lnTo>
                        <a:pt x="91" y="5"/>
                      </a:lnTo>
                      <a:lnTo>
                        <a:pt x="95" y="9"/>
                      </a:lnTo>
                      <a:lnTo>
                        <a:pt x="110" y="12"/>
                      </a:lnTo>
                      <a:lnTo>
                        <a:pt x="105" y="19"/>
                      </a:lnTo>
                      <a:lnTo>
                        <a:pt x="109" y="19"/>
                      </a:lnTo>
                      <a:lnTo>
                        <a:pt x="106" y="22"/>
                      </a:lnTo>
                      <a:lnTo>
                        <a:pt x="109" y="24"/>
                      </a:lnTo>
                      <a:lnTo>
                        <a:pt x="115" y="29"/>
                      </a:lnTo>
                      <a:lnTo>
                        <a:pt x="114" y="29"/>
                      </a:lnTo>
                      <a:lnTo>
                        <a:pt x="110" y="29"/>
                      </a:lnTo>
                      <a:lnTo>
                        <a:pt x="110" y="26"/>
                      </a:lnTo>
                      <a:lnTo>
                        <a:pt x="102" y="26"/>
                      </a:lnTo>
                      <a:lnTo>
                        <a:pt x="88" y="33"/>
                      </a:lnTo>
                      <a:lnTo>
                        <a:pt x="88" y="40"/>
                      </a:lnTo>
                      <a:lnTo>
                        <a:pt x="91" y="42"/>
                      </a:lnTo>
                      <a:lnTo>
                        <a:pt x="89" y="45"/>
                      </a:lnTo>
                      <a:lnTo>
                        <a:pt x="89" y="49"/>
                      </a:lnTo>
                      <a:lnTo>
                        <a:pt x="89" y="53"/>
                      </a:lnTo>
                      <a:lnTo>
                        <a:pt x="91" y="59"/>
                      </a:lnTo>
                      <a:lnTo>
                        <a:pt x="109" y="70"/>
                      </a:lnTo>
                      <a:lnTo>
                        <a:pt x="119" y="91"/>
                      </a:lnTo>
                      <a:lnTo>
                        <a:pt x="127" y="97"/>
                      </a:lnTo>
                      <a:lnTo>
                        <a:pt x="127" y="98"/>
                      </a:lnTo>
                      <a:lnTo>
                        <a:pt x="134" y="105"/>
                      </a:lnTo>
                      <a:lnTo>
                        <a:pt x="135" y="103"/>
                      </a:lnTo>
                      <a:lnTo>
                        <a:pt x="148" y="103"/>
                      </a:lnTo>
                      <a:lnTo>
                        <a:pt x="152" y="104"/>
                      </a:lnTo>
                      <a:lnTo>
                        <a:pt x="150" y="108"/>
                      </a:lnTo>
                      <a:lnTo>
                        <a:pt x="146" y="112"/>
                      </a:lnTo>
                      <a:lnTo>
                        <a:pt x="146" y="113"/>
                      </a:lnTo>
                      <a:lnTo>
                        <a:pt x="178" y="127"/>
                      </a:lnTo>
                      <a:lnTo>
                        <a:pt x="188" y="138"/>
                      </a:lnTo>
                      <a:lnTo>
                        <a:pt x="185" y="144"/>
                      </a:lnTo>
                      <a:lnTo>
                        <a:pt x="182" y="143"/>
                      </a:lnTo>
                      <a:lnTo>
                        <a:pt x="178" y="137"/>
                      </a:lnTo>
                      <a:lnTo>
                        <a:pt x="167" y="133"/>
                      </a:lnTo>
                      <a:lnTo>
                        <a:pt x="163" y="134"/>
                      </a:lnTo>
                      <a:lnTo>
                        <a:pt x="161" y="136"/>
                      </a:lnTo>
                      <a:lnTo>
                        <a:pt x="158" y="138"/>
                      </a:lnTo>
                      <a:lnTo>
                        <a:pt x="157" y="149"/>
                      </a:lnTo>
                      <a:lnTo>
                        <a:pt x="166" y="154"/>
                      </a:lnTo>
                      <a:lnTo>
                        <a:pt x="166" y="162"/>
                      </a:lnTo>
                      <a:lnTo>
                        <a:pt x="159" y="166"/>
                      </a:lnTo>
                      <a:lnTo>
                        <a:pt x="157" y="176"/>
                      </a:lnTo>
                      <a:lnTo>
                        <a:pt x="154" y="178"/>
                      </a:lnTo>
                      <a:lnTo>
                        <a:pt x="148" y="184"/>
                      </a:lnTo>
                      <a:lnTo>
                        <a:pt x="144" y="184"/>
                      </a:lnTo>
                      <a:lnTo>
                        <a:pt x="143" y="180"/>
                      </a:lnTo>
                      <a:lnTo>
                        <a:pt x="146" y="174"/>
                      </a:lnTo>
                      <a:lnTo>
                        <a:pt x="145" y="168"/>
                      </a:lnTo>
                      <a:lnTo>
                        <a:pt x="153" y="166"/>
                      </a:lnTo>
                      <a:lnTo>
                        <a:pt x="141" y="139"/>
                      </a:lnTo>
                      <a:lnTo>
                        <a:pt x="140" y="139"/>
                      </a:lnTo>
                      <a:lnTo>
                        <a:pt x="138" y="142"/>
                      </a:lnTo>
                      <a:lnTo>
                        <a:pt x="131" y="137"/>
                      </a:lnTo>
                      <a:lnTo>
                        <a:pt x="129" y="130"/>
                      </a:lnTo>
                      <a:lnTo>
                        <a:pt x="123" y="131"/>
                      </a:lnTo>
                      <a:lnTo>
                        <a:pt x="123" y="127"/>
                      </a:lnTo>
                      <a:lnTo>
                        <a:pt x="119" y="123"/>
                      </a:lnTo>
                      <a:lnTo>
                        <a:pt x="113" y="115"/>
                      </a:lnTo>
                      <a:lnTo>
                        <a:pt x="99" y="115"/>
                      </a:lnTo>
                      <a:lnTo>
                        <a:pt x="94" y="113"/>
                      </a:lnTo>
                      <a:lnTo>
                        <a:pt x="85" y="100"/>
                      </a:lnTo>
                      <a:lnTo>
                        <a:pt x="83" y="100"/>
                      </a:lnTo>
                      <a:lnTo>
                        <a:pt x="80" y="94"/>
                      </a:lnTo>
                      <a:lnTo>
                        <a:pt x="75" y="93"/>
                      </a:lnTo>
                      <a:lnTo>
                        <a:pt x="70" y="94"/>
                      </a:lnTo>
                      <a:lnTo>
                        <a:pt x="68" y="91"/>
                      </a:lnTo>
                      <a:lnTo>
                        <a:pt x="62" y="81"/>
                      </a:lnTo>
                      <a:lnTo>
                        <a:pt x="54" y="61"/>
                      </a:lnTo>
                      <a:lnTo>
                        <a:pt x="38" y="53"/>
                      </a:lnTo>
                      <a:lnTo>
                        <a:pt x="32" y="53"/>
                      </a:lnTo>
                      <a:lnTo>
                        <a:pt x="27" y="56"/>
                      </a:lnTo>
                      <a:lnTo>
                        <a:pt x="23" y="64"/>
                      </a:lnTo>
                      <a:lnTo>
                        <a:pt x="11" y="67"/>
                      </a:lnTo>
                      <a:lnTo>
                        <a:pt x="11" y="59"/>
                      </a:lnTo>
                      <a:lnTo>
                        <a:pt x="10" y="58"/>
                      </a:lnTo>
                      <a:lnTo>
                        <a:pt x="4" y="57"/>
                      </a:lnTo>
                      <a:lnTo>
                        <a:pt x="2" y="53"/>
                      </a:lnTo>
                      <a:lnTo>
                        <a:pt x="2" y="45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2" name="Freeform 267"/>
                <p:cNvSpPr>
                  <a:spLocks/>
                </p:cNvSpPr>
                <p:nvPr/>
              </p:nvSpPr>
              <p:spPr bwMode="auto">
                <a:xfrm>
                  <a:off x="3202" y="2180"/>
                  <a:ext cx="23" cy="52"/>
                </a:xfrm>
                <a:custGeom>
                  <a:avLst/>
                  <a:gdLst>
                    <a:gd name="T0" fmla="*/ 0 w 23"/>
                    <a:gd name="T1" fmla="*/ 15 h 52"/>
                    <a:gd name="T2" fmla="*/ 0 w 23"/>
                    <a:gd name="T3" fmla="*/ 15 h 52"/>
                    <a:gd name="T4" fmla="*/ 0 w 23"/>
                    <a:gd name="T5" fmla="*/ 8 h 52"/>
                    <a:gd name="T6" fmla="*/ 2 w 23"/>
                    <a:gd name="T7" fmla="*/ 8 h 52"/>
                    <a:gd name="T8" fmla="*/ 2 w 23"/>
                    <a:gd name="T9" fmla="*/ 8 h 52"/>
                    <a:gd name="T10" fmla="*/ 13 w 23"/>
                    <a:gd name="T11" fmla="*/ 0 h 52"/>
                    <a:gd name="T12" fmla="*/ 17 w 23"/>
                    <a:gd name="T13" fmla="*/ 0 h 52"/>
                    <a:gd name="T14" fmla="*/ 19 w 23"/>
                    <a:gd name="T15" fmla="*/ 6 h 52"/>
                    <a:gd name="T16" fmla="*/ 22 w 23"/>
                    <a:gd name="T17" fmla="*/ 19 h 52"/>
                    <a:gd name="T18" fmla="*/ 20 w 23"/>
                    <a:gd name="T19" fmla="*/ 40 h 52"/>
                    <a:gd name="T20" fmla="*/ 19 w 23"/>
                    <a:gd name="T21" fmla="*/ 44 h 52"/>
                    <a:gd name="T22" fmla="*/ 15 w 23"/>
                    <a:gd name="T23" fmla="*/ 44 h 52"/>
                    <a:gd name="T24" fmla="*/ 12 w 23"/>
                    <a:gd name="T25" fmla="*/ 47 h 52"/>
                    <a:gd name="T26" fmla="*/ 7 w 23"/>
                    <a:gd name="T27" fmla="*/ 51 h 52"/>
                    <a:gd name="T28" fmla="*/ 2 w 23"/>
                    <a:gd name="T29" fmla="*/ 44 h 52"/>
                    <a:gd name="T30" fmla="*/ 2 w 23"/>
                    <a:gd name="T31" fmla="*/ 38 h 52"/>
                    <a:gd name="T32" fmla="*/ 2 w 23"/>
                    <a:gd name="T33" fmla="*/ 29 h 52"/>
                    <a:gd name="T34" fmla="*/ 2 w 23"/>
                    <a:gd name="T35" fmla="*/ 19 h 52"/>
                    <a:gd name="T36" fmla="*/ 0 w 23"/>
                    <a:gd name="T37" fmla="*/ 15 h 52"/>
                    <a:gd name="T38" fmla="*/ 0 w 23"/>
                    <a:gd name="T39" fmla="*/ 15 h 5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52"/>
                    <a:gd name="T62" fmla="*/ 23 w 23"/>
                    <a:gd name="T63" fmla="*/ 52 h 5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5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6"/>
                      </a:lnTo>
                      <a:lnTo>
                        <a:pt x="22" y="19"/>
                      </a:lnTo>
                      <a:lnTo>
                        <a:pt x="20" y="40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2" y="47"/>
                      </a:lnTo>
                      <a:lnTo>
                        <a:pt x="7" y="51"/>
                      </a:lnTo>
                      <a:lnTo>
                        <a:pt x="2" y="44"/>
                      </a:lnTo>
                      <a:lnTo>
                        <a:pt x="2" y="38"/>
                      </a:lnTo>
                      <a:lnTo>
                        <a:pt x="2" y="29"/>
                      </a:lnTo>
                      <a:lnTo>
                        <a:pt x="2" y="19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3" name="Freeform 268"/>
                <p:cNvSpPr>
                  <a:spLocks/>
                </p:cNvSpPr>
                <p:nvPr/>
              </p:nvSpPr>
              <p:spPr bwMode="auto">
                <a:xfrm>
                  <a:off x="3268" y="2243"/>
                  <a:ext cx="51" cy="32"/>
                </a:xfrm>
                <a:custGeom>
                  <a:avLst/>
                  <a:gdLst>
                    <a:gd name="T0" fmla="*/ 0 w 51"/>
                    <a:gd name="T1" fmla="*/ 7 h 32"/>
                    <a:gd name="T2" fmla="*/ 0 w 51"/>
                    <a:gd name="T3" fmla="*/ 7 h 32"/>
                    <a:gd name="T4" fmla="*/ 1 w 51"/>
                    <a:gd name="T5" fmla="*/ 10 h 32"/>
                    <a:gd name="T6" fmla="*/ 4 w 51"/>
                    <a:gd name="T7" fmla="*/ 13 h 32"/>
                    <a:gd name="T8" fmla="*/ 10 w 51"/>
                    <a:gd name="T9" fmla="*/ 15 h 32"/>
                    <a:gd name="T10" fmla="*/ 24 w 51"/>
                    <a:gd name="T11" fmla="*/ 24 h 32"/>
                    <a:gd name="T12" fmla="*/ 30 w 51"/>
                    <a:gd name="T13" fmla="*/ 26 h 32"/>
                    <a:gd name="T14" fmla="*/ 36 w 51"/>
                    <a:gd name="T15" fmla="*/ 30 h 32"/>
                    <a:gd name="T16" fmla="*/ 42 w 51"/>
                    <a:gd name="T17" fmla="*/ 31 h 32"/>
                    <a:gd name="T18" fmla="*/ 45 w 51"/>
                    <a:gd name="T19" fmla="*/ 25 h 32"/>
                    <a:gd name="T20" fmla="*/ 42 w 51"/>
                    <a:gd name="T21" fmla="*/ 16 h 32"/>
                    <a:gd name="T22" fmla="*/ 50 w 51"/>
                    <a:gd name="T23" fmla="*/ 0 h 32"/>
                    <a:gd name="T24" fmla="*/ 21 w 51"/>
                    <a:gd name="T25" fmla="*/ 6 h 32"/>
                    <a:gd name="T26" fmla="*/ 19 w 51"/>
                    <a:gd name="T27" fmla="*/ 3 h 32"/>
                    <a:gd name="T28" fmla="*/ 11 w 51"/>
                    <a:gd name="T29" fmla="*/ 2 h 32"/>
                    <a:gd name="T30" fmla="*/ 6 w 51"/>
                    <a:gd name="T31" fmla="*/ 3 h 32"/>
                    <a:gd name="T32" fmla="*/ 4 w 51"/>
                    <a:gd name="T33" fmla="*/ 3 h 32"/>
                    <a:gd name="T34" fmla="*/ 1 w 51"/>
                    <a:gd name="T35" fmla="*/ 3 h 32"/>
                    <a:gd name="T36" fmla="*/ 0 w 51"/>
                    <a:gd name="T37" fmla="*/ 7 h 32"/>
                    <a:gd name="T38" fmla="*/ 0 w 51"/>
                    <a:gd name="T39" fmla="*/ 7 h 3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1"/>
                    <a:gd name="T61" fmla="*/ 0 h 32"/>
                    <a:gd name="T62" fmla="*/ 51 w 51"/>
                    <a:gd name="T63" fmla="*/ 32 h 3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1" h="3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3"/>
                      </a:lnTo>
                      <a:lnTo>
                        <a:pt x="10" y="15"/>
                      </a:lnTo>
                      <a:lnTo>
                        <a:pt x="24" y="24"/>
                      </a:lnTo>
                      <a:lnTo>
                        <a:pt x="30" y="26"/>
                      </a:lnTo>
                      <a:lnTo>
                        <a:pt x="36" y="30"/>
                      </a:lnTo>
                      <a:lnTo>
                        <a:pt x="42" y="31"/>
                      </a:lnTo>
                      <a:lnTo>
                        <a:pt x="45" y="25"/>
                      </a:lnTo>
                      <a:lnTo>
                        <a:pt x="42" y="16"/>
                      </a:lnTo>
                      <a:lnTo>
                        <a:pt x="50" y="0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1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28" name="Freeform 269"/>
              <p:cNvSpPr>
                <a:spLocks/>
              </p:cNvSpPr>
              <p:nvPr/>
            </p:nvSpPr>
            <p:spPr bwMode="auto">
              <a:xfrm>
                <a:off x="3221" y="2059"/>
                <a:ext cx="4" cy="8"/>
              </a:xfrm>
              <a:custGeom>
                <a:avLst/>
                <a:gdLst>
                  <a:gd name="T0" fmla="*/ 0 w 4"/>
                  <a:gd name="T1" fmla="*/ 5 h 8"/>
                  <a:gd name="T2" fmla="*/ 0 w 4"/>
                  <a:gd name="T3" fmla="*/ 5 h 8"/>
                  <a:gd name="T4" fmla="*/ 1 w 4"/>
                  <a:gd name="T5" fmla="*/ 0 h 8"/>
                  <a:gd name="T6" fmla="*/ 3 w 4"/>
                  <a:gd name="T7" fmla="*/ 1 h 8"/>
                  <a:gd name="T8" fmla="*/ 3 w 4"/>
                  <a:gd name="T9" fmla="*/ 4 h 8"/>
                  <a:gd name="T10" fmla="*/ 1 w 4"/>
                  <a:gd name="T11" fmla="*/ 7 h 8"/>
                  <a:gd name="T12" fmla="*/ 0 w 4"/>
                  <a:gd name="T13" fmla="*/ 5 h 8"/>
                  <a:gd name="T14" fmla="*/ 0 w 4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8"/>
                  <a:gd name="T26" fmla="*/ 4 w 4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8">
                    <a:moveTo>
                      <a:pt x="0" y="5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" name="Freeform 270"/>
              <p:cNvSpPr>
                <a:spLocks/>
              </p:cNvSpPr>
              <p:nvPr/>
            </p:nvSpPr>
            <p:spPr bwMode="auto">
              <a:xfrm>
                <a:off x="3159" y="2001"/>
                <a:ext cx="13" cy="14"/>
              </a:xfrm>
              <a:custGeom>
                <a:avLst/>
                <a:gdLst>
                  <a:gd name="T0" fmla="*/ 0 w 13"/>
                  <a:gd name="T1" fmla="*/ 6 h 14"/>
                  <a:gd name="T2" fmla="*/ 0 w 13"/>
                  <a:gd name="T3" fmla="*/ 6 h 14"/>
                  <a:gd name="T4" fmla="*/ 1 w 13"/>
                  <a:gd name="T5" fmla="*/ 13 h 14"/>
                  <a:gd name="T6" fmla="*/ 9 w 13"/>
                  <a:gd name="T7" fmla="*/ 13 h 14"/>
                  <a:gd name="T8" fmla="*/ 12 w 13"/>
                  <a:gd name="T9" fmla="*/ 13 h 14"/>
                  <a:gd name="T10" fmla="*/ 12 w 13"/>
                  <a:gd name="T11" fmla="*/ 10 h 14"/>
                  <a:gd name="T12" fmla="*/ 8 w 13"/>
                  <a:gd name="T13" fmla="*/ 6 h 14"/>
                  <a:gd name="T14" fmla="*/ 9 w 13"/>
                  <a:gd name="T15" fmla="*/ 2 h 14"/>
                  <a:gd name="T16" fmla="*/ 5 w 13"/>
                  <a:gd name="T17" fmla="*/ 0 h 14"/>
                  <a:gd name="T18" fmla="*/ 1 w 13"/>
                  <a:gd name="T19" fmla="*/ 3 h 14"/>
                  <a:gd name="T20" fmla="*/ 0 w 13"/>
                  <a:gd name="T21" fmla="*/ 6 h 14"/>
                  <a:gd name="T22" fmla="*/ 0 w 13"/>
                  <a:gd name="T23" fmla="*/ 6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4"/>
                  <a:gd name="T38" fmla="*/ 13 w 1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4">
                    <a:moveTo>
                      <a:pt x="0" y="6"/>
                    </a:moveTo>
                    <a:lnTo>
                      <a:pt x="0" y="6"/>
                    </a:lnTo>
                    <a:lnTo>
                      <a:pt x="1" y="13"/>
                    </a:lnTo>
                    <a:lnTo>
                      <a:pt x="9" y="13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" name="Freeform 271"/>
              <p:cNvSpPr>
                <a:spLocks/>
              </p:cNvSpPr>
              <p:nvPr/>
            </p:nvSpPr>
            <p:spPr bwMode="auto">
              <a:xfrm>
                <a:off x="3300" y="229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" name="Freeform 272"/>
              <p:cNvSpPr>
                <a:spLocks/>
              </p:cNvSpPr>
              <p:nvPr/>
            </p:nvSpPr>
            <p:spPr bwMode="auto">
              <a:xfrm>
                <a:off x="3126" y="1935"/>
                <a:ext cx="57" cy="57"/>
              </a:xfrm>
              <a:custGeom>
                <a:avLst/>
                <a:gdLst>
                  <a:gd name="T0" fmla="*/ 0 w 57"/>
                  <a:gd name="T1" fmla="*/ 45 h 57"/>
                  <a:gd name="T2" fmla="*/ 0 w 57"/>
                  <a:gd name="T3" fmla="*/ 45 h 57"/>
                  <a:gd name="T4" fmla="*/ 2 w 57"/>
                  <a:gd name="T5" fmla="*/ 45 h 57"/>
                  <a:gd name="T6" fmla="*/ 4 w 57"/>
                  <a:gd name="T7" fmla="*/ 45 h 57"/>
                  <a:gd name="T8" fmla="*/ 15 w 57"/>
                  <a:gd name="T9" fmla="*/ 45 h 57"/>
                  <a:gd name="T10" fmla="*/ 4 w 57"/>
                  <a:gd name="T11" fmla="*/ 42 h 57"/>
                  <a:gd name="T12" fmla="*/ 6 w 57"/>
                  <a:gd name="T13" fmla="*/ 41 h 57"/>
                  <a:gd name="T14" fmla="*/ 21 w 57"/>
                  <a:gd name="T15" fmla="*/ 37 h 57"/>
                  <a:gd name="T16" fmla="*/ 15 w 57"/>
                  <a:gd name="T17" fmla="*/ 34 h 57"/>
                  <a:gd name="T18" fmla="*/ 10 w 57"/>
                  <a:gd name="T19" fmla="*/ 33 h 57"/>
                  <a:gd name="T20" fmla="*/ 10 w 57"/>
                  <a:gd name="T21" fmla="*/ 32 h 57"/>
                  <a:gd name="T22" fmla="*/ 17 w 57"/>
                  <a:gd name="T23" fmla="*/ 25 h 57"/>
                  <a:gd name="T24" fmla="*/ 20 w 57"/>
                  <a:gd name="T25" fmla="*/ 13 h 57"/>
                  <a:gd name="T26" fmla="*/ 22 w 57"/>
                  <a:gd name="T27" fmla="*/ 13 h 57"/>
                  <a:gd name="T28" fmla="*/ 25 w 57"/>
                  <a:gd name="T29" fmla="*/ 16 h 57"/>
                  <a:gd name="T30" fmla="*/ 22 w 57"/>
                  <a:gd name="T31" fmla="*/ 18 h 57"/>
                  <a:gd name="T32" fmla="*/ 22 w 57"/>
                  <a:gd name="T33" fmla="*/ 22 h 57"/>
                  <a:gd name="T34" fmla="*/ 30 w 57"/>
                  <a:gd name="T35" fmla="*/ 24 h 57"/>
                  <a:gd name="T36" fmla="*/ 26 w 57"/>
                  <a:gd name="T37" fmla="*/ 21 h 57"/>
                  <a:gd name="T38" fmla="*/ 31 w 57"/>
                  <a:gd name="T39" fmla="*/ 18 h 57"/>
                  <a:gd name="T40" fmla="*/ 31 w 57"/>
                  <a:gd name="T41" fmla="*/ 13 h 57"/>
                  <a:gd name="T42" fmla="*/ 30 w 57"/>
                  <a:gd name="T43" fmla="*/ 13 h 57"/>
                  <a:gd name="T44" fmla="*/ 30 w 57"/>
                  <a:gd name="T45" fmla="*/ 9 h 57"/>
                  <a:gd name="T46" fmla="*/ 31 w 57"/>
                  <a:gd name="T47" fmla="*/ 4 h 57"/>
                  <a:gd name="T48" fmla="*/ 36 w 57"/>
                  <a:gd name="T49" fmla="*/ 2 h 57"/>
                  <a:gd name="T50" fmla="*/ 51 w 57"/>
                  <a:gd name="T51" fmla="*/ 0 h 57"/>
                  <a:gd name="T52" fmla="*/ 56 w 57"/>
                  <a:gd name="T53" fmla="*/ 3 h 57"/>
                  <a:gd name="T54" fmla="*/ 53 w 57"/>
                  <a:gd name="T55" fmla="*/ 16 h 57"/>
                  <a:gd name="T56" fmla="*/ 50 w 57"/>
                  <a:gd name="T57" fmla="*/ 18 h 57"/>
                  <a:gd name="T58" fmla="*/ 51 w 57"/>
                  <a:gd name="T59" fmla="*/ 20 h 57"/>
                  <a:gd name="T60" fmla="*/ 55 w 57"/>
                  <a:gd name="T61" fmla="*/ 22 h 57"/>
                  <a:gd name="T62" fmla="*/ 55 w 57"/>
                  <a:gd name="T63" fmla="*/ 23 h 57"/>
                  <a:gd name="T64" fmla="*/ 51 w 57"/>
                  <a:gd name="T65" fmla="*/ 27 h 57"/>
                  <a:gd name="T66" fmla="*/ 49 w 57"/>
                  <a:gd name="T67" fmla="*/ 33 h 57"/>
                  <a:gd name="T68" fmla="*/ 37 w 57"/>
                  <a:gd name="T69" fmla="*/ 32 h 57"/>
                  <a:gd name="T70" fmla="*/ 38 w 57"/>
                  <a:gd name="T71" fmla="*/ 45 h 57"/>
                  <a:gd name="T72" fmla="*/ 37 w 57"/>
                  <a:gd name="T73" fmla="*/ 48 h 57"/>
                  <a:gd name="T74" fmla="*/ 37 w 57"/>
                  <a:gd name="T75" fmla="*/ 51 h 57"/>
                  <a:gd name="T76" fmla="*/ 37 w 57"/>
                  <a:gd name="T77" fmla="*/ 56 h 57"/>
                  <a:gd name="T78" fmla="*/ 33 w 57"/>
                  <a:gd name="T79" fmla="*/ 54 h 57"/>
                  <a:gd name="T80" fmla="*/ 33 w 57"/>
                  <a:gd name="T81" fmla="*/ 45 h 57"/>
                  <a:gd name="T82" fmla="*/ 24 w 57"/>
                  <a:gd name="T83" fmla="*/ 45 h 57"/>
                  <a:gd name="T84" fmla="*/ 21 w 57"/>
                  <a:gd name="T85" fmla="*/ 42 h 57"/>
                  <a:gd name="T86" fmla="*/ 16 w 57"/>
                  <a:gd name="T87" fmla="*/ 42 h 57"/>
                  <a:gd name="T88" fmla="*/ 3 w 57"/>
                  <a:gd name="T89" fmla="*/ 45 h 57"/>
                  <a:gd name="T90" fmla="*/ 0 w 57"/>
                  <a:gd name="T91" fmla="*/ 45 h 57"/>
                  <a:gd name="T92" fmla="*/ 0 w 57"/>
                  <a:gd name="T93" fmla="*/ 45 h 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"/>
                  <a:gd name="T142" fmla="*/ 0 h 57"/>
                  <a:gd name="T143" fmla="*/ 57 w 57"/>
                  <a:gd name="T144" fmla="*/ 57 h 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" h="57">
                    <a:moveTo>
                      <a:pt x="0" y="45"/>
                    </a:moveTo>
                    <a:lnTo>
                      <a:pt x="0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15" y="45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21" y="37"/>
                    </a:lnTo>
                    <a:lnTo>
                      <a:pt x="15" y="34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17" y="2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5" y="16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26" y="21"/>
                    </a:lnTo>
                    <a:lnTo>
                      <a:pt x="31" y="18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9"/>
                    </a:lnTo>
                    <a:lnTo>
                      <a:pt x="31" y="4"/>
                    </a:lnTo>
                    <a:lnTo>
                      <a:pt x="36" y="2"/>
                    </a:lnTo>
                    <a:lnTo>
                      <a:pt x="51" y="0"/>
                    </a:lnTo>
                    <a:lnTo>
                      <a:pt x="56" y="3"/>
                    </a:lnTo>
                    <a:lnTo>
                      <a:pt x="53" y="16"/>
                    </a:lnTo>
                    <a:lnTo>
                      <a:pt x="50" y="18"/>
                    </a:lnTo>
                    <a:lnTo>
                      <a:pt x="51" y="20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1" y="27"/>
                    </a:lnTo>
                    <a:lnTo>
                      <a:pt x="49" y="33"/>
                    </a:lnTo>
                    <a:lnTo>
                      <a:pt x="37" y="32"/>
                    </a:lnTo>
                    <a:lnTo>
                      <a:pt x="38" y="45"/>
                    </a:lnTo>
                    <a:lnTo>
                      <a:pt x="37" y="48"/>
                    </a:lnTo>
                    <a:lnTo>
                      <a:pt x="37" y="51"/>
                    </a:lnTo>
                    <a:lnTo>
                      <a:pt x="37" y="56"/>
                    </a:lnTo>
                    <a:lnTo>
                      <a:pt x="33" y="54"/>
                    </a:lnTo>
                    <a:lnTo>
                      <a:pt x="33" y="45"/>
                    </a:lnTo>
                    <a:lnTo>
                      <a:pt x="24" y="45"/>
                    </a:lnTo>
                    <a:lnTo>
                      <a:pt x="21" y="42"/>
                    </a:lnTo>
                    <a:lnTo>
                      <a:pt x="16" y="42"/>
                    </a:lnTo>
                    <a:lnTo>
                      <a:pt x="3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" name="Freeform 273"/>
              <p:cNvSpPr>
                <a:spLocks/>
              </p:cNvSpPr>
              <p:nvPr/>
            </p:nvSpPr>
            <p:spPr bwMode="auto">
              <a:xfrm>
                <a:off x="3147" y="1578"/>
                <a:ext cx="419" cy="267"/>
              </a:xfrm>
              <a:custGeom>
                <a:avLst/>
                <a:gdLst>
                  <a:gd name="T0" fmla="*/ 2 w 419"/>
                  <a:gd name="T1" fmla="*/ 207 h 267"/>
                  <a:gd name="T2" fmla="*/ 34 w 419"/>
                  <a:gd name="T3" fmla="*/ 202 h 267"/>
                  <a:gd name="T4" fmla="*/ 26 w 419"/>
                  <a:gd name="T5" fmla="*/ 201 h 267"/>
                  <a:gd name="T6" fmla="*/ 1 w 419"/>
                  <a:gd name="T7" fmla="*/ 190 h 267"/>
                  <a:gd name="T8" fmla="*/ 10 w 419"/>
                  <a:gd name="T9" fmla="*/ 184 h 267"/>
                  <a:gd name="T10" fmla="*/ 26 w 419"/>
                  <a:gd name="T11" fmla="*/ 179 h 267"/>
                  <a:gd name="T12" fmla="*/ 40 w 419"/>
                  <a:gd name="T13" fmla="*/ 173 h 267"/>
                  <a:gd name="T14" fmla="*/ 42 w 419"/>
                  <a:gd name="T15" fmla="*/ 162 h 267"/>
                  <a:gd name="T16" fmla="*/ 69 w 419"/>
                  <a:gd name="T17" fmla="*/ 158 h 267"/>
                  <a:gd name="T18" fmla="*/ 94 w 419"/>
                  <a:gd name="T19" fmla="*/ 155 h 267"/>
                  <a:gd name="T20" fmla="*/ 80 w 419"/>
                  <a:gd name="T21" fmla="*/ 153 h 267"/>
                  <a:gd name="T22" fmla="*/ 100 w 419"/>
                  <a:gd name="T23" fmla="*/ 134 h 267"/>
                  <a:gd name="T24" fmla="*/ 112 w 419"/>
                  <a:gd name="T25" fmla="*/ 121 h 267"/>
                  <a:gd name="T26" fmla="*/ 125 w 419"/>
                  <a:gd name="T27" fmla="*/ 117 h 267"/>
                  <a:gd name="T28" fmla="*/ 129 w 419"/>
                  <a:gd name="T29" fmla="*/ 102 h 267"/>
                  <a:gd name="T30" fmla="*/ 137 w 419"/>
                  <a:gd name="T31" fmla="*/ 92 h 267"/>
                  <a:gd name="T32" fmla="*/ 154 w 419"/>
                  <a:gd name="T33" fmla="*/ 80 h 267"/>
                  <a:gd name="T34" fmla="*/ 165 w 419"/>
                  <a:gd name="T35" fmla="*/ 72 h 267"/>
                  <a:gd name="T36" fmla="*/ 184 w 419"/>
                  <a:gd name="T37" fmla="*/ 66 h 267"/>
                  <a:gd name="T38" fmla="*/ 205 w 419"/>
                  <a:gd name="T39" fmla="*/ 56 h 267"/>
                  <a:gd name="T40" fmla="*/ 200 w 419"/>
                  <a:gd name="T41" fmla="*/ 51 h 267"/>
                  <a:gd name="T42" fmla="*/ 204 w 419"/>
                  <a:gd name="T43" fmla="*/ 45 h 267"/>
                  <a:gd name="T44" fmla="*/ 222 w 419"/>
                  <a:gd name="T45" fmla="*/ 38 h 267"/>
                  <a:gd name="T46" fmla="*/ 228 w 419"/>
                  <a:gd name="T47" fmla="*/ 32 h 267"/>
                  <a:gd name="T48" fmla="*/ 243 w 419"/>
                  <a:gd name="T49" fmla="*/ 38 h 267"/>
                  <a:gd name="T50" fmla="*/ 263 w 419"/>
                  <a:gd name="T51" fmla="*/ 22 h 267"/>
                  <a:gd name="T52" fmla="*/ 275 w 419"/>
                  <a:gd name="T53" fmla="*/ 19 h 267"/>
                  <a:gd name="T54" fmla="*/ 290 w 419"/>
                  <a:gd name="T55" fmla="*/ 23 h 267"/>
                  <a:gd name="T56" fmla="*/ 310 w 419"/>
                  <a:gd name="T57" fmla="*/ 7 h 267"/>
                  <a:gd name="T58" fmla="*/ 336 w 419"/>
                  <a:gd name="T59" fmla="*/ 7 h 267"/>
                  <a:gd name="T60" fmla="*/ 347 w 419"/>
                  <a:gd name="T61" fmla="*/ 17 h 267"/>
                  <a:gd name="T62" fmla="*/ 376 w 419"/>
                  <a:gd name="T63" fmla="*/ 8 h 267"/>
                  <a:gd name="T64" fmla="*/ 381 w 419"/>
                  <a:gd name="T65" fmla="*/ 16 h 267"/>
                  <a:gd name="T66" fmla="*/ 402 w 419"/>
                  <a:gd name="T67" fmla="*/ 10 h 267"/>
                  <a:gd name="T68" fmla="*/ 382 w 419"/>
                  <a:gd name="T69" fmla="*/ 21 h 267"/>
                  <a:gd name="T70" fmla="*/ 403 w 419"/>
                  <a:gd name="T71" fmla="*/ 31 h 267"/>
                  <a:gd name="T72" fmla="*/ 406 w 419"/>
                  <a:gd name="T73" fmla="*/ 32 h 267"/>
                  <a:gd name="T74" fmla="*/ 370 w 419"/>
                  <a:gd name="T75" fmla="*/ 22 h 267"/>
                  <a:gd name="T76" fmla="*/ 297 w 419"/>
                  <a:gd name="T77" fmla="*/ 51 h 267"/>
                  <a:gd name="T78" fmla="*/ 251 w 419"/>
                  <a:gd name="T79" fmla="*/ 44 h 267"/>
                  <a:gd name="T80" fmla="*/ 212 w 419"/>
                  <a:gd name="T81" fmla="*/ 56 h 267"/>
                  <a:gd name="T82" fmla="*/ 185 w 419"/>
                  <a:gd name="T83" fmla="*/ 80 h 267"/>
                  <a:gd name="T84" fmla="*/ 143 w 419"/>
                  <a:gd name="T85" fmla="*/ 133 h 267"/>
                  <a:gd name="T86" fmla="*/ 118 w 419"/>
                  <a:gd name="T87" fmla="*/ 164 h 267"/>
                  <a:gd name="T88" fmla="*/ 116 w 419"/>
                  <a:gd name="T89" fmla="*/ 205 h 267"/>
                  <a:gd name="T90" fmla="*/ 110 w 419"/>
                  <a:gd name="T91" fmla="*/ 241 h 267"/>
                  <a:gd name="T92" fmla="*/ 92 w 419"/>
                  <a:gd name="T93" fmla="*/ 233 h 267"/>
                  <a:gd name="T94" fmla="*/ 84 w 419"/>
                  <a:gd name="T95" fmla="*/ 234 h 267"/>
                  <a:gd name="T96" fmla="*/ 49 w 419"/>
                  <a:gd name="T97" fmla="*/ 261 h 267"/>
                  <a:gd name="T98" fmla="*/ 29 w 419"/>
                  <a:gd name="T99" fmla="*/ 261 h 267"/>
                  <a:gd name="T100" fmla="*/ 20 w 419"/>
                  <a:gd name="T101" fmla="*/ 241 h 267"/>
                  <a:gd name="T102" fmla="*/ 24 w 419"/>
                  <a:gd name="T103" fmla="*/ 229 h 267"/>
                  <a:gd name="T104" fmla="*/ 34 w 419"/>
                  <a:gd name="T105" fmla="*/ 215 h 267"/>
                  <a:gd name="T106" fmla="*/ 10 w 419"/>
                  <a:gd name="T107" fmla="*/ 221 h 2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9"/>
                  <a:gd name="T163" fmla="*/ 0 h 267"/>
                  <a:gd name="T164" fmla="*/ 419 w 419"/>
                  <a:gd name="T165" fmla="*/ 267 h 2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9" h="267">
                    <a:moveTo>
                      <a:pt x="0" y="211"/>
                    </a:moveTo>
                    <a:lnTo>
                      <a:pt x="0" y="211"/>
                    </a:lnTo>
                    <a:lnTo>
                      <a:pt x="2" y="210"/>
                    </a:lnTo>
                    <a:lnTo>
                      <a:pt x="5" y="211"/>
                    </a:lnTo>
                    <a:lnTo>
                      <a:pt x="5" y="210"/>
                    </a:lnTo>
                    <a:lnTo>
                      <a:pt x="2" y="210"/>
                    </a:lnTo>
                    <a:lnTo>
                      <a:pt x="2" y="207"/>
                    </a:lnTo>
                    <a:lnTo>
                      <a:pt x="4" y="205"/>
                    </a:lnTo>
                    <a:lnTo>
                      <a:pt x="30" y="202"/>
                    </a:lnTo>
                    <a:lnTo>
                      <a:pt x="32" y="205"/>
                    </a:lnTo>
                    <a:lnTo>
                      <a:pt x="32" y="208"/>
                    </a:lnTo>
                    <a:lnTo>
                      <a:pt x="36" y="207"/>
                    </a:lnTo>
                    <a:lnTo>
                      <a:pt x="34" y="205"/>
                    </a:lnTo>
                    <a:lnTo>
                      <a:pt x="34" y="202"/>
                    </a:lnTo>
                    <a:lnTo>
                      <a:pt x="43" y="201"/>
                    </a:lnTo>
                    <a:lnTo>
                      <a:pt x="38" y="201"/>
                    </a:lnTo>
                    <a:lnTo>
                      <a:pt x="40" y="194"/>
                    </a:lnTo>
                    <a:lnTo>
                      <a:pt x="37" y="196"/>
                    </a:lnTo>
                    <a:lnTo>
                      <a:pt x="37" y="201"/>
                    </a:lnTo>
                    <a:lnTo>
                      <a:pt x="34" y="201"/>
                    </a:lnTo>
                    <a:lnTo>
                      <a:pt x="26" y="201"/>
                    </a:lnTo>
                    <a:lnTo>
                      <a:pt x="26" y="198"/>
                    </a:lnTo>
                    <a:lnTo>
                      <a:pt x="24" y="201"/>
                    </a:lnTo>
                    <a:lnTo>
                      <a:pt x="3" y="202"/>
                    </a:lnTo>
                    <a:lnTo>
                      <a:pt x="2" y="198"/>
                    </a:lnTo>
                    <a:lnTo>
                      <a:pt x="4" y="195"/>
                    </a:lnTo>
                    <a:lnTo>
                      <a:pt x="4" y="194"/>
                    </a:lnTo>
                    <a:lnTo>
                      <a:pt x="1" y="190"/>
                    </a:lnTo>
                    <a:lnTo>
                      <a:pt x="9" y="189"/>
                    </a:lnTo>
                    <a:lnTo>
                      <a:pt x="24" y="189"/>
                    </a:lnTo>
                    <a:lnTo>
                      <a:pt x="16" y="189"/>
                    </a:lnTo>
                    <a:lnTo>
                      <a:pt x="21" y="186"/>
                    </a:lnTo>
                    <a:lnTo>
                      <a:pt x="4" y="189"/>
                    </a:lnTo>
                    <a:lnTo>
                      <a:pt x="3" y="183"/>
                    </a:lnTo>
                    <a:lnTo>
                      <a:pt x="10" y="184"/>
                    </a:lnTo>
                    <a:lnTo>
                      <a:pt x="10" y="183"/>
                    </a:lnTo>
                    <a:lnTo>
                      <a:pt x="16" y="183"/>
                    </a:lnTo>
                    <a:lnTo>
                      <a:pt x="19" y="184"/>
                    </a:lnTo>
                    <a:lnTo>
                      <a:pt x="16" y="183"/>
                    </a:lnTo>
                    <a:lnTo>
                      <a:pt x="24" y="179"/>
                    </a:lnTo>
                    <a:lnTo>
                      <a:pt x="29" y="182"/>
                    </a:lnTo>
                    <a:lnTo>
                      <a:pt x="26" y="179"/>
                    </a:lnTo>
                    <a:lnTo>
                      <a:pt x="29" y="176"/>
                    </a:lnTo>
                    <a:lnTo>
                      <a:pt x="24" y="177"/>
                    </a:lnTo>
                    <a:lnTo>
                      <a:pt x="26" y="176"/>
                    </a:lnTo>
                    <a:lnTo>
                      <a:pt x="24" y="174"/>
                    </a:lnTo>
                    <a:lnTo>
                      <a:pt x="31" y="173"/>
                    </a:lnTo>
                    <a:lnTo>
                      <a:pt x="40" y="174"/>
                    </a:lnTo>
                    <a:lnTo>
                      <a:pt x="40" y="173"/>
                    </a:lnTo>
                    <a:lnTo>
                      <a:pt x="42" y="172"/>
                    </a:lnTo>
                    <a:lnTo>
                      <a:pt x="38" y="171"/>
                    </a:lnTo>
                    <a:lnTo>
                      <a:pt x="34" y="171"/>
                    </a:lnTo>
                    <a:lnTo>
                      <a:pt x="35" y="171"/>
                    </a:lnTo>
                    <a:lnTo>
                      <a:pt x="34" y="166"/>
                    </a:lnTo>
                    <a:lnTo>
                      <a:pt x="40" y="166"/>
                    </a:lnTo>
                    <a:lnTo>
                      <a:pt x="42" y="162"/>
                    </a:lnTo>
                    <a:lnTo>
                      <a:pt x="52" y="162"/>
                    </a:lnTo>
                    <a:lnTo>
                      <a:pt x="53" y="158"/>
                    </a:lnTo>
                    <a:lnTo>
                      <a:pt x="54" y="160"/>
                    </a:lnTo>
                    <a:lnTo>
                      <a:pt x="56" y="160"/>
                    </a:lnTo>
                    <a:lnTo>
                      <a:pt x="59" y="156"/>
                    </a:lnTo>
                    <a:lnTo>
                      <a:pt x="68" y="156"/>
                    </a:lnTo>
                    <a:lnTo>
                      <a:pt x="69" y="158"/>
                    </a:lnTo>
                    <a:lnTo>
                      <a:pt x="73" y="156"/>
                    </a:lnTo>
                    <a:lnTo>
                      <a:pt x="72" y="155"/>
                    </a:lnTo>
                    <a:lnTo>
                      <a:pt x="77" y="153"/>
                    </a:lnTo>
                    <a:lnTo>
                      <a:pt x="82" y="156"/>
                    </a:lnTo>
                    <a:lnTo>
                      <a:pt x="84" y="157"/>
                    </a:lnTo>
                    <a:lnTo>
                      <a:pt x="86" y="156"/>
                    </a:lnTo>
                    <a:lnTo>
                      <a:pt x="94" y="155"/>
                    </a:lnTo>
                    <a:lnTo>
                      <a:pt x="92" y="153"/>
                    </a:lnTo>
                    <a:lnTo>
                      <a:pt x="94" y="152"/>
                    </a:lnTo>
                    <a:lnTo>
                      <a:pt x="102" y="149"/>
                    </a:lnTo>
                    <a:lnTo>
                      <a:pt x="104" y="147"/>
                    </a:lnTo>
                    <a:lnTo>
                      <a:pt x="102" y="147"/>
                    </a:lnTo>
                    <a:lnTo>
                      <a:pt x="84" y="155"/>
                    </a:lnTo>
                    <a:lnTo>
                      <a:pt x="80" y="153"/>
                    </a:lnTo>
                    <a:lnTo>
                      <a:pt x="82" y="150"/>
                    </a:lnTo>
                    <a:lnTo>
                      <a:pt x="77" y="151"/>
                    </a:lnTo>
                    <a:lnTo>
                      <a:pt x="77" y="147"/>
                    </a:lnTo>
                    <a:lnTo>
                      <a:pt x="84" y="145"/>
                    </a:lnTo>
                    <a:lnTo>
                      <a:pt x="84" y="142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4"/>
                    </a:lnTo>
                    <a:lnTo>
                      <a:pt x="105" y="131"/>
                    </a:lnTo>
                    <a:lnTo>
                      <a:pt x="111" y="129"/>
                    </a:lnTo>
                    <a:lnTo>
                      <a:pt x="102" y="131"/>
                    </a:lnTo>
                    <a:lnTo>
                      <a:pt x="104" y="128"/>
                    </a:lnTo>
                    <a:lnTo>
                      <a:pt x="111" y="125"/>
                    </a:lnTo>
                    <a:lnTo>
                      <a:pt x="112" y="121"/>
                    </a:lnTo>
                    <a:lnTo>
                      <a:pt x="120" y="120"/>
                    </a:lnTo>
                    <a:lnTo>
                      <a:pt x="119" y="117"/>
                    </a:lnTo>
                    <a:lnTo>
                      <a:pt x="118" y="119"/>
                    </a:lnTo>
                    <a:lnTo>
                      <a:pt x="116" y="119"/>
                    </a:lnTo>
                    <a:lnTo>
                      <a:pt x="119" y="116"/>
                    </a:lnTo>
                    <a:lnTo>
                      <a:pt x="119" y="113"/>
                    </a:lnTo>
                    <a:lnTo>
                      <a:pt x="125" y="117"/>
                    </a:lnTo>
                    <a:lnTo>
                      <a:pt x="121" y="112"/>
                    </a:lnTo>
                    <a:lnTo>
                      <a:pt x="126" y="111"/>
                    </a:lnTo>
                    <a:lnTo>
                      <a:pt x="127" y="106"/>
                    </a:lnTo>
                    <a:lnTo>
                      <a:pt x="131" y="109"/>
                    </a:lnTo>
                    <a:lnTo>
                      <a:pt x="129" y="103"/>
                    </a:lnTo>
                    <a:lnTo>
                      <a:pt x="122" y="106"/>
                    </a:lnTo>
                    <a:lnTo>
                      <a:pt x="129" y="102"/>
                    </a:lnTo>
                    <a:lnTo>
                      <a:pt x="129" y="99"/>
                    </a:lnTo>
                    <a:lnTo>
                      <a:pt x="135" y="99"/>
                    </a:lnTo>
                    <a:lnTo>
                      <a:pt x="135" y="98"/>
                    </a:lnTo>
                    <a:lnTo>
                      <a:pt x="135" y="97"/>
                    </a:lnTo>
                    <a:lnTo>
                      <a:pt x="132" y="98"/>
                    </a:lnTo>
                    <a:lnTo>
                      <a:pt x="131" y="96"/>
                    </a:lnTo>
                    <a:lnTo>
                      <a:pt x="137" y="92"/>
                    </a:lnTo>
                    <a:lnTo>
                      <a:pt x="132" y="92"/>
                    </a:lnTo>
                    <a:lnTo>
                      <a:pt x="134" y="89"/>
                    </a:lnTo>
                    <a:lnTo>
                      <a:pt x="144" y="89"/>
                    </a:lnTo>
                    <a:lnTo>
                      <a:pt x="140" y="86"/>
                    </a:lnTo>
                    <a:lnTo>
                      <a:pt x="144" y="85"/>
                    </a:lnTo>
                    <a:lnTo>
                      <a:pt x="149" y="85"/>
                    </a:lnTo>
                    <a:lnTo>
                      <a:pt x="154" y="80"/>
                    </a:lnTo>
                    <a:lnTo>
                      <a:pt x="153" y="76"/>
                    </a:lnTo>
                    <a:lnTo>
                      <a:pt x="155" y="75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8" y="75"/>
                    </a:lnTo>
                    <a:lnTo>
                      <a:pt x="174" y="73"/>
                    </a:lnTo>
                    <a:lnTo>
                      <a:pt x="165" y="72"/>
                    </a:lnTo>
                    <a:lnTo>
                      <a:pt x="171" y="70"/>
                    </a:lnTo>
                    <a:lnTo>
                      <a:pt x="169" y="66"/>
                    </a:lnTo>
                    <a:lnTo>
                      <a:pt x="175" y="65"/>
                    </a:lnTo>
                    <a:lnTo>
                      <a:pt x="171" y="64"/>
                    </a:lnTo>
                    <a:lnTo>
                      <a:pt x="178" y="61"/>
                    </a:lnTo>
                    <a:lnTo>
                      <a:pt x="182" y="66"/>
                    </a:lnTo>
                    <a:lnTo>
                      <a:pt x="184" y="66"/>
                    </a:lnTo>
                    <a:lnTo>
                      <a:pt x="184" y="65"/>
                    </a:lnTo>
                    <a:lnTo>
                      <a:pt x="186" y="65"/>
                    </a:lnTo>
                    <a:lnTo>
                      <a:pt x="184" y="58"/>
                    </a:lnTo>
                    <a:lnTo>
                      <a:pt x="187" y="57"/>
                    </a:lnTo>
                    <a:lnTo>
                      <a:pt x="198" y="58"/>
                    </a:lnTo>
                    <a:lnTo>
                      <a:pt x="200" y="56"/>
                    </a:lnTo>
                    <a:lnTo>
                      <a:pt x="205" y="56"/>
                    </a:lnTo>
                    <a:lnTo>
                      <a:pt x="203" y="55"/>
                    </a:lnTo>
                    <a:lnTo>
                      <a:pt x="197" y="56"/>
                    </a:lnTo>
                    <a:lnTo>
                      <a:pt x="193" y="55"/>
                    </a:lnTo>
                    <a:lnTo>
                      <a:pt x="189" y="55"/>
                    </a:lnTo>
                    <a:lnTo>
                      <a:pt x="187" y="55"/>
                    </a:lnTo>
                    <a:lnTo>
                      <a:pt x="190" y="51"/>
                    </a:lnTo>
                    <a:lnTo>
                      <a:pt x="200" y="51"/>
                    </a:lnTo>
                    <a:lnTo>
                      <a:pt x="204" y="51"/>
                    </a:lnTo>
                    <a:lnTo>
                      <a:pt x="200" y="49"/>
                    </a:lnTo>
                    <a:lnTo>
                      <a:pt x="206" y="49"/>
                    </a:lnTo>
                    <a:lnTo>
                      <a:pt x="205" y="46"/>
                    </a:lnTo>
                    <a:lnTo>
                      <a:pt x="207" y="46"/>
                    </a:lnTo>
                    <a:lnTo>
                      <a:pt x="204" y="46"/>
                    </a:lnTo>
                    <a:lnTo>
                      <a:pt x="204" y="45"/>
                    </a:lnTo>
                    <a:lnTo>
                      <a:pt x="212" y="39"/>
                    </a:lnTo>
                    <a:lnTo>
                      <a:pt x="209" y="38"/>
                    </a:lnTo>
                    <a:lnTo>
                      <a:pt x="213" y="34"/>
                    </a:lnTo>
                    <a:lnTo>
                      <a:pt x="213" y="35"/>
                    </a:lnTo>
                    <a:lnTo>
                      <a:pt x="213" y="38"/>
                    </a:lnTo>
                    <a:lnTo>
                      <a:pt x="215" y="37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18" y="34"/>
                    </a:lnTo>
                    <a:lnTo>
                      <a:pt x="222" y="34"/>
                    </a:lnTo>
                    <a:lnTo>
                      <a:pt x="232" y="39"/>
                    </a:lnTo>
                    <a:lnTo>
                      <a:pt x="232" y="37"/>
                    </a:lnTo>
                    <a:lnTo>
                      <a:pt x="228" y="34"/>
                    </a:lnTo>
                    <a:lnTo>
                      <a:pt x="228" y="32"/>
                    </a:lnTo>
                    <a:lnTo>
                      <a:pt x="229" y="29"/>
                    </a:lnTo>
                    <a:lnTo>
                      <a:pt x="235" y="29"/>
                    </a:lnTo>
                    <a:lnTo>
                      <a:pt x="236" y="35"/>
                    </a:lnTo>
                    <a:lnTo>
                      <a:pt x="240" y="31"/>
                    </a:lnTo>
                    <a:lnTo>
                      <a:pt x="248" y="26"/>
                    </a:lnTo>
                    <a:lnTo>
                      <a:pt x="248" y="34"/>
                    </a:lnTo>
                    <a:lnTo>
                      <a:pt x="243" y="38"/>
                    </a:lnTo>
                    <a:lnTo>
                      <a:pt x="251" y="33"/>
                    </a:lnTo>
                    <a:lnTo>
                      <a:pt x="251" y="29"/>
                    </a:lnTo>
                    <a:lnTo>
                      <a:pt x="257" y="26"/>
                    </a:lnTo>
                    <a:lnTo>
                      <a:pt x="259" y="26"/>
                    </a:lnTo>
                    <a:lnTo>
                      <a:pt x="260" y="29"/>
                    </a:lnTo>
                    <a:lnTo>
                      <a:pt x="263" y="26"/>
                    </a:lnTo>
                    <a:lnTo>
                      <a:pt x="263" y="22"/>
                    </a:lnTo>
                    <a:lnTo>
                      <a:pt x="273" y="31"/>
                    </a:lnTo>
                    <a:lnTo>
                      <a:pt x="273" y="22"/>
                    </a:lnTo>
                    <a:lnTo>
                      <a:pt x="266" y="22"/>
                    </a:lnTo>
                    <a:lnTo>
                      <a:pt x="266" y="19"/>
                    </a:lnTo>
                    <a:lnTo>
                      <a:pt x="271" y="21"/>
                    </a:lnTo>
                    <a:lnTo>
                      <a:pt x="272" y="19"/>
                    </a:lnTo>
                    <a:lnTo>
                      <a:pt x="275" y="19"/>
                    </a:lnTo>
                    <a:lnTo>
                      <a:pt x="280" y="22"/>
                    </a:lnTo>
                    <a:lnTo>
                      <a:pt x="281" y="22"/>
                    </a:lnTo>
                    <a:lnTo>
                      <a:pt x="280" y="20"/>
                    </a:lnTo>
                    <a:lnTo>
                      <a:pt x="290" y="21"/>
                    </a:lnTo>
                    <a:lnTo>
                      <a:pt x="289" y="22"/>
                    </a:lnTo>
                    <a:lnTo>
                      <a:pt x="293" y="22"/>
                    </a:lnTo>
                    <a:lnTo>
                      <a:pt x="290" y="23"/>
                    </a:lnTo>
                    <a:lnTo>
                      <a:pt x="295" y="23"/>
                    </a:lnTo>
                    <a:lnTo>
                      <a:pt x="295" y="20"/>
                    </a:lnTo>
                    <a:lnTo>
                      <a:pt x="303" y="16"/>
                    </a:lnTo>
                    <a:lnTo>
                      <a:pt x="310" y="16"/>
                    </a:lnTo>
                    <a:lnTo>
                      <a:pt x="310" y="14"/>
                    </a:lnTo>
                    <a:lnTo>
                      <a:pt x="318" y="10"/>
                    </a:lnTo>
                    <a:lnTo>
                      <a:pt x="310" y="7"/>
                    </a:lnTo>
                    <a:lnTo>
                      <a:pt x="317" y="8"/>
                    </a:lnTo>
                    <a:lnTo>
                      <a:pt x="318" y="3"/>
                    </a:lnTo>
                    <a:lnTo>
                      <a:pt x="319" y="4"/>
                    </a:lnTo>
                    <a:lnTo>
                      <a:pt x="323" y="2"/>
                    </a:lnTo>
                    <a:lnTo>
                      <a:pt x="326" y="8"/>
                    </a:lnTo>
                    <a:lnTo>
                      <a:pt x="332" y="6"/>
                    </a:lnTo>
                    <a:lnTo>
                      <a:pt x="336" y="7"/>
                    </a:lnTo>
                    <a:lnTo>
                      <a:pt x="325" y="16"/>
                    </a:lnTo>
                    <a:lnTo>
                      <a:pt x="322" y="22"/>
                    </a:lnTo>
                    <a:lnTo>
                      <a:pt x="347" y="3"/>
                    </a:lnTo>
                    <a:lnTo>
                      <a:pt x="349" y="8"/>
                    </a:lnTo>
                    <a:lnTo>
                      <a:pt x="346" y="10"/>
                    </a:lnTo>
                    <a:lnTo>
                      <a:pt x="350" y="11"/>
                    </a:lnTo>
                    <a:lnTo>
                      <a:pt x="347" y="17"/>
                    </a:lnTo>
                    <a:lnTo>
                      <a:pt x="355" y="16"/>
                    </a:lnTo>
                    <a:lnTo>
                      <a:pt x="362" y="0"/>
                    </a:lnTo>
                    <a:lnTo>
                      <a:pt x="366" y="2"/>
                    </a:lnTo>
                    <a:lnTo>
                      <a:pt x="373" y="0"/>
                    </a:lnTo>
                    <a:lnTo>
                      <a:pt x="375" y="2"/>
                    </a:lnTo>
                    <a:lnTo>
                      <a:pt x="379" y="2"/>
                    </a:lnTo>
                    <a:lnTo>
                      <a:pt x="376" y="8"/>
                    </a:lnTo>
                    <a:lnTo>
                      <a:pt x="367" y="8"/>
                    </a:lnTo>
                    <a:lnTo>
                      <a:pt x="370" y="10"/>
                    </a:lnTo>
                    <a:lnTo>
                      <a:pt x="365" y="11"/>
                    </a:lnTo>
                    <a:lnTo>
                      <a:pt x="375" y="10"/>
                    </a:lnTo>
                    <a:lnTo>
                      <a:pt x="376" y="11"/>
                    </a:lnTo>
                    <a:lnTo>
                      <a:pt x="369" y="16"/>
                    </a:lnTo>
                    <a:lnTo>
                      <a:pt x="381" y="16"/>
                    </a:lnTo>
                    <a:lnTo>
                      <a:pt x="381" y="8"/>
                    </a:lnTo>
                    <a:lnTo>
                      <a:pt x="382" y="7"/>
                    </a:lnTo>
                    <a:lnTo>
                      <a:pt x="389" y="7"/>
                    </a:lnTo>
                    <a:lnTo>
                      <a:pt x="392" y="10"/>
                    </a:lnTo>
                    <a:lnTo>
                      <a:pt x="396" y="10"/>
                    </a:lnTo>
                    <a:lnTo>
                      <a:pt x="402" y="10"/>
                    </a:lnTo>
                    <a:lnTo>
                      <a:pt x="407" y="11"/>
                    </a:lnTo>
                    <a:lnTo>
                      <a:pt x="406" y="13"/>
                    </a:lnTo>
                    <a:lnTo>
                      <a:pt x="413" y="15"/>
                    </a:lnTo>
                    <a:lnTo>
                      <a:pt x="418" y="17"/>
                    </a:lnTo>
                    <a:lnTo>
                      <a:pt x="418" y="19"/>
                    </a:lnTo>
                    <a:lnTo>
                      <a:pt x="403" y="22"/>
                    </a:lnTo>
                    <a:lnTo>
                      <a:pt x="382" y="21"/>
                    </a:lnTo>
                    <a:lnTo>
                      <a:pt x="382" y="22"/>
                    </a:lnTo>
                    <a:lnTo>
                      <a:pt x="393" y="23"/>
                    </a:lnTo>
                    <a:lnTo>
                      <a:pt x="395" y="26"/>
                    </a:lnTo>
                    <a:lnTo>
                      <a:pt x="394" y="27"/>
                    </a:lnTo>
                    <a:lnTo>
                      <a:pt x="401" y="27"/>
                    </a:lnTo>
                    <a:lnTo>
                      <a:pt x="395" y="32"/>
                    </a:lnTo>
                    <a:lnTo>
                      <a:pt x="403" y="31"/>
                    </a:lnTo>
                    <a:lnTo>
                      <a:pt x="404" y="32"/>
                    </a:lnTo>
                    <a:lnTo>
                      <a:pt x="405" y="29"/>
                    </a:lnTo>
                    <a:lnTo>
                      <a:pt x="408" y="32"/>
                    </a:lnTo>
                    <a:lnTo>
                      <a:pt x="410" y="29"/>
                    </a:lnTo>
                    <a:lnTo>
                      <a:pt x="418" y="29"/>
                    </a:lnTo>
                    <a:lnTo>
                      <a:pt x="416" y="33"/>
                    </a:lnTo>
                    <a:lnTo>
                      <a:pt x="406" y="32"/>
                    </a:lnTo>
                    <a:lnTo>
                      <a:pt x="404" y="35"/>
                    </a:lnTo>
                    <a:lnTo>
                      <a:pt x="389" y="44"/>
                    </a:lnTo>
                    <a:lnTo>
                      <a:pt x="385" y="39"/>
                    </a:lnTo>
                    <a:lnTo>
                      <a:pt x="392" y="35"/>
                    </a:lnTo>
                    <a:lnTo>
                      <a:pt x="389" y="31"/>
                    </a:lnTo>
                    <a:lnTo>
                      <a:pt x="376" y="26"/>
                    </a:lnTo>
                    <a:lnTo>
                      <a:pt x="370" y="22"/>
                    </a:lnTo>
                    <a:lnTo>
                      <a:pt x="346" y="26"/>
                    </a:lnTo>
                    <a:lnTo>
                      <a:pt x="338" y="29"/>
                    </a:lnTo>
                    <a:lnTo>
                      <a:pt x="336" y="33"/>
                    </a:lnTo>
                    <a:lnTo>
                      <a:pt x="333" y="45"/>
                    </a:lnTo>
                    <a:lnTo>
                      <a:pt x="318" y="51"/>
                    </a:lnTo>
                    <a:lnTo>
                      <a:pt x="307" y="46"/>
                    </a:lnTo>
                    <a:lnTo>
                      <a:pt x="297" y="51"/>
                    </a:lnTo>
                    <a:lnTo>
                      <a:pt x="281" y="49"/>
                    </a:lnTo>
                    <a:lnTo>
                      <a:pt x="270" y="38"/>
                    </a:lnTo>
                    <a:lnTo>
                      <a:pt x="263" y="37"/>
                    </a:lnTo>
                    <a:lnTo>
                      <a:pt x="260" y="38"/>
                    </a:lnTo>
                    <a:lnTo>
                      <a:pt x="261" y="42"/>
                    </a:lnTo>
                    <a:lnTo>
                      <a:pt x="251" y="44"/>
                    </a:lnTo>
                    <a:lnTo>
                      <a:pt x="242" y="45"/>
                    </a:lnTo>
                    <a:lnTo>
                      <a:pt x="244" y="46"/>
                    </a:lnTo>
                    <a:lnTo>
                      <a:pt x="241" y="51"/>
                    </a:lnTo>
                    <a:lnTo>
                      <a:pt x="243" y="55"/>
                    </a:lnTo>
                    <a:lnTo>
                      <a:pt x="242" y="57"/>
                    </a:lnTo>
                    <a:lnTo>
                      <a:pt x="213" y="55"/>
                    </a:lnTo>
                    <a:lnTo>
                      <a:pt x="212" y="56"/>
                    </a:lnTo>
                    <a:lnTo>
                      <a:pt x="212" y="61"/>
                    </a:lnTo>
                    <a:lnTo>
                      <a:pt x="207" y="65"/>
                    </a:lnTo>
                    <a:lnTo>
                      <a:pt x="200" y="63"/>
                    </a:lnTo>
                    <a:lnTo>
                      <a:pt x="189" y="67"/>
                    </a:lnTo>
                    <a:lnTo>
                      <a:pt x="187" y="71"/>
                    </a:lnTo>
                    <a:lnTo>
                      <a:pt x="182" y="76"/>
                    </a:lnTo>
                    <a:lnTo>
                      <a:pt x="185" y="80"/>
                    </a:lnTo>
                    <a:lnTo>
                      <a:pt x="185" y="85"/>
                    </a:lnTo>
                    <a:lnTo>
                      <a:pt x="169" y="92"/>
                    </a:lnTo>
                    <a:lnTo>
                      <a:pt x="165" y="102"/>
                    </a:lnTo>
                    <a:lnTo>
                      <a:pt x="154" y="102"/>
                    </a:lnTo>
                    <a:lnTo>
                      <a:pt x="154" y="113"/>
                    </a:lnTo>
                    <a:lnTo>
                      <a:pt x="153" y="120"/>
                    </a:lnTo>
                    <a:lnTo>
                      <a:pt x="143" y="133"/>
                    </a:lnTo>
                    <a:lnTo>
                      <a:pt x="149" y="136"/>
                    </a:lnTo>
                    <a:lnTo>
                      <a:pt x="148" y="142"/>
                    </a:lnTo>
                    <a:lnTo>
                      <a:pt x="145" y="145"/>
                    </a:lnTo>
                    <a:lnTo>
                      <a:pt x="129" y="145"/>
                    </a:lnTo>
                    <a:lnTo>
                      <a:pt x="117" y="152"/>
                    </a:lnTo>
                    <a:lnTo>
                      <a:pt x="114" y="156"/>
                    </a:lnTo>
                    <a:lnTo>
                      <a:pt x="118" y="164"/>
                    </a:lnTo>
                    <a:lnTo>
                      <a:pt x="114" y="173"/>
                    </a:lnTo>
                    <a:lnTo>
                      <a:pt x="116" y="179"/>
                    </a:lnTo>
                    <a:lnTo>
                      <a:pt x="116" y="190"/>
                    </a:lnTo>
                    <a:lnTo>
                      <a:pt x="125" y="194"/>
                    </a:lnTo>
                    <a:lnTo>
                      <a:pt x="126" y="199"/>
                    </a:lnTo>
                    <a:lnTo>
                      <a:pt x="125" y="201"/>
                    </a:lnTo>
                    <a:lnTo>
                      <a:pt x="116" y="205"/>
                    </a:lnTo>
                    <a:lnTo>
                      <a:pt x="119" y="208"/>
                    </a:lnTo>
                    <a:lnTo>
                      <a:pt x="121" y="215"/>
                    </a:lnTo>
                    <a:lnTo>
                      <a:pt x="119" y="220"/>
                    </a:lnTo>
                    <a:lnTo>
                      <a:pt x="119" y="223"/>
                    </a:lnTo>
                    <a:lnTo>
                      <a:pt x="111" y="228"/>
                    </a:lnTo>
                    <a:lnTo>
                      <a:pt x="106" y="234"/>
                    </a:lnTo>
                    <a:lnTo>
                      <a:pt x="110" y="241"/>
                    </a:lnTo>
                    <a:lnTo>
                      <a:pt x="106" y="245"/>
                    </a:lnTo>
                    <a:lnTo>
                      <a:pt x="102" y="247"/>
                    </a:lnTo>
                    <a:lnTo>
                      <a:pt x="101" y="245"/>
                    </a:lnTo>
                    <a:lnTo>
                      <a:pt x="100" y="249"/>
                    </a:lnTo>
                    <a:lnTo>
                      <a:pt x="100" y="245"/>
                    </a:lnTo>
                    <a:lnTo>
                      <a:pt x="93" y="243"/>
                    </a:lnTo>
                    <a:lnTo>
                      <a:pt x="92" y="233"/>
                    </a:lnTo>
                    <a:lnTo>
                      <a:pt x="93" y="228"/>
                    </a:lnTo>
                    <a:lnTo>
                      <a:pt x="92" y="228"/>
                    </a:lnTo>
                    <a:lnTo>
                      <a:pt x="89" y="228"/>
                    </a:lnTo>
                    <a:lnTo>
                      <a:pt x="90" y="234"/>
                    </a:lnTo>
                    <a:lnTo>
                      <a:pt x="88" y="234"/>
                    </a:lnTo>
                    <a:lnTo>
                      <a:pt x="86" y="233"/>
                    </a:lnTo>
                    <a:lnTo>
                      <a:pt x="84" y="234"/>
                    </a:lnTo>
                    <a:lnTo>
                      <a:pt x="89" y="241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5" y="245"/>
                    </a:lnTo>
                    <a:lnTo>
                      <a:pt x="67" y="253"/>
                    </a:lnTo>
                    <a:lnTo>
                      <a:pt x="52" y="264"/>
                    </a:lnTo>
                    <a:lnTo>
                      <a:pt x="49" y="261"/>
                    </a:lnTo>
                    <a:lnTo>
                      <a:pt x="48" y="264"/>
                    </a:lnTo>
                    <a:lnTo>
                      <a:pt x="39" y="266"/>
                    </a:lnTo>
                    <a:lnTo>
                      <a:pt x="36" y="265"/>
                    </a:lnTo>
                    <a:lnTo>
                      <a:pt x="37" y="264"/>
                    </a:lnTo>
                    <a:lnTo>
                      <a:pt x="30" y="265"/>
                    </a:lnTo>
                    <a:lnTo>
                      <a:pt x="30" y="259"/>
                    </a:lnTo>
                    <a:lnTo>
                      <a:pt x="29" y="261"/>
                    </a:lnTo>
                    <a:lnTo>
                      <a:pt x="24" y="261"/>
                    </a:lnTo>
                    <a:lnTo>
                      <a:pt x="12" y="255"/>
                    </a:lnTo>
                    <a:lnTo>
                      <a:pt x="9" y="252"/>
                    </a:lnTo>
                    <a:lnTo>
                      <a:pt x="10" y="245"/>
                    </a:lnTo>
                    <a:lnTo>
                      <a:pt x="16" y="245"/>
                    </a:lnTo>
                    <a:lnTo>
                      <a:pt x="20" y="241"/>
                    </a:lnTo>
                    <a:lnTo>
                      <a:pt x="19" y="241"/>
                    </a:lnTo>
                    <a:lnTo>
                      <a:pt x="24" y="234"/>
                    </a:lnTo>
                    <a:lnTo>
                      <a:pt x="5" y="241"/>
                    </a:lnTo>
                    <a:lnTo>
                      <a:pt x="4" y="235"/>
                    </a:lnTo>
                    <a:lnTo>
                      <a:pt x="10" y="233"/>
                    </a:lnTo>
                    <a:lnTo>
                      <a:pt x="15" y="233"/>
                    </a:lnTo>
                    <a:lnTo>
                      <a:pt x="24" y="229"/>
                    </a:lnTo>
                    <a:lnTo>
                      <a:pt x="13" y="228"/>
                    </a:lnTo>
                    <a:lnTo>
                      <a:pt x="24" y="223"/>
                    </a:lnTo>
                    <a:lnTo>
                      <a:pt x="20" y="223"/>
                    </a:lnTo>
                    <a:lnTo>
                      <a:pt x="26" y="217"/>
                    </a:lnTo>
                    <a:lnTo>
                      <a:pt x="29" y="220"/>
                    </a:lnTo>
                    <a:lnTo>
                      <a:pt x="30" y="217"/>
                    </a:lnTo>
                    <a:lnTo>
                      <a:pt x="34" y="215"/>
                    </a:lnTo>
                    <a:lnTo>
                      <a:pt x="29" y="215"/>
                    </a:lnTo>
                    <a:lnTo>
                      <a:pt x="26" y="213"/>
                    </a:lnTo>
                    <a:lnTo>
                      <a:pt x="24" y="215"/>
                    </a:lnTo>
                    <a:lnTo>
                      <a:pt x="10" y="227"/>
                    </a:lnTo>
                    <a:lnTo>
                      <a:pt x="9" y="226"/>
                    </a:lnTo>
                    <a:lnTo>
                      <a:pt x="13" y="223"/>
                    </a:lnTo>
                    <a:lnTo>
                      <a:pt x="10" y="221"/>
                    </a:lnTo>
                    <a:lnTo>
                      <a:pt x="5" y="223"/>
                    </a:lnTo>
                    <a:lnTo>
                      <a:pt x="3" y="220"/>
                    </a:lnTo>
                    <a:lnTo>
                      <a:pt x="12" y="213"/>
                    </a:lnTo>
                    <a:lnTo>
                      <a:pt x="4" y="214"/>
                    </a:lnTo>
                    <a:lnTo>
                      <a:pt x="0" y="211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" name="Freeform 274"/>
              <p:cNvSpPr>
                <a:spLocks/>
              </p:cNvSpPr>
              <p:nvPr/>
            </p:nvSpPr>
            <p:spPr bwMode="auto">
              <a:xfrm>
                <a:off x="3296" y="1907"/>
                <a:ext cx="159" cy="118"/>
              </a:xfrm>
              <a:custGeom>
                <a:avLst/>
                <a:gdLst>
                  <a:gd name="T0" fmla="*/ 0 w 159"/>
                  <a:gd name="T1" fmla="*/ 43 h 118"/>
                  <a:gd name="T2" fmla="*/ 2 w 159"/>
                  <a:gd name="T3" fmla="*/ 28 h 118"/>
                  <a:gd name="T4" fmla="*/ 4 w 159"/>
                  <a:gd name="T5" fmla="*/ 25 h 118"/>
                  <a:gd name="T6" fmla="*/ 0 w 159"/>
                  <a:gd name="T7" fmla="*/ 21 h 118"/>
                  <a:gd name="T8" fmla="*/ 5 w 159"/>
                  <a:gd name="T9" fmla="*/ 19 h 118"/>
                  <a:gd name="T10" fmla="*/ 27 w 159"/>
                  <a:gd name="T11" fmla="*/ 12 h 118"/>
                  <a:gd name="T12" fmla="*/ 48 w 159"/>
                  <a:gd name="T13" fmla="*/ 2 h 118"/>
                  <a:gd name="T14" fmla="*/ 71 w 159"/>
                  <a:gd name="T15" fmla="*/ 2 h 118"/>
                  <a:gd name="T16" fmla="*/ 73 w 159"/>
                  <a:gd name="T17" fmla="*/ 5 h 118"/>
                  <a:gd name="T18" fmla="*/ 66 w 159"/>
                  <a:gd name="T19" fmla="*/ 5 h 118"/>
                  <a:gd name="T20" fmla="*/ 75 w 159"/>
                  <a:gd name="T21" fmla="*/ 12 h 118"/>
                  <a:gd name="T22" fmla="*/ 85 w 159"/>
                  <a:gd name="T23" fmla="*/ 9 h 118"/>
                  <a:gd name="T24" fmla="*/ 138 w 159"/>
                  <a:gd name="T25" fmla="*/ 9 h 118"/>
                  <a:gd name="T26" fmla="*/ 153 w 159"/>
                  <a:gd name="T27" fmla="*/ 44 h 118"/>
                  <a:gd name="T28" fmla="*/ 150 w 159"/>
                  <a:gd name="T29" fmla="*/ 56 h 118"/>
                  <a:gd name="T30" fmla="*/ 158 w 159"/>
                  <a:gd name="T31" fmla="*/ 87 h 118"/>
                  <a:gd name="T32" fmla="*/ 136 w 159"/>
                  <a:gd name="T33" fmla="*/ 117 h 118"/>
                  <a:gd name="T34" fmla="*/ 121 w 159"/>
                  <a:gd name="T35" fmla="*/ 111 h 118"/>
                  <a:gd name="T36" fmla="*/ 108 w 159"/>
                  <a:gd name="T37" fmla="*/ 113 h 118"/>
                  <a:gd name="T38" fmla="*/ 99 w 159"/>
                  <a:gd name="T39" fmla="*/ 111 h 118"/>
                  <a:gd name="T40" fmla="*/ 92 w 159"/>
                  <a:gd name="T41" fmla="*/ 114 h 118"/>
                  <a:gd name="T42" fmla="*/ 79 w 159"/>
                  <a:gd name="T43" fmla="*/ 108 h 118"/>
                  <a:gd name="T44" fmla="*/ 63 w 159"/>
                  <a:gd name="T45" fmla="*/ 98 h 118"/>
                  <a:gd name="T46" fmla="*/ 57 w 159"/>
                  <a:gd name="T47" fmla="*/ 93 h 118"/>
                  <a:gd name="T48" fmla="*/ 44 w 159"/>
                  <a:gd name="T49" fmla="*/ 93 h 118"/>
                  <a:gd name="T50" fmla="*/ 34 w 159"/>
                  <a:gd name="T51" fmla="*/ 90 h 118"/>
                  <a:gd name="T52" fmla="*/ 29 w 159"/>
                  <a:gd name="T53" fmla="*/ 87 h 118"/>
                  <a:gd name="T54" fmla="*/ 19 w 159"/>
                  <a:gd name="T55" fmla="*/ 82 h 118"/>
                  <a:gd name="T56" fmla="*/ 10 w 159"/>
                  <a:gd name="T57" fmla="*/ 82 h 118"/>
                  <a:gd name="T58" fmla="*/ 11 w 159"/>
                  <a:gd name="T59" fmla="*/ 71 h 118"/>
                  <a:gd name="T60" fmla="*/ 4 w 159"/>
                  <a:gd name="T61" fmla="*/ 44 h 118"/>
                  <a:gd name="T62" fmla="*/ 0 w 159"/>
                  <a:gd name="T63" fmla="*/ 4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"/>
                  <a:gd name="T97" fmla="*/ 0 h 118"/>
                  <a:gd name="T98" fmla="*/ 159 w 159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" h="118">
                    <a:moveTo>
                      <a:pt x="0" y="43"/>
                    </a:moveTo>
                    <a:lnTo>
                      <a:pt x="0" y="43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4" y="25"/>
                    </a:lnTo>
                    <a:lnTo>
                      <a:pt x="5" y="22"/>
                    </a:lnTo>
                    <a:lnTo>
                      <a:pt x="0" y="21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12" y="15"/>
                    </a:lnTo>
                    <a:lnTo>
                      <a:pt x="27" y="12"/>
                    </a:lnTo>
                    <a:lnTo>
                      <a:pt x="38" y="5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71" y="2"/>
                    </a:lnTo>
                    <a:lnTo>
                      <a:pt x="73" y="5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72" y="11"/>
                    </a:lnTo>
                    <a:lnTo>
                      <a:pt x="75" y="12"/>
                    </a:lnTo>
                    <a:lnTo>
                      <a:pt x="75" y="9"/>
                    </a:lnTo>
                    <a:lnTo>
                      <a:pt x="85" y="9"/>
                    </a:lnTo>
                    <a:lnTo>
                      <a:pt x="110" y="12"/>
                    </a:lnTo>
                    <a:lnTo>
                      <a:pt x="138" y="9"/>
                    </a:lnTo>
                    <a:lnTo>
                      <a:pt x="149" y="16"/>
                    </a:lnTo>
                    <a:lnTo>
                      <a:pt x="153" y="44"/>
                    </a:lnTo>
                    <a:lnTo>
                      <a:pt x="145" y="51"/>
                    </a:lnTo>
                    <a:lnTo>
                      <a:pt x="150" y="56"/>
                    </a:lnTo>
                    <a:lnTo>
                      <a:pt x="149" y="67"/>
                    </a:lnTo>
                    <a:lnTo>
                      <a:pt x="158" y="87"/>
                    </a:lnTo>
                    <a:lnTo>
                      <a:pt x="141" y="100"/>
                    </a:lnTo>
                    <a:lnTo>
                      <a:pt x="136" y="117"/>
                    </a:lnTo>
                    <a:lnTo>
                      <a:pt x="131" y="117"/>
                    </a:lnTo>
                    <a:lnTo>
                      <a:pt x="121" y="111"/>
                    </a:lnTo>
                    <a:lnTo>
                      <a:pt x="116" y="110"/>
                    </a:lnTo>
                    <a:lnTo>
                      <a:pt x="108" y="113"/>
                    </a:lnTo>
                    <a:lnTo>
                      <a:pt x="102" y="111"/>
                    </a:lnTo>
                    <a:lnTo>
                      <a:pt x="99" y="111"/>
                    </a:lnTo>
                    <a:lnTo>
                      <a:pt x="93" y="115"/>
                    </a:lnTo>
                    <a:lnTo>
                      <a:pt x="92" y="114"/>
                    </a:lnTo>
                    <a:lnTo>
                      <a:pt x="83" y="107"/>
                    </a:lnTo>
                    <a:lnTo>
                      <a:pt x="79" y="108"/>
                    </a:lnTo>
                    <a:lnTo>
                      <a:pt x="67" y="107"/>
                    </a:lnTo>
                    <a:lnTo>
                      <a:pt x="63" y="98"/>
                    </a:lnTo>
                    <a:lnTo>
                      <a:pt x="57" y="96"/>
                    </a:lnTo>
                    <a:lnTo>
                      <a:pt x="57" y="93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40" y="94"/>
                    </a:lnTo>
                    <a:lnTo>
                      <a:pt x="34" y="90"/>
                    </a:lnTo>
                    <a:lnTo>
                      <a:pt x="35" y="87"/>
                    </a:lnTo>
                    <a:lnTo>
                      <a:pt x="29" y="87"/>
                    </a:lnTo>
                    <a:lnTo>
                      <a:pt x="27" y="83"/>
                    </a:lnTo>
                    <a:lnTo>
                      <a:pt x="19" y="82"/>
                    </a:lnTo>
                    <a:lnTo>
                      <a:pt x="14" y="79"/>
                    </a:lnTo>
                    <a:lnTo>
                      <a:pt x="10" y="82"/>
                    </a:lnTo>
                    <a:lnTo>
                      <a:pt x="8" y="81"/>
                    </a:lnTo>
                    <a:lnTo>
                      <a:pt x="11" y="71"/>
                    </a:lnTo>
                    <a:lnTo>
                      <a:pt x="5" y="67"/>
                    </a:lnTo>
                    <a:lnTo>
                      <a:pt x="4" y="44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" name="Freeform 275"/>
              <p:cNvSpPr>
                <a:spLocks/>
              </p:cNvSpPr>
              <p:nvPr/>
            </p:nvSpPr>
            <p:spPr bwMode="auto">
              <a:xfrm>
                <a:off x="3391" y="2043"/>
                <a:ext cx="153" cy="93"/>
              </a:xfrm>
              <a:custGeom>
                <a:avLst/>
                <a:gdLst>
                  <a:gd name="T0" fmla="*/ 0 w 153"/>
                  <a:gd name="T1" fmla="*/ 41 h 93"/>
                  <a:gd name="T2" fmla="*/ 0 w 153"/>
                  <a:gd name="T3" fmla="*/ 41 h 93"/>
                  <a:gd name="T4" fmla="*/ 7 w 153"/>
                  <a:gd name="T5" fmla="*/ 46 h 93"/>
                  <a:gd name="T6" fmla="*/ 17 w 153"/>
                  <a:gd name="T7" fmla="*/ 58 h 93"/>
                  <a:gd name="T8" fmla="*/ 21 w 153"/>
                  <a:gd name="T9" fmla="*/ 59 h 93"/>
                  <a:gd name="T10" fmla="*/ 22 w 153"/>
                  <a:gd name="T11" fmla="*/ 67 h 93"/>
                  <a:gd name="T12" fmla="*/ 35 w 153"/>
                  <a:gd name="T13" fmla="*/ 72 h 93"/>
                  <a:gd name="T14" fmla="*/ 37 w 153"/>
                  <a:gd name="T15" fmla="*/ 70 h 93"/>
                  <a:gd name="T16" fmla="*/ 41 w 153"/>
                  <a:gd name="T17" fmla="*/ 72 h 93"/>
                  <a:gd name="T18" fmla="*/ 36 w 153"/>
                  <a:gd name="T19" fmla="*/ 75 h 93"/>
                  <a:gd name="T20" fmla="*/ 40 w 153"/>
                  <a:gd name="T21" fmla="*/ 79 h 93"/>
                  <a:gd name="T22" fmla="*/ 43 w 153"/>
                  <a:gd name="T23" fmla="*/ 80 h 93"/>
                  <a:gd name="T24" fmla="*/ 46 w 153"/>
                  <a:gd name="T25" fmla="*/ 81 h 93"/>
                  <a:gd name="T26" fmla="*/ 45 w 153"/>
                  <a:gd name="T27" fmla="*/ 86 h 93"/>
                  <a:gd name="T28" fmla="*/ 47 w 153"/>
                  <a:gd name="T29" fmla="*/ 89 h 93"/>
                  <a:gd name="T30" fmla="*/ 85 w 153"/>
                  <a:gd name="T31" fmla="*/ 92 h 93"/>
                  <a:gd name="T32" fmla="*/ 111 w 153"/>
                  <a:gd name="T33" fmla="*/ 81 h 93"/>
                  <a:gd name="T34" fmla="*/ 116 w 153"/>
                  <a:gd name="T35" fmla="*/ 81 h 93"/>
                  <a:gd name="T36" fmla="*/ 125 w 153"/>
                  <a:gd name="T37" fmla="*/ 86 h 93"/>
                  <a:gd name="T38" fmla="*/ 132 w 153"/>
                  <a:gd name="T39" fmla="*/ 90 h 93"/>
                  <a:gd name="T40" fmla="*/ 138 w 153"/>
                  <a:gd name="T41" fmla="*/ 90 h 93"/>
                  <a:gd name="T42" fmla="*/ 138 w 153"/>
                  <a:gd name="T43" fmla="*/ 78 h 93"/>
                  <a:gd name="T44" fmla="*/ 141 w 153"/>
                  <a:gd name="T45" fmla="*/ 64 h 93"/>
                  <a:gd name="T46" fmla="*/ 144 w 153"/>
                  <a:gd name="T47" fmla="*/ 64 h 93"/>
                  <a:gd name="T48" fmla="*/ 144 w 153"/>
                  <a:gd name="T49" fmla="*/ 69 h 93"/>
                  <a:gd name="T50" fmla="*/ 140 w 153"/>
                  <a:gd name="T51" fmla="*/ 72 h 93"/>
                  <a:gd name="T52" fmla="*/ 140 w 153"/>
                  <a:gd name="T53" fmla="*/ 75 h 93"/>
                  <a:gd name="T54" fmla="*/ 145 w 153"/>
                  <a:gd name="T55" fmla="*/ 70 h 93"/>
                  <a:gd name="T56" fmla="*/ 151 w 153"/>
                  <a:gd name="T57" fmla="*/ 67 h 93"/>
                  <a:gd name="T58" fmla="*/ 152 w 153"/>
                  <a:gd name="T59" fmla="*/ 65 h 93"/>
                  <a:gd name="T60" fmla="*/ 152 w 153"/>
                  <a:gd name="T61" fmla="*/ 55 h 93"/>
                  <a:gd name="T62" fmla="*/ 137 w 153"/>
                  <a:gd name="T63" fmla="*/ 59 h 93"/>
                  <a:gd name="T64" fmla="*/ 130 w 153"/>
                  <a:gd name="T65" fmla="*/ 53 h 93"/>
                  <a:gd name="T66" fmla="*/ 128 w 153"/>
                  <a:gd name="T67" fmla="*/ 26 h 93"/>
                  <a:gd name="T68" fmla="*/ 117 w 153"/>
                  <a:gd name="T69" fmla="*/ 6 h 93"/>
                  <a:gd name="T70" fmla="*/ 106 w 153"/>
                  <a:gd name="T71" fmla="*/ 0 h 93"/>
                  <a:gd name="T72" fmla="*/ 78 w 153"/>
                  <a:gd name="T73" fmla="*/ 6 h 93"/>
                  <a:gd name="T74" fmla="*/ 73 w 153"/>
                  <a:gd name="T75" fmla="*/ 3 h 93"/>
                  <a:gd name="T76" fmla="*/ 43 w 153"/>
                  <a:gd name="T77" fmla="*/ 3 h 93"/>
                  <a:gd name="T78" fmla="*/ 40 w 153"/>
                  <a:gd name="T79" fmla="*/ 6 h 93"/>
                  <a:gd name="T80" fmla="*/ 34 w 153"/>
                  <a:gd name="T81" fmla="*/ 8 h 93"/>
                  <a:gd name="T82" fmla="*/ 29 w 153"/>
                  <a:gd name="T83" fmla="*/ 10 h 93"/>
                  <a:gd name="T84" fmla="*/ 28 w 153"/>
                  <a:gd name="T85" fmla="*/ 20 h 93"/>
                  <a:gd name="T86" fmla="*/ 23 w 153"/>
                  <a:gd name="T87" fmla="*/ 22 h 93"/>
                  <a:gd name="T88" fmla="*/ 17 w 153"/>
                  <a:gd name="T89" fmla="*/ 37 h 93"/>
                  <a:gd name="T90" fmla="*/ 0 w 153"/>
                  <a:gd name="T91" fmla="*/ 41 h 93"/>
                  <a:gd name="T92" fmla="*/ 0 w 153"/>
                  <a:gd name="T93" fmla="*/ 41 h 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3"/>
                  <a:gd name="T142" fmla="*/ 0 h 93"/>
                  <a:gd name="T143" fmla="*/ 153 w 153"/>
                  <a:gd name="T144" fmla="*/ 93 h 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3" h="93">
                    <a:moveTo>
                      <a:pt x="0" y="41"/>
                    </a:moveTo>
                    <a:lnTo>
                      <a:pt x="0" y="41"/>
                    </a:lnTo>
                    <a:lnTo>
                      <a:pt x="7" y="46"/>
                    </a:lnTo>
                    <a:lnTo>
                      <a:pt x="17" y="58"/>
                    </a:lnTo>
                    <a:lnTo>
                      <a:pt x="21" y="59"/>
                    </a:lnTo>
                    <a:lnTo>
                      <a:pt x="22" y="67"/>
                    </a:lnTo>
                    <a:lnTo>
                      <a:pt x="35" y="72"/>
                    </a:lnTo>
                    <a:lnTo>
                      <a:pt x="37" y="70"/>
                    </a:lnTo>
                    <a:lnTo>
                      <a:pt x="41" y="72"/>
                    </a:lnTo>
                    <a:lnTo>
                      <a:pt x="36" y="75"/>
                    </a:lnTo>
                    <a:lnTo>
                      <a:pt x="40" y="79"/>
                    </a:lnTo>
                    <a:lnTo>
                      <a:pt x="43" y="80"/>
                    </a:lnTo>
                    <a:lnTo>
                      <a:pt x="46" y="81"/>
                    </a:lnTo>
                    <a:lnTo>
                      <a:pt x="45" y="86"/>
                    </a:lnTo>
                    <a:lnTo>
                      <a:pt x="47" y="89"/>
                    </a:lnTo>
                    <a:lnTo>
                      <a:pt x="85" y="92"/>
                    </a:lnTo>
                    <a:lnTo>
                      <a:pt x="111" y="81"/>
                    </a:lnTo>
                    <a:lnTo>
                      <a:pt x="116" y="81"/>
                    </a:lnTo>
                    <a:lnTo>
                      <a:pt x="125" y="86"/>
                    </a:lnTo>
                    <a:lnTo>
                      <a:pt x="132" y="90"/>
                    </a:lnTo>
                    <a:lnTo>
                      <a:pt x="138" y="90"/>
                    </a:lnTo>
                    <a:lnTo>
                      <a:pt x="138" y="78"/>
                    </a:lnTo>
                    <a:lnTo>
                      <a:pt x="141" y="64"/>
                    </a:lnTo>
                    <a:lnTo>
                      <a:pt x="144" y="64"/>
                    </a:lnTo>
                    <a:lnTo>
                      <a:pt x="144" y="69"/>
                    </a:lnTo>
                    <a:lnTo>
                      <a:pt x="140" y="72"/>
                    </a:lnTo>
                    <a:lnTo>
                      <a:pt x="140" y="75"/>
                    </a:lnTo>
                    <a:lnTo>
                      <a:pt x="145" y="70"/>
                    </a:lnTo>
                    <a:lnTo>
                      <a:pt x="151" y="67"/>
                    </a:lnTo>
                    <a:lnTo>
                      <a:pt x="152" y="65"/>
                    </a:lnTo>
                    <a:lnTo>
                      <a:pt x="152" y="55"/>
                    </a:lnTo>
                    <a:lnTo>
                      <a:pt x="137" y="59"/>
                    </a:lnTo>
                    <a:lnTo>
                      <a:pt x="130" y="53"/>
                    </a:lnTo>
                    <a:lnTo>
                      <a:pt x="128" y="26"/>
                    </a:lnTo>
                    <a:lnTo>
                      <a:pt x="117" y="6"/>
                    </a:lnTo>
                    <a:lnTo>
                      <a:pt x="106" y="0"/>
                    </a:lnTo>
                    <a:lnTo>
                      <a:pt x="78" y="6"/>
                    </a:lnTo>
                    <a:lnTo>
                      <a:pt x="73" y="3"/>
                    </a:lnTo>
                    <a:lnTo>
                      <a:pt x="43" y="3"/>
                    </a:lnTo>
                    <a:lnTo>
                      <a:pt x="40" y="6"/>
                    </a:lnTo>
                    <a:lnTo>
                      <a:pt x="34" y="8"/>
                    </a:lnTo>
                    <a:lnTo>
                      <a:pt x="29" y="10"/>
                    </a:lnTo>
                    <a:lnTo>
                      <a:pt x="28" y="20"/>
                    </a:lnTo>
                    <a:lnTo>
                      <a:pt x="23" y="22"/>
                    </a:lnTo>
                    <a:lnTo>
                      <a:pt x="17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35" name="Group 276"/>
              <p:cNvGrpSpPr>
                <a:grpSpLocks/>
              </p:cNvGrpSpPr>
              <p:nvPr/>
            </p:nvGrpSpPr>
            <p:grpSpPr bwMode="auto">
              <a:xfrm>
                <a:off x="2918" y="2133"/>
                <a:ext cx="208" cy="155"/>
                <a:chOff x="2918" y="2133"/>
                <a:chExt cx="208" cy="155"/>
              </a:xfrm>
            </p:grpSpPr>
            <p:sp>
              <p:nvSpPr>
                <p:cNvPr id="447" name="Freeform 277"/>
                <p:cNvSpPr>
                  <a:spLocks/>
                </p:cNvSpPr>
                <p:nvPr/>
              </p:nvSpPr>
              <p:spPr bwMode="auto">
                <a:xfrm>
                  <a:off x="3091" y="2157"/>
                  <a:ext cx="6" cy="3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2 w 6"/>
                    <a:gd name="T5" fmla="*/ 2 h 3"/>
                    <a:gd name="T6" fmla="*/ 5 w 6"/>
                    <a:gd name="T7" fmla="*/ 1 h 3"/>
                    <a:gd name="T8" fmla="*/ 0 w 6"/>
                    <a:gd name="T9" fmla="*/ 0 h 3"/>
                    <a:gd name="T10" fmla="*/ 0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8" name="Freeform 278"/>
                <p:cNvSpPr>
                  <a:spLocks/>
                </p:cNvSpPr>
                <p:nvPr/>
              </p:nvSpPr>
              <p:spPr bwMode="auto">
                <a:xfrm>
                  <a:off x="2918" y="2165"/>
                  <a:ext cx="55" cy="104"/>
                </a:xfrm>
                <a:custGeom>
                  <a:avLst/>
                  <a:gdLst>
                    <a:gd name="T0" fmla="*/ 0 w 55"/>
                    <a:gd name="T1" fmla="*/ 66 h 104"/>
                    <a:gd name="T2" fmla="*/ 0 w 55"/>
                    <a:gd name="T3" fmla="*/ 66 h 104"/>
                    <a:gd name="T4" fmla="*/ 1 w 55"/>
                    <a:gd name="T5" fmla="*/ 59 h 104"/>
                    <a:gd name="T6" fmla="*/ 9 w 55"/>
                    <a:gd name="T7" fmla="*/ 44 h 104"/>
                    <a:gd name="T8" fmla="*/ 15 w 55"/>
                    <a:gd name="T9" fmla="*/ 23 h 104"/>
                    <a:gd name="T10" fmla="*/ 15 w 55"/>
                    <a:gd name="T11" fmla="*/ 18 h 104"/>
                    <a:gd name="T12" fmla="*/ 13 w 55"/>
                    <a:gd name="T13" fmla="*/ 5 h 104"/>
                    <a:gd name="T14" fmla="*/ 15 w 55"/>
                    <a:gd name="T15" fmla="*/ 3 h 104"/>
                    <a:gd name="T16" fmla="*/ 23 w 55"/>
                    <a:gd name="T17" fmla="*/ 0 h 104"/>
                    <a:gd name="T18" fmla="*/ 23 w 55"/>
                    <a:gd name="T19" fmla="*/ 4 h 104"/>
                    <a:gd name="T20" fmla="*/ 25 w 55"/>
                    <a:gd name="T21" fmla="*/ 5 h 104"/>
                    <a:gd name="T22" fmla="*/ 35 w 55"/>
                    <a:gd name="T23" fmla="*/ 5 h 104"/>
                    <a:gd name="T24" fmla="*/ 39 w 55"/>
                    <a:gd name="T25" fmla="*/ 4 h 104"/>
                    <a:gd name="T26" fmla="*/ 51 w 55"/>
                    <a:gd name="T27" fmla="*/ 4 h 104"/>
                    <a:gd name="T28" fmla="*/ 54 w 55"/>
                    <a:gd name="T29" fmla="*/ 11 h 104"/>
                    <a:gd name="T30" fmla="*/ 53 w 55"/>
                    <a:gd name="T31" fmla="*/ 15 h 104"/>
                    <a:gd name="T32" fmla="*/ 44 w 55"/>
                    <a:gd name="T33" fmla="*/ 21 h 104"/>
                    <a:gd name="T34" fmla="*/ 43 w 55"/>
                    <a:gd name="T35" fmla="*/ 34 h 104"/>
                    <a:gd name="T36" fmla="*/ 41 w 55"/>
                    <a:gd name="T37" fmla="*/ 37 h 104"/>
                    <a:gd name="T38" fmla="*/ 43 w 55"/>
                    <a:gd name="T39" fmla="*/ 44 h 104"/>
                    <a:gd name="T40" fmla="*/ 35 w 55"/>
                    <a:gd name="T41" fmla="*/ 51 h 104"/>
                    <a:gd name="T42" fmla="*/ 35 w 55"/>
                    <a:gd name="T43" fmla="*/ 55 h 104"/>
                    <a:gd name="T44" fmla="*/ 39 w 55"/>
                    <a:gd name="T45" fmla="*/ 62 h 104"/>
                    <a:gd name="T46" fmla="*/ 36 w 55"/>
                    <a:gd name="T47" fmla="*/ 66 h 104"/>
                    <a:gd name="T48" fmla="*/ 36 w 55"/>
                    <a:gd name="T49" fmla="*/ 72 h 104"/>
                    <a:gd name="T50" fmla="*/ 41 w 55"/>
                    <a:gd name="T51" fmla="*/ 82 h 104"/>
                    <a:gd name="T52" fmla="*/ 34 w 55"/>
                    <a:gd name="T53" fmla="*/ 91 h 104"/>
                    <a:gd name="T54" fmla="*/ 35 w 55"/>
                    <a:gd name="T55" fmla="*/ 100 h 104"/>
                    <a:gd name="T56" fmla="*/ 27 w 55"/>
                    <a:gd name="T57" fmla="*/ 103 h 104"/>
                    <a:gd name="T58" fmla="*/ 10 w 55"/>
                    <a:gd name="T59" fmla="*/ 103 h 104"/>
                    <a:gd name="T60" fmla="*/ 10 w 55"/>
                    <a:gd name="T61" fmla="*/ 98 h 104"/>
                    <a:gd name="T62" fmla="*/ 13 w 55"/>
                    <a:gd name="T63" fmla="*/ 92 h 104"/>
                    <a:gd name="T64" fmla="*/ 14 w 55"/>
                    <a:gd name="T65" fmla="*/ 74 h 104"/>
                    <a:gd name="T66" fmla="*/ 8 w 55"/>
                    <a:gd name="T67" fmla="*/ 74 h 104"/>
                    <a:gd name="T68" fmla="*/ 0 w 55"/>
                    <a:gd name="T69" fmla="*/ 66 h 104"/>
                    <a:gd name="T70" fmla="*/ 0 w 55"/>
                    <a:gd name="T71" fmla="*/ 66 h 1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104"/>
                    <a:gd name="T110" fmla="*/ 55 w 55"/>
                    <a:gd name="T111" fmla="*/ 104 h 1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104">
                      <a:moveTo>
                        <a:pt x="0" y="66"/>
                      </a:moveTo>
                      <a:lnTo>
                        <a:pt x="0" y="66"/>
                      </a:lnTo>
                      <a:lnTo>
                        <a:pt x="1" y="59"/>
                      </a:lnTo>
                      <a:lnTo>
                        <a:pt x="9" y="44"/>
                      </a:lnTo>
                      <a:lnTo>
                        <a:pt x="15" y="23"/>
                      </a:lnTo>
                      <a:lnTo>
                        <a:pt x="15" y="18"/>
                      </a:lnTo>
                      <a:lnTo>
                        <a:pt x="13" y="5"/>
                      </a:lnTo>
                      <a:lnTo>
                        <a:pt x="15" y="3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5" y="5"/>
                      </a:lnTo>
                      <a:lnTo>
                        <a:pt x="35" y="5"/>
                      </a:lnTo>
                      <a:lnTo>
                        <a:pt x="39" y="4"/>
                      </a:lnTo>
                      <a:lnTo>
                        <a:pt x="51" y="4"/>
                      </a:lnTo>
                      <a:lnTo>
                        <a:pt x="54" y="11"/>
                      </a:lnTo>
                      <a:lnTo>
                        <a:pt x="53" y="15"/>
                      </a:lnTo>
                      <a:lnTo>
                        <a:pt x="44" y="21"/>
                      </a:lnTo>
                      <a:lnTo>
                        <a:pt x="43" y="34"/>
                      </a:lnTo>
                      <a:lnTo>
                        <a:pt x="41" y="37"/>
                      </a:lnTo>
                      <a:lnTo>
                        <a:pt x="43" y="44"/>
                      </a:lnTo>
                      <a:lnTo>
                        <a:pt x="35" y="51"/>
                      </a:lnTo>
                      <a:lnTo>
                        <a:pt x="35" y="55"/>
                      </a:lnTo>
                      <a:lnTo>
                        <a:pt x="39" y="62"/>
                      </a:lnTo>
                      <a:lnTo>
                        <a:pt x="36" y="66"/>
                      </a:lnTo>
                      <a:lnTo>
                        <a:pt x="36" y="72"/>
                      </a:lnTo>
                      <a:lnTo>
                        <a:pt x="41" y="82"/>
                      </a:lnTo>
                      <a:lnTo>
                        <a:pt x="34" y="91"/>
                      </a:lnTo>
                      <a:lnTo>
                        <a:pt x="35" y="100"/>
                      </a:lnTo>
                      <a:lnTo>
                        <a:pt x="27" y="103"/>
                      </a:lnTo>
                      <a:lnTo>
                        <a:pt x="10" y="103"/>
                      </a:lnTo>
                      <a:lnTo>
                        <a:pt x="10" y="98"/>
                      </a:lnTo>
                      <a:lnTo>
                        <a:pt x="13" y="92"/>
                      </a:lnTo>
                      <a:lnTo>
                        <a:pt x="14" y="74"/>
                      </a:lnTo>
                      <a:lnTo>
                        <a:pt x="8" y="74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9" name="Freeform 279"/>
                <p:cNvSpPr>
                  <a:spLocks/>
                </p:cNvSpPr>
                <p:nvPr/>
              </p:nvSpPr>
              <p:spPr bwMode="auto">
                <a:xfrm>
                  <a:off x="2921" y="2133"/>
                  <a:ext cx="203" cy="155"/>
                </a:xfrm>
                <a:custGeom>
                  <a:avLst/>
                  <a:gdLst>
                    <a:gd name="T0" fmla="*/ 0 w 203"/>
                    <a:gd name="T1" fmla="*/ 14 h 155"/>
                    <a:gd name="T2" fmla="*/ 6 w 203"/>
                    <a:gd name="T3" fmla="*/ 9 h 155"/>
                    <a:gd name="T4" fmla="*/ 19 w 203"/>
                    <a:gd name="T5" fmla="*/ 2 h 155"/>
                    <a:gd name="T6" fmla="*/ 38 w 203"/>
                    <a:gd name="T7" fmla="*/ 2 h 155"/>
                    <a:gd name="T8" fmla="*/ 54 w 203"/>
                    <a:gd name="T9" fmla="*/ 2 h 155"/>
                    <a:gd name="T10" fmla="*/ 89 w 203"/>
                    <a:gd name="T11" fmla="*/ 2 h 155"/>
                    <a:gd name="T12" fmla="*/ 121 w 203"/>
                    <a:gd name="T13" fmla="*/ 8 h 155"/>
                    <a:gd name="T14" fmla="*/ 139 w 203"/>
                    <a:gd name="T15" fmla="*/ 19 h 155"/>
                    <a:gd name="T16" fmla="*/ 163 w 203"/>
                    <a:gd name="T17" fmla="*/ 19 h 155"/>
                    <a:gd name="T18" fmla="*/ 172 w 203"/>
                    <a:gd name="T19" fmla="*/ 26 h 155"/>
                    <a:gd name="T20" fmla="*/ 182 w 203"/>
                    <a:gd name="T21" fmla="*/ 27 h 155"/>
                    <a:gd name="T22" fmla="*/ 202 w 203"/>
                    <a:gd name="T23" fmla="*/ 29 h 155"/>
                    <a:gd name="T24" fmla="*/ 201 w 203"/>
                    <a:gd name="T25" fmla="*/ 35 h 155"/>
                    <a:gd name="T26" fmla="*/ 184 w 203"/>
                    <a:gd name="T27" fmla="*/ 47 h 155"/>
                    <a:gd name="T28" fmla="*/ 162 w 203"/>
                    <a:gd name="T29" fmla="*/ 59 h 155"/>
                    <a:gd name="T30" fmla="*/ 147 w 203"/>
                    <a:gd name="T31" fmla="*/ 83 h 155"/>
                    <a:gd name="T32" fmla="*/ 147 w 203"/>
                    <a:gd name="T33" fmla="*/ 94 h 155"/>
                    <a:gd name="T34" fmla="*/ 151 w 203"/>
                    <a:gd name="T35" fmla="*/ 101 h 155"/>
                    <a:gd name="T36" fmla="*/ 138 w 203"/>
                    <a:gd name="T37" fmla="*/ 118 h 155"/>
                    <a:gd name="T38" fmla="*/ 127 w 203"/>
                    <a:gd name="T39" fmla="*/ 125 h 155"/>
                    <a:gd name="T40" fmla="*/ 117 w 203"/>
                    <a:gd name="T41" fmla="*/ 140 h 155"/>
                    <a:gd name="T42" fmla="*/ 77 w 203"/>
                    <a:gd name="T43" fmla="*/ 144 h 155"/>
                    <a:gd name="T44" fmla="*/ 62 w 203"/>
                    <a:gd name="T45" fmla="*/ 154 h 155"/>
                    <a:gd name="T46" fmla="*/ 50 w 203"/>
                    <a:gd name="T47" fmla="*/ 140 h 155"/>
                    <a:gd name="T48" fmla="*/ 44 w 203"/>
                    <a:gd name="T49" fmla="*/ 134 h 155"/>
                    <a:gd name="T50" fmla="*/ 32 w 203"/>
                    <a:gd name="T51" fmla="*/ 132 h 155"/>
                    <a:gd name="T52" fmla="*/ 38 w 203"/>
                    <a:gd name="T53" fmla="*/ 114 h 155"/>
                    <a:gd name="T54" fmla="*/ 33 w 203"/>
                    <a:gd name="T55" fmla="*/ 98 h 155"/>
                    <a:gd name="T56" fmla="*/ 32 w 203"/>
                    <a:gd name="T57" fmla="*/ 87 h 155"/>
                    <a:gd name="T58" fmla="*/ 40 w 203"/>
                    <a:gd name="T59" fmla="*/ 76 h 155"/>
                    <a:gd name="T60" fmla="*/ 40 w 203"/>
                    <a:gd name="T61" fmla="*/ 66 h 155"/>
                    <a:gd name="T62" fmla="*/ 50 w 203"/>
                    <a:gd name="T63" fmla="*/ 47 h 155"/>
                    <a:gd name="T64" fmla="*/ 48 w 203"/>
                    <a:gd name="T65" fmla="*/ 36 h 155"/>
                    <a:gd name="T66" fmla="*/ 32 w 203"/>
                    <a:gd name="T67" fmla="*/ 37 h 155"/>
                    <a:gd name="T68" fmla="*/ 20 w 203"/>
                    <a:gd name="T69" fmla="*/ 36 h 155"/>
                    <a:gd name="T70" fmla="*/ 12 w 203"/>
                    <a:gd name="T71" fmla="*/ 35 h 155"/>
                    <a:gd name="T72" fmla="*/ 7 w 203"/>
                    <a:gd name="T73" fmla="*/ 35 h 155"/>
                    <a:gd name="T74" fmla="*/ 9 w 203"/>
                    <a:gd name="T75" fmla="*/ 28 h 155"/>
                    <a:gd name="T76" fmla="*/ 6 w 203"/>
                    <a:gd name="T77" fmla="*/ 25 h 155"/>
                    <a:gd name="T78" fmla="*/ 6 w 203"/>
                    <a:gd name="T79" fmla="*/ 22 h 155"/>
                    <a:gd name="T80" fmla="*/ 0 w 203"/>
                    <a:gd name="T81" fmla="*/ 14 h 1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3"/>
                    <a:gd name="T124" fmla="*/ 0 h 155"/>
                    <a:gd name="T125" fmla="*/ 203 w 203"/>
                    <a:gd name="T126" fmla="*/ 155 h 1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3" h="155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15" y="8"/>
                      </a:lnTo>
                      <a:lnTo>
                        <a:pt x="19" y="2"/>
                      </a:lnTo>
                      <a:lnTo>
                        <a:pt x="26" y="0"/>
                      </a:lnTo>
                      <a:lnTo>
                        <a:pt x="38" y="2"/>
                      </a:lnTo>
                      <a:lnTo>
                        <a:pt x="51" y="2"/>
                      </a:lnTo>
                      <a:lnTo>
                        <a:pt x="54" y="2"/>
                      </a:lnTo>
                      <a:lnTo>
                        <a:pt x="75" y="5"/>
                      </a:lnTo>
                      <a:lnTo>
                        <a:pt x="89" y="2"/>
                      </a:lnTo>
                      <a:lnTo>
                        <a:pt x="112" y="8"/>
                      </a:lnTo>
                      <a:lnTo>
                        <a:pt x="121" y="8"/>
                      </a:lnTo>
                      <a:lnTo>
                        <a:pt x="127" y="13"/>
                      </a:lnTo>
                      <a:lnTo>
                        <a:pt x="139" y="19"/>
                      </a:lnTo>
                      <a:lnTo>
                        <a:pt x="154" y="23"/>
                      </a:lnTo>
                      <a:lnTo>
                        <a:pt x="163" y="19"/>
                      </a:lnTo>
                      <a:lnTo>
                        <a:pt x="170" y="24"/>
                      </a:lnTo>
                      <a:lnTo>
                        <a:pt x="172" y="26"/>
                      </a:lnTo>
                      <a:lnTo>
                        <a:pt x="175" y="25"/>
                      </a:lnTo>
                      <a:lnTo>
                        <a:pt x="182" y="27"/>
                      </a:lnTo>
                      <a:lnTo>
                        <a:pt x="198" y="26"/>
                      </a:lnTo>
                      <a:lnTo>
                        <a:pt x="202" y="29"/>
                      </a:lnTo>
                      <a:lnTo>
                        <a:pt x="198" y="30"/>
                      </a:lnTo>
                      <a:lnTo>
                        <a:pt x="201" y="35"/>
                      </a:lnTo>
                      <a:lnTo>
                        <a:pt x="198" y="39"/>
                      </a:lnTo>
                      <a:lnTo>
                        <a:pt x="184" y="47"/>
                      </a:lnTo>
                      <a:lnTo>
                        <a:pt x="167" y="55"/>
                      </a:lnTo>
                      <a:lnTo>
                        <a:pt x="162" y="59"/>
                      </a:lnTo>
                      <a:lnTo>
                        <a:pt x="162" y="60"/>
                      </a:lnTo>
                      <a:lnTo>
                        <a:pt x="147" y="83"/>
                      </a:lnTo>
                      <a:lnTo>
                        <a:pt x="145" y="89"/>
                      </a:lnTo>
                      <a:lnTo>
                        <a:pt x="147" y="94"/>
                      </a:lnTo>
                      <a:lnTo>
                        <a:pt x="152" y="98"/>
                      </a:lnTo>
                      <a:lnTo>
                        <a:pt x="151" y="101"/>
                      </a:lnTo>
                      <a:lnTo>
                        <a:pt x="144" y="110"/>
                      </a:lnTo>
                      <a:lnTo>
                        <a:pt x="138" y="118"/>
                      </a:lnTo>
                      <a:lnTo>
                        <a:pt x="138" y="123"/>
                      </a:lnTo>
                      <a:lnTo>
                        <a:pt x="127" y="125"/>
                      </a:lnTo>
                      <a:lnTo>
                        <a:pt x="123" y="130"/>
                      </a:lnTo>
                      <a:lnTo>
                        <a:pt x="117" y="140"/>
                      </a:lnTo>
                      <a:lnTo>
                        <a:pt x="80" y="141"/>
                      </a:lnTo>
                      <a:lnTo>
                        <a:pt x="77" y="144"/>
                      </a:lnTo>
                      <a:lnTo>
                        <a:pt x="68" y="146"/>
                      </a:lnTo>
                      <a:lnTo>
                        <a:pt x="62" y="154"/>
                      </a:lnTo>
                      <a:lnTo>
                        <a:pt x="54" y="150"/>
                      </a:lnTo>
                      <a:lnTo>
                        <a:pt x="50" y="140"/>
                      </a:lnTo>
                      <a:lnTo>
                        <a:pt x="49" y="136"/>
                      </a:lnTo>
                      <a:lnTo>
                        <a:pt x="44" y="134"/>
                      </a:lnTo>
                      <a:lnTo>
                        <a:pt x="36" y="132"/>
                      </a:lnTo>
                      <a:lnTo>
                        <a:pt x="32" y="132"/>
                      </a:lnTo>
                      <a:lnTo>
                        <a:pt x="31" y="123"/>
                      </a:lnTo>
                      <a:lnTo>
                        <a:pt x="38" y="114"/>
                      </a:lnTo>
                      <a:lnTo>
                        <a:pt x="33" y="104"/>
                      </a:lnTo>
                      <a:lnTo>
                        <a:pt x="33" y="98"/>
                      </a:lnTo>
                      <a:lnTo>
                        <a:pt x="36" y="94"/>
                      </a:lnTo>
                      <a:lnTo>
                        <a:pt x="32" y="87"/>
                      </a:lnTo>
                      <a:lnTo>
                        <a:pt x="32" y="83"/>
                      </a:lnTo>
                      <a:lnTo>
                        <a:pt x="40" y="76"/>
                      </a:lnTo>
                      <a:lnTo>
                        <a:pt x="38" y="69"/>
                      </a:lnTo>
                      <a:lnTo>
                        <a:pt x="40" y="66"/>
                      </a:lnTo>
                      <a:lnTo>
                        <a:pt x="41" y="53"/>
                      </a:lnTo>
                      <a:lnTo>
                        <a:pt x="50" y="47"/>
                      </a:lnTo>
                      <a:lnTo>
                        <a:pt x="51" y="43"/>
                      </a:lnTo>
                      <a:lnTo>
                        <a:pt x="48" y="36"/>
                      </a:lnTo>
                      <a:lnTo>
                        <a:pt x="36" y="36"/>
                      </a:lnTo>
                      <a:lnTo>
                        <a:pt x="32" y="37"/>
                      </a:lnTo>
                      <a:lnTo>
                        <a:pt x="22" y="37"/>
                      </a:lnTo>
                      <a:lnTo>
                        <a:pt x="20" y="36"/>
                      </a:lnTo>
                      <a:lnTo>
                        <a:pt x="20" y="32"/>
                      </a:lnTo>
                      <a:lnTo>
                        <a:pt x="12" y="35"/>
                      </a:lnTo>
                      <a:lnTo>
                        <a:pt x="10" y="37"/>
                      </a:lnTo>
                      <a:lnTo>
                        <a:pt x="7" y="35"/>
                      </a:lnTo>
                      <a:lnTo>
                        <a:pt x="12" y="28"/>
                      </a:lnTo>
                      <a:lnTo>
                        <a:pt x="9" y="28"/>
                      </a:lnTo>
                      <a:lnTo>
                        <a:pt x="10" y="26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6" y="22"/>
                      </a:lnTo>
                      <a:lnTo>
                        <a:pt x="6" y="19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0" name="Freeform 280"/>
                <p:cNvSpPr>
                  <a:spLocks/>
                </p:cNvSpPr>
                <p:nvPr/>
              </p:nvSpPr>
              <p:spPr bwMode="auto">
                <a:xfrm>
                  <a:off x="3108" y="2207"/>
                  <a:ext cx="18" cy="17"/>
                </a:xfrm>
                <a:custGeom>
                  <a:avLst/>
                  <a:gdLst>
                    <a:gd name="T0" fmla="*/ 0 w 18"/>
                    <a:gd name="T1" fmla="*/ 10 h 17"/>
                    <a:gd name="T2" fmla="*/ 0 w 18"/>
                    <a:gd name="T3" fmla="*/ 10 h 17"/>
                    <a:gd name="T4" fmla="*/ 0 w 18"/>
                    <a:gd name="T5" fmla="*/ 12 h 17"/>
                    <a:gd name="T6" fmla="*/ 5 w 18"/>
                    <a:gd name="T7" fmla="*/ 10 h 17"/>
                    <a:gd name="T8" fmla="*/ 7 w 18"/>
                    <a:gd name="T9" fmla="*/ 13 h 17"/>
                    <a:gd name="T10" fmla="*/ 11 w 18"/>
                    <a:gd name="T11" fmla="*/ 16 h 17"/>
                    <a:gd name="T12" fmla="*/ 16 w 18"/>
                    <a:gd name="T13" fmla="*/ 12 h 17"/>
                    <a:gd name="T14" fmla="*/ 17 w 18"/>
                    <a:gd name="T15" fmla="*/ 8 h 17"/>
                    <a:gd name="T16" fmla="*/ 16 w 18"/>
                    <a:gd name="T17" fmla="*/ 7 h 17"/>
                    <a:gd name="T18" fmla="*/ 11 w 18"/>
                    <a:gd name="T19" fmla="*/ 7 h 17"/>
                    <a:gd name="T20" fmla="*/ 13 w 18"/>
                    <a:gd name="T21" fmla="*/ 0 h 17"/>
                    <a:gd name="T22" fmla="*/ 1 w 18"/>
                    <a:gd name="T23" fmla="*/ 7 h 17"/>
                    <a:gd name="T24" fmla="*/ 0 w 18"/>
                    <a:gd name="T25" fmla="*/ 10 h 17"/>
                    <a:gd name="T26" fmla="*/ 0 w 18"/>
                    <a:gd name="T27" fmla="*/ 1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17"/>
                    <a:gd name="T44" fmla="*/ 18 w 18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17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0"/>
                      </a:lnTo>
                      <a:lnTo>
                        <a:pt x="7" y="13"/>
                      </a:lnTo>
                      <a:lnTo>
                        <a:pt x="11" y="16"/>
                      </a:lnTo>
                      <a:lnTo>
                        <a:pt x="16" y="12"/>
                      </a:lnTo>
                      <a:lnTo>
                        <a:pt x="17" y="8"/>
                      </a:lnTo>
                      <a:lnTo>
                        <a:pt x="16" y="7"/>
                      </a:lnTo>
                      <a:lnTo>
                        <a:pt x="11" y="7"/>
                      </a:lnTo>
                      <a:lnTo>
                        <a:pt x="13" y="0"/>
                      </a:lnTo>
                      <a:lnTo>
                        <a:pt x="1" y="7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36" name="Freeform 281"/>
              <p:cNvSpPr>
                <a:spLocks/>
              </p:cNvSpPr>
              <p:nvPr/>
            </p:nvSpPr>
            <p:spPr bwMode="auto">
              <a:xfrm>
                <a:off x="3244" y="1622"/>
                <a:ext cx="211" cy="276"/>
              </a:xfrm>
              <a:custGeom>
                <a:avLst/>
                <a:gdLst>
                  <a:gd name="T0" fmla="*/ 5 w 211"/>
                  <a:gd name="T1" fmla="*/ 215 h 276"/>
                  <a:gd name="T2" fmla="*/ 8 w 211"/>
                  <a:gd name="T3" fmla="*/ 217 h 276"/>
                  <a:gd name="T4" fmla="*/ 13 w 211"/>
                  <a:gd name="T5" fmla="*/ 226 h 276"/>
                  <a:gd name="T6" fmla="*/ 14 w 211"/>
                  <a:gd name="T7" fmla="*/ 235 h 276"/>
                  <a:gd name="T8" fmla="*/ 30 w 211"/>
                  <a:gd name="T9" fmla="*/ 254 h 276"/>
                  <a:gd name="T10" fmla="*/ 23 w 211"/>
                  <a:gd name="T11" fmla="*/ 258 h 276"/>
                  <a:gd name="T12" fmla="*/ 47 w 211"/>
                  <a:gd name="T13" fmla="*/ 273 h 276"/>
                  <a:gd name="T14" fmla="*/ 55 w 211"/>
                  <a:gd name="T15" fmla="*/ 260 h 276"/>
                  <a:gd name="T16" fmla="*/ 86 w 211"/>
                  <a:gd name="T17" fmla="*/ 246 h 276"/>
                  <a:gd name="T18" fmla="*/ 90 w 211"/>
                  <a:gd name="T19" fmla="*/ 227 h 276"/>
                  <a:gd name="T20" fmla="*/ 87 w 211"/>
                  <a:gd name="T21" fmla="*/ 213 h 276"/>
                  <a:gd name="T22" fmla="*/ 81 w 211"/>
                  <a:gd name="T23" fmla="*/ 209 h 276"/>
                  <a:gd name="T24" fmla="*/ 102 w 211"/>
                  <a:gd name="T25" fmla="*/ 203 h 276"/>
                  <a:gd name="T26" fmla="*/ 109 w 211"/>
                  <a:gd name="T27" fmla="*/ 201 h 276"/>
                  <a:gd name="T28" fmla="*/ 118 w 211"/>
                  <a:gd name="T29" fmla="*/ 197 h 276"/>
                  <a:gd name="T30" fmla="*/ 96 w 211"/>
                  <a:gd name="T31" fmla="*/ 195 h 276"/>
                  <a:gd name="T32" fmla="*/ 96 w 211"/>
                  <a:gd name="T33" fmla="*/ 190 h 276"/>
                  <a:gd name="T34" fmla="*/ 107 w 211"/>
                  <a:gd name="T35" fmla="*/ 190 h 276"/>
                  <a:gd name="T36" fmla="*/ 125 w 211"/>
                  <a:gd name="T37" fmla="*/ 187 h 276"/>
                  <a:gd name="T38" fmla="*/ 112 w 211"/>
                  <a:gd name="T39" fmla="*/ 173 h 276"/>
                  <a:gd name="T40" fmla="*/ 103 w 211"/>
                  <a:gd name="T41" fmla="*/ 169 h 276"/>
                  <a:gd name="T42" fmla="*/ 94 w 211"/>
                  <a:gd name="T43" fmla="*/ 175 h 276"/>
                  <a:gd name="T44" fmla="*/ 99 w 211"/>
                  <a:gd name="T45" fmla="*/ 167 h 276"/>
                  <a:gd name="T46" fmla="*/ 101 w 211"/>
                  <a:gd name="T47" fmla="*/ 149 h 276"/>
                  <a:gd name="T48" fmla="*/ 100 w 211"/>
                  <a:gd name="T49" fmla="*/ 130 h 276"/>
                  <a:gd name="T50" fmla="*/ 109 w 211"/>
                  <a:gd name="T51" fmla="*/ 125 h 276"/>
                  <a:gd name="T52" fmla="*/ 116 w 211"/>
                  <a:gd name="T53" fmla="*/ 120 h 276"/>
                  <a:gd name="T54" fmla="*/ 122 w 211"/>
                  <a:gd name="T55" fmla="*/ 116 h 276"/>
                  <a:gd name="T56" fmla="*/ 135 w 211"/>
                  <a:gd name="T57" fmla="*/ 111 h 276"/>
                  <a:gd name="T58" fmla="*/ 152 w 211"/>
                  <a:gd name="T59" fmla="*/ 106 h 276"/>
                  <a:gd name="T60" fmla="*/ 168 w 211"/>
                  <a:gd name="T61" fmla="*/ 94 h 276"/>
                  <a:gd name="T62" fmla="*/ 164 w 211"/>
                  <a:gd name="T63" fmla="*/ 85 h 276"/>
                  <a:gd name="T64" fmla="*/ 168 w 211"/>
                  <a:gd name="T65" fmla="*/ 74 h 276"/>
                  <a:gd name="T66" fmla="*/ 175 w 211"/>
                  <a:gd name="T67" fmla="*/ 70 h 276"/>
                  <a:gd name="T68" fmla="*/ 181 w 211"/>
                  <a:gd name="T69" fmla="*/ 67 h 276"/>
                  <a:gd name="T70" fmla="*/ 190 w 211"/>
                  <a:gd name="T71" fmla="*/ 63 h 276"/>
                  <a:gd name="T72" fmla="*/ 207 w 211"/>
                  <a:gd name="T73" fmla="*/ 65 h 276"/>
                  <a:gd name="T74" fmla="*/ 204 w 211"/>
                  <a:gd name="T75" fmla="*/ 54 h 276"/>
                  <a:gd name="T76" fmla="*/ 201 w 211"/>
                  <a:gd name="T77" fmla="*/ 38 h 276"/>
                  <a:gd name="T78" fmla="*/ 193 w 211"/>
                  <a:gd name="T79" fmla="*/ 14 h 276"/>
                  <a:gd name="T80" fmla="*/ 145 w 211"/>
                  <a:gd name="T81" fmla="*/ 1 h 276"/>
                  <a:gd name="T82" fmla="*/ 145 w 211"/>
                  <a:gd name="T83" fmla="*/ 13 h 276"/>
                  <a:gd name="T84" fmla="*/ 110 w 211"/>
                  <a:gd name="T85" fmla="*/ 21 h 276"/>
                  <a:gd name="T86" fmla="*/ 85 w 211"/>
                  <a:gd name="T87" fmla="*/ 32 h 276"/>
                  <a:gd name="T88" fmla="*/ 68 w 211"/>
                  <a:gd name="T89" fmla="*/ 58 h 276"/>
                  <a:gd name="T90" fmla="*/ 46 w 211"/>
                  <a:gd name="T91" fmla="*/ 89 h 276"/>
                  <a:gd name="T92" fmla="*/ 32 w 211"/>
                  <a:gd name="T93" fmla="*/ 101 h 276"/>
                  <a:gd name="T94" fmla="*/ 17 w 211"/>
                  <a:gd name="T95" fmla="*/ 129 h 276"/>
                  <a:gd name="T96" fmla="*/ 29 w 211"/>
                  <a:gd name="T97" fmla="*/ 155 h 276"/>
                  <a:gd name="T98" fmla="*/ 24 w 211"/>
                  <a:gd name="T99" fmla="*/ 171 h 276"/>
                  <a:gd name="T100" fmla="*/ 9 w 211"/>
                  <a:gd name="T101" fmla="*/ 190 h 276"/>
                  <a:gd name="T102" fmla="*/ 4 w 211"/>
                  <a:gd name="T103" fmla="*/ 201 h 276"/>
                  <a:gd name="T104" fmla="*/ 0 w 211"/>
                  <a:gd name="T105" fmla="*/ 201 h 2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1"/>
                  <a:gd name="T160" fmla="*/ 0 h 276"/>
                  <a:gd name="T161" fmla="*/ 211 w 211"/>
                  <a:gd name="T162" fmla="*/ 276 h 2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1" h="276">
                    <a:moveTo>
                      <a:pt x="0" y="201"/>
                    </a:moveTo>
                    <a:lnTo>
                      <a:pt x="0" y="201"/>
                    </a:lnTo>
                    <a:lnTo>
                      <a:pt x="2" y="213"/>
                    </a:lnTo>
                    <a:lnTo>
                      <a:pt x="5" y="215"/>
                    </a:lnTo>
                    <a:lnTo>
                      <a:pt x="5" y="217"/>
                    </a:lnTo>
                    <a:lnTo>
                      <a:pt x="7" y="213"/>
                    </a:lnTo>
                    <a:lnTo>
                      <a:pt x="9" y="215"/>
                    </a:lnTo>
                    <a:lnTo>
                      <a:pt x="8" y="217"/>
                    </a:lnTo>
                    <a:lnTo>
                      <a:pt x="12" y="217"/>
                    </a:lnTo>
                    <a:lnTo>
                      <a:pt x="5" y="220"/>
                    </a:lnTo>
                    <a:lnTo>
                      <a:pt x="13" y="221"/>
                    </a:lnTo>
                    <a:lnTo>
                      <a:pt x="13" y="226"/>
                    </a:lnTo>
                    <a:lnTo>
                      <a:pt x="15" y="225"/>
                    </a:lnTo>
                    <a:lnTo>
                      <a:pt x="16" y="227"/>
                    </a:lnTo>
                    <a:lnTo>
                      <a:pt x="14" y="229"/>
                    </a:lnTo>
                    <a:lnTo>
                      <a:pt x="14" y="235"/>
                    </a:lnTo>
                    <a:lnTo>
                      <a:pt x="16" y="235"/>
                    </a:lnTo>
                    <a:lnTo>
                      <a:pt x="20" y="243"/>
                    </a:lnTo>
                    <a:lnTo>
                      <a:pt x="30" y="252"/>
                    </a:lnTo>
                    <a:lnTo>
                      <a:pt x="30" y="254"/>
                    </a:lnTo>
                    <a:lnTo>
                      <a:pt x="25" y="254"/>
                    </a:lnTo>
                    <a:lnTo>
                      <a:pt x="28" y="258"/>
                    </a:lnTo>
                    <a:lnTo>
                      <a:pt x="23" y="257"/>
                    </a:lnTo>
                    <a:lnTo>
                      <a:pt x="23" y="258"/>
                    </a:lnTo>
                    <a:lnTo>
                      <a:pt x="30" y="270"/>
                    </a:lnTo>
                    <a:lnTo>
                      <a:pt x="30" y="275"/>
                    </a:lnTo>
                    <a:lnTo>
                      <a:pt x="34" y="275"/>
                    </a:lnTo>
                    <a:lnTo>
                      <a:pt x="47" y="273"/>
                    </a:lnTo>
                    <a:lnTo>
                      <a:pt x="50" y="275"/>
                    </a:lnTo>
                    <a:lnTo>
                      <a:pt x="52" y="270"/>
                    </a:lnTo>
                    <a:lnTo>
                      <a:pt x="52" y="266"/>
                    </a:lnTo>
                    <a:lnTo>
                      <a:pt x="55" y="260"/>
                    </a:lnTo>
                    <a:lnTo>
                      <a:pt x="57" y="262"/>
                    </a:lnTo>
                    <a:lnTo>
                      <a:pt x="62" y="258"/>
                    </a:lnTo>
                    <a:lnTo>
                      <a:pt x="78" y="259"/>
                    </a:lnTo>
                    <a:lnTo>
                      <a:pt x="86" y="246"/>
                    </a:lnTo>
                    <a:lnTo>
                      <a:pt x="87" y="239"/>
                    </a:lnTo>
                    <a:lnTo>
                      <a:pt x="90" y="234"/>
                    </a:lnTo>
                    <a:lnTo>
                      <a:pt x="89" y="229"/>
                    </a:lnTo>
                    <a:lnTo>
                      <a:pt x="90" y="227"/>
                    </a:lnTo>
                    <a:lnTo>
                      <a:pt x="88" y="223"/>
                    </a:lnTo>
                    <a:lnTo>
                      <a:pt x="91" y="223"/>
                    </a:lnTo>
                    <a:lnTo>
                      <a:pt x="91" y="215"/>
                    </a:lnTo>
                    <a:lnTo>
                      <a:pt x="87" y="213"/>
                    </a:lnTo>
                    <a:lnTo>
                      <a:pt x="92" y="213"/>
                    </a:lnTo>
                    <a:lnTo>
                      <a:pt x="92" y="212"/>
                    </a:lnTo>
                    <a:lnTo>
                      <a:pt x="90" y="209"/>
                    </a:lnTo>
                    <a:lnTo>
                      <a:pt x="81" y="209"/>
                    </a:lnTo>
                    <a:lnTo>
                      <a:pt x="94" y="209"/>
                    </a:lnTo>
                    <a:lnTo>
                      <a:pt x="96" y="208"/>
                    </a:lnTo>
                    <a:lnTo>
                      <a:pt x="99" y="208"/>
                    </a:lnTo>
                    <a:lnTo>
                      <a:pt x="102" y="203"/>
                    </a:lnTo>
                    <a:lnTo>
                      <a:pt x="105" y="201"/>
                    </a:lnTo>
                    <a:lnTo>
                      <a:pt x="107" y="201"/>
                    </a:lnTo>
                    <a:lnTo>
                      <a:pt x="109" y="201"/>
                    </a:lnTo>
                    <a:lnTo>
                      <a:pt x="116" y="200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19" y="197"/>
                    </a:lnTo>
                    <a:lnTo>
                      <a:pt x="118" y="195"/>
                    </a:lnTo>
                    <a:lnTo>
                      <a:pt x="100" y="197"/>
                    </a:lnTo>
                    <a:lnTo>
                      <a:pt x="96" y="195"/>
                    </a:lnTo>
                    <a:lnTo>
                      <a:pt x="90" y="190"/>
                    </a:lnTo>
                    <a:lnTo>
                      <a:pt x="86" y="190"/>
                    </a:lnTo>
                    <a:lnTo>
                      <a:pt x="89" y="190"/>
                    </a:lnTo>
                    <a:lnTo>
                      <a:pt x="96" y="190"/>
                    </a:lnTo>
                    <a:lnTo>
                      <a:pt x="99" y="190"/>
                    </a:lnTo>
                    <a:lnTo>
                      <a:pt x="100" y="190"/>
                    </a:lnTo>
                    <a:lnTo>
                      <a:pt x="106" y="190"/>
                    </a:lnTo>
                    <a:lnTo>
                      <a:pt x="107" y="190"/>
                    </a:lnTo>
                    <a:lnTo>
                      <a:pt x="108" y="194"/>
                    </a:lnTo>
                    <a:lnTo>
                      <a:pt x="109" y="195"/>
                    </a:lnTo>
                    <a:lnTo>
                      <a:pt x="118" y="190"/>
                    </a:lnTo>
                    <a:lnTo>
                      <a:pt x="125" y="187"/>
                    </a:lnTo>
                    <a:lnTo>
                      <a:pt x="125" y="183"/>
                    </a:lnTo>
                    <a:lnTo>
                      <a:pt x="116" y="177"/>
                    </a:lnTo>
                    <a:lnTo>
                      <a:pt x="118" y="176"/>
                    </a:lnTo>
                    <a:lnTo>
                      <a:pt x="112" y="173"/>
                    </a:lnTo>
                    <a:lnTo>
                      <a:pt x="110" y="171"/>
                    </a:lnTo>
                    <a:lnTo>
                      <a:pt x="107" y="171"/>
                    </a:lnTo>
                    <a:lnTo>
                      <a:pt x="105" y="169"/>
                    </a:lnTo>
                    <a:lnTo>
                      <a:pt x="103" y="169"/>
                    </a:lnTo>
                    <a:lnTo>
                      <a:pt x="99" y="176"/>
                    </a:lnTo>
                    <a:lnTo>
                      <a:pt x="94" y="179"/>
                    </a:lnTo>
                    <a:lnTo>
                      <a:pt x="85" y="179"/>
                    </a:lnTo>
                    <a:lnTo>
                      <a:pt x="94" y="175"/>
                    </a:lnTo>
                    <a:lnTo>
                      <a:pt x="100" y="171"/>
                    </a:lnTo>
                    <a:lnTo>
                      <a:pt x="100" y="170"/>
                    </a:lnTo>
                    <a:lnTo>
                      <a:pt x="100" y="169"/>
                    </a:lnTo>
                    <a:lnTo>
                      <a:pt x="99" y="167"/>
                    </a:lnTo>
                    <a:lnTo>
                      <a:pt x="99" y="164"/>
                    </a:lnTo>
                    <a:lnTo>
                      <a:pt x="96" y="150"/>
                    </a:lnTo>
                    <a:lnTo>
                      <a:pt x="97" y="146"/>
                    </a:lnTo>
                    <a:lnTo>
                      <a:pt x="101" y="149"/>
                    </a:lnTo>
                    <a:lnTo>
                      <a:pt x="100" y="145"/>
                    </a:lnTo>
                    <a:lnTo>
                      <a:pt x="104" y="135"/>
                    </a:lnTo>
                    <a:lnTo>
                      <a:pt x="100" y="134"/>
                    </a:lnTo>
                    <a:lnTo>
                      <a:pt x="100" y="130"/>
                    </a:lnTo>
                    <a:lnTo>
                      <a:pt x="107" y="133"/>
                    </a:lnTo>
                    <a:lnTo>
                      <a:pt x="109" y="129"/>
                    </a:lnTo>
                    <a:lnTo>
                      <a:pt x="109" y="121"/>
                    </a:lnTo>
                    <a:lnTo>
                      <a:pt x="109" y="125"/>
                    </a:lnTo>
                    <a:lnTo>
                      <a:pt x="111" y="127"/>
                    </a:lnTo>
                    <a:lnTo>
                      <a:pt x="115" y="124"/>
                    </a:lnTo>
                    <a:lnTo>
                      <a:pt x="116" y="125"/>
                    </a:lnTo>
                    <a:lnTo>
                      <a:pt x="116" y="120"/>
                    </a:lnTo>
                    <a:lnTo>
                      <a:pt x="115" y="120"/>
                    </a:lnTo>
                    <a:lnTo>
                      <a:pt x="116" y="120"/>
                    </a:lnTo>
                    <a:lnTo>
                      <a:pt x="122" y="119"/>
                    </a:lnTo>
                    <a:lnTo>
                      <a:pt x="122" y="116"/>
                    </a:lnTo>
                    <a:lnTo>
                      <a:pt x="124" y="116"/>
                    </a:lnTo>
                    <a:lnTo>
                      <a:pt x="125" y="114"/>
                    </a:lnTo>
                    <a:lnTo>
                      <a:pt x="131" y="114"/>
                    </a:lnTo>
                    <a:lnTo>
                      <a:pt x="135" y="111"/>
                    </a:lnTo>
                    <a:lnTo>
                      <a:pt x="138" y="112"/>
                    </a:lnTo>
                    <a:lnTo>
                      <a:pt x="145" y="108"/>
                    </a:lnTo>
                    <a:lnTo>
                      <a:pt x="147" y="108"/>
                    </a:lnTo>
                    <a:lnTo>
                      <a:pt x="152" y="106"/>
                    </a:lnTo>
                    <a:lnTo>
                      <a:pt x="154" y="103"/>
                    </a:lnTo>
                    <a:lnTo>
                      <a:pt x="166" y="92"/>
                    </a:lnTo>
                    <a:lnTo>
                      <a:pt x="168" y="92"/>
                    </a:lnTo>
                    <a:lnTo>
                      <a:pt x="168" y="94"/>
                    </a:lnTo>
                    <a:lnTo>
                      <a:pt x="169" y="92"/>
                    </a:lnTo>
                    <a:lnTo>
                      <a:pt x="169" y="90"/>
                    </a:lnTo>
                    <a:lnTo>
                      <a:pt x="164" y="89"/>
                    </a:lnTo>
                    <a:lnTo>
                      <a:pt x="164" y="85"/>
                    </a:lnTo>
                    <a:lnTo>
                      <a:pt x="164" y="84"/>
                    </a:lnTo>
                    <a:lnTo>
                      <a:pt x="168" y="83"/>
                    </a:lnTo>
                    <a:lnTo>
                      <a:pt x="169" y="77"/>
                    </a:lnTo>
                    <a:lnTo>
                      <a:pt x="168" y="74"/>
                    </a:lnTo>
                    <a:lnTo>
                      <a:pt x="171" y="72"/>
                    </a:lnTo>
                    <a:lnTo>
                      <a:pt x="171" y="71"/>
                    </a:lnTo>
                    <a:lnTo>
                      <a:pt x="175" y="71"/>
                    </a:lnTo>
                    <a:lnTo>
                      <a:pt x="175" y="70"/>
                    </a:lnTo>
                    <a:lnTo>
                      <a:pt x="178" y="70"/>
                    </a:lnTo>
                    <a:lnTo>
                      <a:pt x="175" y="67"/>
                    </a:lnTo>
                    <a:lnTo>
                      <a:pt x="182" y="69"/>
                    </a:lnTo>
                    <a:lnTo>
                      <a:pt x="181" y="67"/>
                    </a:lnTo>
                    <a:lnTo>
                      <a:pt x="182" y="63"/>
                    </a:lnTo>
                    <a:lnTo>
                      <a:pt x="183" y="63"/>
                    </a:lnTo>
                    <a:lnTo>
                      <a:pt x="188" y="65"/>
                    </a:lnTo>
                    <a:lnTo>
                      <a:pt x="190" y="63"/>
                    </a:lnTo>
                    <a:lnTo>
                      <a:pt x="196" y="65"/>
                    </a:lnTo>
                    <a:lnTo>
                      <a:pt x="197" y="65"/>
                    </a:lnTo>
                    <a:lnTo>
                      <a:pt x="203" y="65"/>
                    </a:lnTo>
                    <a:lnTo>
                      <a:pt x="207" y="65"/>
                    </a:lnTo>
                    <a:lnTo>
                      <a:pt x="210" y="65"/>
                    </a:lnTo>
                    <a:lnTo>
                      <a:pt x="210" y="62"/>
                    </a:lnTo>
                    <a:lnTo>
                      <a:pt x="204" y="58"/>
                    </a:lnTo>
                    <a:lnTo>
                      <a:pt x="204" y="54"/>
                    </a:lnTo>
                    <a:lnTo>
                      <a:pt x="207" y="48"/>
                    </a:lnTo>
                    <a:lnTo>
                      <a:pt x="209" y="45"/>
                    </a:lnTo>
                    <a:lnTo>
                      <a:pt x="202" y="41"/>
                    </a:lnTo>
                    <a:lnTo>
                      <a:pt x="201" y="38"/>
                    </a:lnTo>
                    <a:lnTo>
                      <a:pt x="203" y="33"/>
                    </a:lnTo>
                    <a:lnTo>
                      <a:pt x="201" y="29"/>
                    </a:lnTo>
                    <a:lnTo>
                      <a:pt x="202" y="21"/>
                    </a:lnTo>
                    <a:lnTo>
                      <a:pt x="193" y="14"/>
                    </a:lnTo>
                    <a:lnTo>
                      <a:pt x="188" y="12"/>
                    </a:lnTo>
                    <a:lnTo>
                      <a:pt x="176" y="11"/>
                    </a:lnTo>
                    <a:lnTo>
                      <a:pt x="154" y="0"/>
                    </a:lnTo>
                    <a:lnTo>
                      <a:pt x="145" y="1"/>
                    </a:lnTo>
                    <a:lnTo>
                      <a:pt x="147" y="2"/>
                    </a:lnTo>
                    <a:lnTo>
                      <a:pt x="144" y="7"/>
                    </a:lnTo>
                    <a:lnTo>
                      <a:pt x="146" y="11"/>
                    </a:lnTo>
                    <a:lnTo>
                      <a:pt x="145" y="13"/>
                    </a:lnTo>
                    <a:lnTo>
                      <a:pt x="116" y="11"/>
                    </a:lnTo>
                    <a:lnTo>
                      <a:pt x="115" y="12"/>
                    </a:lnTo>
                    <a:lnTo>
                      <a:pt x="115" y="17"/>
                    </a:lnTo>
                    <a:lnTo>
                      <a:pt x="110" y="21"/>
                    </a:lnTo>
                    <a:lnTo>
                      <a:pt x="103" y="19"/>
                    </a:lnTo>
                    <a:lnTo>
                      <a:pt x="92" y="23"/>
                    </a:lnTo>
                    <a:lnTo>
                      <a:pt x="90" y="27"/>
                    </a:lnTo>
                    <a:lnTo>
                      <a:pt x="85" y="32"/>
                    </a:lnTo>
                    <a:lnTo>
                      <a:pt x="88" y="36"/>
                    </a:lnTo>
                    <a:lnTo>
                      <a:pt x="88" y="41"/>
                    </a:lnTo>
                    <a:lnTo>
                      <a:pt x="72" y="48"/>
                    </a:lnTo>
                    <a:lnTo>
                      <a:pt x="68" y="58"/>
                    </a:lnTo>
                    <a:lnTo>
                      <a:pt x="57" y="58"/>
                    </a:lnTo>
                    <a:lnTo>
                      <a:pt x="57" y="69"/>
                    </a:lnTo>
                    <a:lnTo>
                      <a:pt x="56" y="76"/>
                    </a:lnTo>
                    <a:lnTo>
                      <a:pt x="46" y="89"/>
                    </a:lnTo>
                    <a:lnTo>
                      <a:pt x="52" y="92"/>
                    </a:lnTo>
                    <a:lnTo>
                      <a:pt x="51" y="98"/>
                    </a:lnTo>
                    <a:lnTo>
                      <a:pt x="48" y="101"/>
                    </a:lnTo>
                    <a:lnTo>
                      <a:pt x="32" y="101"/>
                    </a:lnTo>
                    <a:lnTo>
                      <a:pt x="20" y="108"/>
                    </a:lnTo>
                    <a:lnTo>
                      <a:pt x="17" y="112"/>
                    </a:lnTo>
                    <a:lnTo>
                      <a:pt x="21" y="120"/>
                    </a:lnTo>
                    <a:lnTo>
                      <a:pt x="17" y="129"/>
                    </a:lnTo>
                    <a:lnTo>
                      <a:pt x="19" y="135"/>
                    </a:lnTo>
                    <a:lnTo>
                      <a:pt x="19" y="146"/>
                    </a:lnTo>
                    <a:lnTo>
                      <a:pt x="28" y="150"/>
                    </a:lnTo>
                    <a:lnTo>
                      <a:pt x="29" y="155"/>
                    </a:lnTo>
                    <a:lnTo>
                      <a:pt x="28" y="157"/>
                    </a:lnTo>
                    <a:lnTo>
                      <a:pt x="19" y="161"/>
                    </a:lnTo>
                    <a:lnTo>
                      <a:pt x="22" y="164"/>
                    </a:lnTo>
                    <a:lnTo>
                      <a:pt x="24" y="171"/>
                    </a:lnTo>
                    <a:lnTo>
                      <a:pt x="22" y="176"/>
                    </a:lnTo>
                    <a:lnTo>
                      <a:pt x="22" y="179"/>
                    </a:lnTo>
                    <a:lnTo>
                      <a:pt x="14" y="184"/>
                    </a:lnTo>
                    <a:lnTo>
                      <a:pt x="9" y="190"/>
                    </a:lnTo>
                    <a:lnTo>
                      <a:pt x="13" y="197"/>
                    </a:lnTo>
                    <a:lnTo>
                      <a:pt x="9" y="201"/>
                    </a:lnTo>
                    <a:lnTo>
                      <a:pt x="5" y="203"/>
                    </a:lnTo>
                    <a:lnTo>
                      <a:pt x="4" y="201"/>
                    </a:lnTo>
                    <a:lnTo>
                      <a:pt x="3" y="205"/>
                    </a:lnTo>
                    <a:lnTo>
                      <a:pt x="3" y="201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7" name="Freeform 282"/>
              <p:cNvSpPr>
                <a:spLocks/>
              </p:cNvSpPr>
              <p:nvPr/>
            </p:nvSpPr>
            <p:spPr bwMode="auto">
              <a:xfrm>
                <a:off x="3163" y="2052"/>
                <a:ext cx="74" cy="38"/>
              </a:xfrm>
              <a:custGeom>
                <a:avLst/>
                <a:gdLst>
                  <a:gd name="T0" fmla="*/ 0 w 74"/>
                  <a:gd name="T1" fmla="*/ 32 h 38"/>
                  <a:gd name="T2" fmla="*/ 0 w 74"/>
                  <a:gd name="T3" fmla="*/ 32 h 38"/>
                  <a:gd name="T4" fmla="*/ 0 w 74"/>
                  <a:gd name="T5" fmla="*/ 25 h 38"/>
                  <a:gd name="T6" fmla="*/ 12 w 74"/>
                  <a:gd name="T7" fmla="*/ 13 h 38"/>
                  <a:gd name="T8" fmla="*/ 16 w 74"/>
                  <a:gd name="T9" fmla="*/ 8 h 38"/>
                  <a:gd name="T10" fmla="*/ 16 w 74"/>
                  <a:gd name="T11" fmla="*/ 6 h 38"/>
                  <a:gd name="T12" fmla="*/ 16 w 74"/>
                  <a:gd name="T13" fmla="*/ 4 h 38"/>
                  <a:gd name="T14" fmla="*/ 21 w 74"/>
                  <a:gd name="T15" fmla="*/ 5 h 38"/>
                  <a:gd name="T16" fmla="*/ 24 w 74"/>
                  <a:gd name="T17" fmla="*/ 1 h 38"/>
                  <a:gd name="T18" fmla="*/ 27 w 74"/>
                  <a:gd name="T19" fmla="*/ 4 h 38"/>
                  <a:gd name="T20" fmla="*/ 46 w 74"/>
                  <a:gd name="T21" fmla="*/ 0 h 38"/>
                  <a:gd name="T22" fmla="*/ 57 w 74"/>
                  <a:gd name="T23" fmla="*/ 5 h 38"/>
                  <a:gd name="T24" fmla="*/ 59 w 74"/>
                  <a:gd name="T25" fmla="*/ 7 h 38"/>
                  <a:gd name="T26" fmla="*/ 58 w 74"/>
                  <a:gd name="T27" fmla="*/ 12 h 38"/>
                  <a:gd name="T28" fmla="*/ 59 w 74"/>
                  <a:gd name="T29" fmla="*/ 14 h 38"/>
                  <a:gd name="T30" fmla="*/ 66 w 74"/>
                  <a:gd name="T31" fmla="*/ 17 h 38"/>
                  <a:gd name="T32" fmla="*/ 71 w 74"/>
                  <a:gd name="T33" fmla="*/ 16 h 38"/>
                  <a:gd name="T34" fmla="*/ 73 w 74"/>
                  <a:gd name="T35" fmla="*/ 17 h 38"/>
                  <a:gd name="T36" fmla="*/ 72 w 74"/>
                  <a:gd name="T37" fmla="*/ 20 h 38"/>
                  <a:gd name="T38" fmla="*/ 68 w 74"/>
                  <a:gd name="T39" fmla="*/ 22 h 38"/>
                  <a:gd name="T40" fmla="*/ 68 w 74"/>
                  <a:gd name="T41" fmla="*/ 29 h 38"/>
                  <a:gd name="T42" fmla="*/ 58 w 74"/>
                  <a:gd name="T43" fmla="*/ 28 h 38"/>
                  <a:gd name="T44" fmla="*/ 54 w 74"/>
                  <a:gd name="T45" fmla="*/ 25 h 38"/>
                  <a:gd name="T46" fmla="*/ 50 w 74"/>
                  <a:gd name="T47" fmla="*/ 37 h 38"/>
                  <a:gd name="T48" fmla="*/ 41 w 74"/>
                  <a:gd name="T49" fmla="*/ 32 h 38"/>
                  <a:gd name="T50" fmla="*/ 41 w 74"/>
                  <a:gd name="T51" fmla="*/ 27 h 38"/>
                  <a:gd name="T52" fmla="*/ 38 w 74"/>
                  <a:gd name="T53" fmla="*/ 28 h 38"/>
                  <a:gd name="T54" fmla="*/ 36 w 74"/>
                  <a:gd name="T55" fmla="*/ 32 h 38"/>
                  <a:gd name="T56" fmla="*/ 30 w 74"/>
                  <a:gd name="T57" fmla="*/ 37 h 38"/>
                  <a:gd name="T58" fmla="*/ 18 w 74"/>
                  <a:gd name="T59" fmla="*/ 37 h 38"/>
                  <a:gd name="T60" fmla="*/ 16 w 74"/>
                  <a:gd name="T61" fmla="*/ 37 h 38"/>
                  <a:gd name="T62" fmla="*/ 15 w 74"/>
                  <a:gd name="T63" fmla="*/ 34 h 38"/>
                  <a:gd name="T64" fmla="*/ 15 w 74"/>
                  <a:gd name="T65" fmla="*/ 28 h 38"/>
                  <a:gd name="T66" fmla="*/ 8 w 74"/>
                  <a:gd name="T67" fmla="*/ 27 h 38"/>
                  <a:gd name="T68" fmla="*/ 3 w 74"/>
                  <a:gd name="T69" fmla="*/ 32 h 38"/>
                  <a:gd name="T70" fmla="*/ 0 w 74"/>
                  <a:gd name="T71" fmla="*/ 32 h 38"/>
                  <a:gd name="T72" fmla="*/ 0 w 74"/>
                  <a:gd name="T73" fmla="*/ 32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0" y="32"/>
                    </a:moveTo>
                    <a:lnTo>
                      <a:pt x="0" y="32"/>
                    </a:lnTo>
                    <a:lnTo>
                      <a:pt x="0" y="25"/>
                    </a:lnTo>
                    <a:lnTo>
                      <a:pt x="12" y="13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1" y="5"/>
                    </a:lnTo>
                    <a:lnTo>
                      <a:pt x="24" y="1"/>
                    </a:lnTo>
                    <a:lnTo>
                      <a:pt x="27" y="4"/>
                    </a:lnTo>
                    <a:lnTo>
                      <a:pt x="46" y="0"/>
                    </a:lnTo>
                    <a:lnTo>
                      <a:pt x="57" y="5"/>
                    </a:lnTo>
                    <a:lnTo>
                      <a:pt x="59" y="7"/>
                    </a:lnTo>
                    <a:lnTo>
                      <a:pt x="58" y="12"/>
                    </a:lnTo>
                    <a:lnTo>
                      <a:pt x="59" y="14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2" y="20"/>
                    </a:lnTo>
                    <a:lnTo>
                      <a:pt x="68" y="22"/>
                    </a:lnTo>
                    <a:lnTo>
                      <a:pt x="68" y="29"/>
                    </a:lnTo>
                    <a:lnTo>
                      <a:pt x="58" y="28"/>
                    </a:lnTo>
                    <a:lnTo>
                      <a:pt x="54" y="25"/>
                    </a:lnTo>
                    <a:lnTo>
                      <a:pt x="50" y="37"/>
                    </a:lnTo>
                    <a:lnTo>
                      <a:pt x="41" y="32"/>
                    </a:lnTo>
                    <a:lnTo>
                      <a:pt x="41" y="27"/>
                    </a:lnTo>
                    <a:lnTo>
                      <a:pt x="38" y="28"/>
                    </a:lnTo>
                    <a:lnTo>
                      <a:pt x="36" y="32"/>
                    </a:lnTo>
                    <a:lnTo>
                      <a:pt x="30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5" y="34"/>
                    </a:lnTo>
                    <a:lnTo>
                      <a:pt x="15" y="28"/>
                    </a:lnTo>
                    <a:lnTo>
                      <a:pt x="8" y="27"/>
                    </a:lnTo>
                    <a:lnTo>
                      <a:pt x="3" y="32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008080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38" name="Group 283"/>
              <p:cNvGrpSpPr>
                <a:grpSpLocks/>
              </p:cNvGrpSpPr>
              <p:nvPr/>
            </p:nvGrpSpPr>
            <p:grpSpPr bwMode="auto">
              <a:xfrm>
                <a:off x="2904" y="1831"/>
                <a:ext cx="195" cy="175"/>
                <a:chOff x="2904" y="1831"/>
                <a:chExt cx="195" cy="175"/>
              </a:xfrm>
            </p:grpSpPr>
            <p:sp>
              <p:nvSpPr>
                <p:cNvPr id="440" name="Freeform 284"/>
                <p:cNvSpPr>
                  <a:spLocks/>
                </p:cNvSpPr>
                <p:nvPr/>
              </p:nvSpPr>
              <p:spPr bwMode="auto">
                <a:xfrm>
                  <a:off x="2904" y="1900"/>
                  <a:ext cx="70" cy="78"/>
                </a:xfrm>
                <a:custGeom>
                  <a:avLst/>
                  <a:gdLst>
                    <a:gd name="T0" fmla="*/ 0 w 70"/>
                    <a:gd name="T1" fmla="*/ 63 h 78"/>
                    <a:gd name="T2" fmla="*/ 7 w 70"/>
                    <a:gd name="T3" fmla="*/ 60 h 78"/>
                    <a:gd name="T4" fmla="*/ 27 w 70"/>
                    <a:gd name="T5" fmla="*/ 53 h 78"/>
                    <a:gd name="T6" fmla="*/ 23 w 70"/>
                    <a:gd name="T7" fmla="*/ 50 h 78"/>
                    <a:gd name="T8" fmla="*/ 10 w 70"/>
                    <a:gd name="T9" fmla="*/ 55 h 78"/>
                    <a:gd name="T10" fmla="*/ 14 w 70"/>
                    <a:gd name="T11" fmla="*/ 46 h 78"/>
                    <a:gd name="T12" fmla="*/ 22 w 70"/>
                    <a:gd name="T13" fmla="*/ 40 h 78"/>
                    <a:gd name="T14" fmla="*/ 8 w 70"/>
                    <a:gd name="T15" fmla="*/ 37 h 78"/>
                    <a:gd name="T16" fmla="*/ 5 w 70"/>
                    <a:gd name="T17" fmla="*/ 35 h 78"/>
                    <a:gd name="T18" fmla="*/ 12 w 70"/>
                    <a:gd name="T19" fmla="*/ 29 h 78"/>
                    <a:gd name="T20" fmla="*/ 5 w 70"/>
                    <a:gd name="T21" fmla="*/ 26 h 78"/>
                    <a:gd name="T22" fmla="*/ 7 w 70"/>
                    <a:gd name="T23" fmla="*/ 23 h 78"/>
                    <a:gd name="T24" fmla="*/ 17 w 70"/>
                    <a:gd name="T25" fmla="*/ 19 h 78"/>
                    <a:gd name="T26" fmla="*/ 29 w 70"/>
                    <a:gd name="T27" fmla="*/ 20 h 78"/>
                    <a:gd name="T28" fmla="*/ 34 w 70"/>
                    <a:gd name="T29" fmla="*/ 16 h 78"/>
                    <a:gd name="T30" fmla="*/ 27 w 70"/>
                    <a:gd name="T31" fmla="*/ 12 h 78"/>
                    <a:gd name="T32" fmla="*/ 31 w 70"/>
                    <a:gd name="T33" fmla="*/ 8 h 78"/>
                    <a:gd name="T34" fmla="*/ 36 w 70"/>
                    <a:gd name="T35" fmla="*/ 2 h 78"/>
                    <a:gd name="T36" fmla="*/ 45 w 70"/>
                    <a:gd name="T37" fmla="*/ 6 h 78"/>
                    <a:gd name="T38" fmla="*/ 40 w 70"/>
                    <a:gd name="T39" fmla="*/ 12 h 78"/>
                    <a:gd name="T40" fmla="*/ 37 w 70"/>
                    <a:gd name="T41" fmla="*/ 16 h 78"/>
                    <a:gd name="T42" fmla="*/ 43 w 70"/>
                    <a:gd name="T43" fmla="*/ 22 h 78"/>
                    <a:gd name="T44" fmla="*/ 51 w 70"/>
                    <a:gd name="T45" fmla="*/ 18 h 78"/>
                    <a:gd name="T46" fmla="*/ 67 w 70"/>
                    <a:gd name="T47" fmla="*/ 19 h 78"/>
                    <a:gd name="T48" fmla="*/ 68 w 70"/>
                    <a:gd name="T49" fmla="*/ 25 h 78"/>
                    <a:gd name="T50" fmla="*/ 66 w 70"/>
                    <a:gd name="T51" fmla="*/ 29 h 78"/>
                    <a:gd name="T52" fmla="*/ 68 w 70"/>
                    <a:gd name="T53" fmla="*/ 38 h 78"/>
                    <a:gd name="T54" fmla="*/ 65 w 70"/>
                    <a:gd name="T55" fmla="*/ 58 h 78"/>
                    <a:gd name="T56" fmla="*/ 55 w 70"/>
                    <a:gd name="T57" fmla="*/ 62 h 78"/>
                    <a:gd name="T58" fmla="*/ 43 w 70"/>
                    <a:gd name="T59" fmla="*/ 68 h 78"/>
                    <a:gd name="T60" fmla="*/ 38 w 70"/>
                    <a:gd name="T61" fmla="*/ 68 h 78"/>
                    <a:gd name="T62" fmla="*/ 32 w 70"/>
                    <a:gd name="T63" fmla="*/ 68 h 78"/>
                    <a:gd name="T64" fmla="*/ 31 w 70"/>
                    <a:gd name="T65" fmla="*/ 74 h 78"/>
                    <a:gd name="T66" fmla="*/ 10 w 70"/>
                    <a:gd name="T67" fmla="*/ 77 h 78"/>
                    <a:gd name="T68" fmla="*/ 12 w 70"/>
                    <a:gd name="T69" fmla="*/ 74 h 78"/>
                    <a:gd name="T70" fmla="*/ 5 w 70"/>
                    <a:gd name="T71" fmla="*/ 74 h 78"/>
                    <a:gd name="T72" fmla="*/ 12 w 70"/>
                    <a:gd name="T73" fmla="*/ 68 h 78"/>
                    <a:gd name="T74" fmla="*/ 4 w 70"/>
                    <a:gd name="T75" fmla="*/ 68 h 78"/>
                    <a:gd name="T76" fmla="*/ 5 w 70"/>
                    <a:gd name="T77" fmla="*/ 66 h 78"/>
                    <a:gd name="T78" fmla="*/ 7 w 70"/>
                    <a:gd name="T79" fmla="*/ 62 h 78"/>
                    <a:gd name="T80" fmla="*/ 0 w 70"/>
                    <a:gd name="T81" fmla="*/ 63 h 7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"/>
                    <a:gd name="T124" fmla="*/ 0 h 78"/>
                    <a:gd name="T125" fmla="*/ 70 w 70"/>
                    <a:gd name="T126" fmla="*/ 78 h 7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" h="78">
                      <a:moveTo>
                        <a:pt x="0" y="63"/>
                      </a:moveTo>
                      <a:lnTo>
                        <a:pt x="0" y="63"/>
                      </a:lnTo>
                      <a:lnTo>
                        <a:pt x="1" y="62"/>
                      </a:lnTo>
                      <a:lnTo>
                        <a:pt x="7" y="60"/>
                      </a:lnTo>
                      <a:lnTo>
                        <a:pt x="12" y="55"/>
                      </a:lnTo>
                      <a:lnTo>
                        <a:pt x="27" y="53"/>
                      </a:lnTo>
                      <a:lnTo>
                        <a:pt x="23" y="53"/>
                      </a:lnTo>
                      <a:lnTo>
                        <a:pt x="23" y="50"/>
                      </a:lnTo>
                      <a:lnTo>
                        <a:pt x="20" y="53"/>
                      </a:lnTo>
                      <a:lnTo>
                        <a:pt x="10" y="55"/>
                      </a:lnTo>
                      <a:lnTo>
                        <a:pt x="13" y="51"/>
                      </a:lnTo>
                      <a:lnTo>
                        <a:pt x="14" y="46"/>
                      </a:lnTo>
                      <a:lnTo>
                        <a:pt x="23" y="43"/>
                      </a:lnTo>
                      <a:lnTo>
                        <a:pt x="22" y="40"/>
                      </a:lnTo>
                      <a:lnTo>
                        <a:pt x="8" y="38"/>
                      </a:lnTo>
                      <a:lnTo>
                        <a:pt x="8" y="37"/>
                      </a:lnTo>
                      <a:lnTo>
                        <a:pt x="5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7" y="29"/>
                      </a:lnTo>
                      <a:lnTo>
                        <a:pt x="5" y="26"/>
                      </a:ln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10" y="19"/>
                      </a:lnTo>
                      <a:lnTo>
                        <a:pt x="17" y="19"/>
                      </a:lnTo>
                      <a:lnTo>
                        <a:pt x="20" y="22"/>
                      </a:lnTo>
                      <a:lnTo>
                        <a:pt x="29" y="20"/>
                      </a:lnTo>
                      <a:lnTo>
                        <a:pt x="29" y="19"/>
                      </a:lnTo>
                      <a:lnTo>
                        <a:pt x="34" y="16"/>
                      </a:lnTo>
                      <a:lnTo>
                        <a:pt x="36" y="12"/>
                      </a:lnTo>
                      <a:lnTo>
                        <a:pt x="27" y="12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6" y="2"/>
                      </a:lnTo>
                      <a:lnTo>
                        <a:pt x="44" y="0"/>
                      </a:lnTo>
                      <a:lnTo>
                        <a:pt x="45" y="6"/>
                      </a:lnTo>
                      <a:lnTo>
                        <a:pt x="43" y="12"/>
                      </a:lnTo>
                      <a:lnTo>
                        <a:pt x="40" y="12"/>
                      </a:lnTo>
                      <a:lnTo>
                        <a:pt x="37" y="16"/>
                      </a:lnTo>
                      <a:lnTo>
                        <a:pt x="41" y="18"/>
                      </a:lnTo>
                      <a:lnTo>
                        <a:pt x="43" y="22"/>
                      </a:lnTo>
                      <a:lnTo>
                        <a:pt x="46" y="23"/>
                      </a:lnTo>
                      <a:lnTo>
                        <a:pt x="51" y="18"/>
                      </a:lnTo>
                      <a:lnTo>
                        <a:pt x="61" y="16"/>
                      </a:lnTo>
                      <a:lnTo>
                        <a:pt x="67" y="19"/>
                      </a:lnTo>
                      <a:lnTo>
                        <a:pt x="67" y="24"/>
                      </a:lnTo>
                      <a:lnTo>
                        <a:pt x="68" y="25"/>
                      </a:lnTo>
                      <a:lnTo>
                        <a:pt x="66" y="26"/>
                      </a:lnTo>
                      <a:lnTo>
                        <a:pt x="66" y="29"/>
                      </a:lnTo>
                      <a:lnTo>
                        <a:pt x="69" y="35"/>
                      </a:lnTo>
                      <a:lnTo>
                        <a:pt x="68" y="38"/>
                      </a:lnTo>
                      <a:lnTo>
                        <a:pt x="69" y="48"/>
                      </a:lnTo>
                      <a:lnTo>
                        <a:pt x="65" y="58"/>
                      </a:lnTo>
                      <a:lnTo>
                        <a:pt x="65" y="62"/>
                      </a:lnTo>
                      <a:lnTo>
                        <a:pt x="55" y="62"/>
                      </a:lnTo>
                      <a:lnTo>
                        <a:pt x="45" y="63"/>
                      </a:lnTo>
                      <a:lnTo>
                        <a:pt x="43" y="68"/>
                      </a:lnTo>
                      <a:lnTo>
                        <a:pt x="40" y="67"/>
                      </a:lnTo>
                      <a:lnTo>
                        <a:pt x="38" y="68"/>
                      </a:lnTo>
                      <a:lnTo>
                        <a:pt x="36" y="68"/>
                      </a:lnTo>
                      <a:lnTo>
                        <a:pt x="32" y="68"/>
                      </a:lnTo>
                      <a:lnTo>
                        <a:pt x="32" y="72"/>
                      </a:lnTo>
                      <a:lnTo>
                        <a:pt x="31" y="74"/>
                      </a:lnTo>
                      <a:lnTo>
                        <a:pt x="16" y="76"/>
                      </a:lnTo>
                      <a:lnTo>
                        <a:pt x="10" y="77"/>
                      </a:lnTo>
                      <a:lnTo>
                        <a:pt x="10" y="75"/>
                      </a:lnTo>
                      <a:lnTo>
                        <a:pt x="12" y="74"/>
                      </a:lnTo>
                      <a:lnTo>
                        <a:pt x="13" y="74"/>
                      </a:lnTo>
                      <a:lnTo>
                        <a:pt x="5" y="74"/>
                      </a:lnTo>
                      <a:lnTo>
                        <a:pt x="12" y="68"/>
                      </a:lnTo>
                      <a:lnTo>
                        <a:pt x="5" y="68"/>
                      </a:lnTo>
                      <a:lnTo>
                        <a:pt x="4" y="68"/>
                      </a:lnTo>
                      <a:lnTo>
                        <a:pt x="2" y="68"/>
                      </a:lnTo>
                      <a:lnTo>
                        <a:pt x="5" y="66"/>
                      </a:lnTo>
                      <a:lnTo>
                        <a:pt x="7" y="65"/>
                      </a:lnTo>
                      <a:lnTo>
                        <a:pt x="7" y="62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1" name="Freeform 285"/>
                <p:cNvSpPr>
                  <a:spLocks/>
                </p:cNvSpPr>
                <p:nvPr/>
              </p:nvSpPr>
              <p:spPr bwMode="auto">
                <a:xfrm>
                  <a:off x="2972" y="1831"/>
                  <a:ext cx="127" cy="175"/>
                </a:xfrm>
                <a:custGeom>
                  <a:avLst/>
                  <a:gdLst>
                    <a:gd name="T0" fmla="*/ 0 w 127"/>
                    <a:gd name="T1" fmla="*/ 39 h 175"/>
                    <a:gd name="T2" fmla="*/ 6 w 127"/>
                    <a:gd name="T3" fmla="*/ 45 h 175"/>
                    <a:gd name="T4" fmla="*/ 7 w 127"/>
                    <a:gd name="T5" fmla="*/ 53 h 175"/>
                    <a:gd name="T6" fmla="*/ 10 w 127"/>
                    <a:gd name="T7" fmla="*/ 59 h 175"/>
                    <a:gd name="T8" fmla="*/ 13 w 127"/>
                    <a:gd name="T9" fmla="*/ 59 h 175"/>
                    <a:gd name="T10" fmla="*/ 13 w 127"/>
                    <a:gd name="T11" fmla="*/ 57 h 175"/>
                    <a:gd name="T12" fmla="*/ 17 w 127"/>
                    <a:gd name="T13" fmla="*/ 53 h 175"/>
                    <a:gd name="T14" fmla="*/ 19 w 127"/>
                    <a:gd name="T15" fmla="*/ 59 h 175"/>
                    <a:gd name="T16" fmla="*/ 17 w 127"/>
                    <a:gd name="T17" fmla="*/ 76 h 175"/>
                    <a:gd name="T18" fmla="*/ 17 w 127"/>
                    <a:gd name="T19" fmla="*/ 81 h 175"/>
                    <a:gd name="T20" fmla="*/ 19 w 127"/>
                    <a:gd name="T21" fmla="*/ 78 h 175"/>
                    <a:gd name="T22" fmla="*/ 36 w 127"/>
                    <a:gd name="T23" fmla="*/ 78 h 175"/>
                    <a:gd name="T24" fmla="*/ 43 w 127"/>
                    <a:gd name="T25" fmla="*/ 78 h 175"/>
                    <a:gd name="T26" fmla="*/ 55 w 127"/>
                    <a:gd name="T27" fmla="*/ 91 h 175"/>
                    <a:gd name="T28" fmla="*/ 50 w 127"/>
                    <a:gd name="T29" fmla="*/ 104 h 175"/>
                    <a:gd name="T30" fmla="*/ 37 w 127"/>
                    <a:gd name="T31" fmla="*/ 107 h 175"/>
                    <a:gd name="T32" fmla="*/ 34 w 127"/>
                    <a:gd name="T33" fmla="*/ 117 h 175"/>
                    <a:gd name="T34" fmla="*/ 34 w 127"/>
                    <a:gd name="T35" fmla="*/ 129 h 175"/>
                    <a:gd name="T36" fmla="*/ 21 w 127"/>
                    <a:gd name="T37" fmla="*/ 143 h 175"/>
                    <a:gd name="T38" fmla="*/ 34 w 127"/>
                    <a:gd name="T39" fmla="*/ 144 h 175"/>
                    <a:gd name="T40" fmla="*/ 44 w 127"/>
                    <a:gd name="T41" fmla="*/ 149 h 175"/>
                    <a:gd name="T42" fmla="*/ 50 w 127"/>
                    <a:gd name="T43" fmla="*/ 149 h 175"/>
                    <a:gd name="T44" fmla="*/ 7 w 127"/>
                    <a:gd name="T45" fmla="*/ 172 h 175"/>
                    <a:gd name="T46" fmla="*/ 15 w 127"/>
                    <a:gd name="T47" fmla="*/ 174 h 175"/>
                    <a:gd name="T48" fmla="*/ 38 w 127"/>
                    <a:gd name="T49" fmla="*/ 170 h 175"/>
                    <a:gd name="T50" fmla="*/ 54 w 127"/>
                    <a:gd name="T51" fmla="*/ 160 h 175"/>
                    <a:gd name="T52" fmla="*/ 66 w 127"/>
                    <a:gd name="T53" fmla="*/ 163 h 175"/>
                    <a:gd name="T54" fmla="*/ 76 w 127"/>
                    <a:gd name="T55" fmla="*/ 160 h 175"/>
                    <a:gd name="T56" fmla="*/ 85 w 127"/>
                    <a:gd name="T57" fmla="*/ 160 h 175"/>
                    <a:gd name="T58" fmla="*/ 114 w 127"/>
                    <a:gd name="T59" fmla="*/ 156 h 175"/>
                    <a:gd name="T60" fmla="*/ 109 w 127"/>
                    <a:gd name="T61" fmla="*/ 149 h 175"/>
                    <a:gd name="T62" fmla="*/ 111 w 127"/>
                    <a:gd name="T63" fmla="*/ 144 h 175"/>
                    <a:gd name="T64" fmla="*/ 118 w 127"/>
                    <a:gd name="T65" fmla="*/ 137 h 175"/>
                    <a:gd name="T66" fmla="*/ 124 w 127"/>
                    <a:gd name="T67" fmla="*/ 131 h 175"/>
                    <a:gd name="T68" fmla="*/ 121 w 127"/>
                    <a:gd name="T69" fmla="*/ 119 h 175"/>
                    <a:gd name="T70" fmla="*/ 102 w 127"/>
                    <a:gd name="T71" fmla="*/ 120 h 175"/>
                    <a:gd name="T72" fmla="*/ 102 w 127"/>
                    <a:gd name="T73" fmla="*/ 107 h 175"/>
                    <a:gd name="T74" fmla="*/ 97 w 127"/>
                    <a:gd name="T75" fmla="*/ 103 h 175"/>
                    <a:gd name="T76" fmla="*/ 96 w 127"/>
                    <a:gd name="T77" fmla="*/ 95 h 175"/>
                    <a:gd name="T78" fmla="*/ 74 w 127"/>
                    <a:gd name="T79" fmla="*/ 71 h 175"/>
                    <a:gd name="T80" fmla="*/ 56 w 127"/>
                    <a:gd name="T81" fmla="*/ 53 h 175"/>
                    <a:gd name="T82" fmla="*/ 44 w 127"/>
                    <a:gd name="T83" fmla="*/ 51 h 175"/>
                    <a:gd name="T84" fmla="*/ 50 w 127"/>
                    <a:gd name="T85" fmla="*/ 45 h 175"/>
                    <a:gd name="T86" fmla="*/ 61 w 127"/>
                    <a:gd name="T87" fmla="*/ 37 h 175"/>
                    <a:gd name="T88" fmla="*/ 68 w 127"/>
                    <a:gd name="T89" fmla="*/ 20 h 175"/>
                    <a:gd name="T90" fmla="*/ 32 w 127"/>
                    <a:gd name="T91" fmla="*/ 21 h 175"/>
                    <a:gd name="T92" fmla="*/ 37 w 127"/>
                    <a:gd name="T93" fmla="*/ 17 h 175"/>
                    <a:gd name="T94" fmla="*/ 45 w 127"/>
                    <a:gd name="T95" fmla="*/ 6 h 175"/>
                    <a:gd name="T96" fmla="*/ 27 w 127"/>
                    <a:gd name="T97" fmla="*/ 3 h 175"/>
                    <a:gd name="T98" fmla="*/ 15 w 127"/>
                    <a:gd name="T99" fmla="*/ 10 h 175"/>
                    <a:gd name="T100" fmla="*/ 10 w 127"/>
                    <a:gd name="T101" fmla="*/ 12 h 175"/>
                    <a:gd name="T102" fmla="*/ 5 w 127"/>
                    <a:gd name="T103" fmla="*/ 20 h 175"/>
                    <a:gd name="T104" fmla="*/ 4 w 127"/>
                    <a:gd name="T105" fmla="*/ 28 h 175"/>
                    <a:gd name="T106" fmla="*/ 10 w 127"/>
                    <a:gd name="T107" fmla="*/ 30 h 175"/>
                    <a:gd name="T108" fmla="*/ 0 w 127"/>
                    <a:gd name="T109" fmla="*/ 38 h 17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7"/>
                    <a:gd name="T166" fmla="*/ 0 h 175"/>
                    <a:gd name="T167" fmla="*/ 127 w 127"/>
                    <a:gd name="T168" fmla="*/ 175 h 17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7" h="175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3" y="39"/>
                      </a:lnTo>
                      <a:lnTo>
                        <a:pt x="3" y="43"/>
                      </a:lnTo>
                      <a:lnTo>
                        <a:pt x="6" y="45"/>
                      </a:lnTo>
                      <a:lnTo>
                        <a:pt x="13" y="39"/>
                      </a:lnTo>
                      <a:lnTo>
                        <a:pt x="13" y="43"/>
                      </a:lnTo>
                      <a:lnTo>
                        <a:pt x="7" y="53"/>
                      </a:lnTo>
                      <a:lnTo>
                        <a:pt x="7" y="57"/>
                      </a:lnTo>
                      <a:lnTo>
                        <a:pt x="10" y="59"/>
                      </a:lnTo>
                      <a:lnTo>
                        <a:pt x="5" y="68"/>
                      </a:lnTo>
                      <a:lnTo>
                        <a:pt x="7" y="68"/>
                      </a:lnTo>
                      <a:lnTo>
                        <a:pt x="13" y="59"/>
                      </a:lnTo>
                      <a:lnTo>
                        <a:pt x="11" y="53"/>
                      </a:lnTo>
                      <a:lnTo>
                        <a:pt x="15" y="50"/>
                      </a:lnTo>
                      <a:lnTo>
                        <a:pt x="13" y="57"/>
                      </a:lnTo>
                      <a:lnTo>
                        <a:pt x="15" y="57"/>
                      </a:lnTo>
                      <a:lnTo>
                        <a:pt x="17" y="57"/>
                      </a:lnTo>
                      <a:lnTo>
                        <a:pt x="17" y="53"/>
                      </a:lnTo>
                      <a:lnTo>
                        <a:pt x="21" y="57"/>
                      </a:lnTo>
                      <a:lnTo>
                        <a:pt x="20" y="57"/>
                      </a:lnTo>
                      <a:lnTo>
                        <a:pt x="19" y="59"/>
                      </a:lnTo>
                      <a:lnTo>
                        <a:pt x="21" y="64"/>
                      </a:lnTo>
                      <a:lnTo>
                        <a:pt x="17" y="74"/>
                      </a:lnTo>
                      <a:lnTo>
                        <a:pt x="17" y="76"/>
                      </a:lnTo>
                      <a:lnTo>
                        <a:pt x="15" y="75"/>
                      </a:lnTo>
                      <a:lnTo>
                        <a:pt x="15" y="76"/>
                      </a:lnTo>
                      <a:lnTo>
                        <a:pt x="17" y="81"/>
                      </a:lnTo>
                      <a:lnTo>
                        <a:pt x="19" y="81"/>
                      </a:lnTo>
                      <a:lnTo>
                        <a:pt x="18" y="78"/>
                      </a:lnTo>
                      <a:lnTo>
                        <a:pt x="19" y="78"/>
                      </a:lnTo>
                      <a:lnTo>
                        <a:pt x="27" y="81"/>
                      </a:lnTo>
                      <a:lnTo>
                        <a:pt x="27" y="78"/>
                      </a:lnTo>
                      <a:lnTo>
                        <a:pt x="36" y="78"/>
                      </a:lnTo>
                      <a:lnTo>
                        <a:pt x="41" y="75"/>
                      </a:lnTo>
                      <a:lnTo>
                        <a:pt x="48" y="76"/>
                      </a:lnTo>
                      <a:lnTo>
                        <a:pt x="43" y="78"/>
                      </a:lnTo>
                      <a:lnTo>
                        <a:pt x="38" y="85"/>
                      </a:lnTo>
                      <a:lnTo>
                        <a:pt x="44" y="92"/>
                      </a:lnTo>
                      <a:lnTo>
                        <a:pt x="55" y="91"/>
                      </a:lnTo>
                      <a:lnTo>
                        <a:pt x="50" y="101"/>
                      </a:lnTo>
                      <a:lnTo>
                        <a:pt x="54" y="101"/>
                      </a:lnTo>
                      <a:lnTo>
                        <a:pt x="50" y="104"/>
                      </a:lnTo>
                      <a:lnTo>
                        <a:pt x="52" y="105"/>
                      </a:lnTo>
                      <a:lnTo>
                        <a:pt x="50" y="107"/>
                      </a:lnTo>
                      <a:lnTo>
                        <a:pt x="37" y="107"/>
                      </a:ln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34" y="117"/>
                      </a:lnTo>
                      <a:lnTo>
                        <a:pt x="34" y="122"/>
                      </a:lnTo>
                      <a:lnTo>
                        <a:pt x="36" y="125"/>
                      </a:lnTo>
                      <a:lnTo>
                        <a:pt x="34" y="129"/>
                      </a:lnTo>
                      <a:lnTo>
                        <a:pt x="14" y="137"/>
                      </a:lnTo>
                      <a:lnTo>
                        <a:pt x="17" y="143"/>
                      </a:lnTo>
                      <a:lnTo>
                        <a:pt x="21" y="143"/>
                      </a:lnTo>
                      <a:lnTo>
                        <a:pt x="27" y="137"/>
                      </a:lnTo>
                      <a:lnTo>
                        <a:pt x="29" y="144"/>
                      </a:lnTo>
                      <a:lnTo>
                        <a:pt x="34" y="144"/>
                      </a:lnTo>
                      <a:lnTo>
                        <a:pt x="37" y="143"/>
                      </a:lnTo>
                      <a:lnTo>
                        <a:pt x="41" y="149"/>
                      </a:lnTo>
                      <a:lnTo>
                        <a:pt x="44" y="149"/>
                      </a:lnTo>
                      <a:lnTo>
                        <a:pt x="58" y="141"/>
                      </a:lnTo>
                      <a:lnTo>
                        <a:pt x="58" y="143"/>
                      </a:lnTo>
                      <a:lnTo>
                        <a:pt x="50" y="149"/>
                      </a:lnTo>
                      <a:lnTo>
                        <a:pt x="34" y="151"/>
                      </a:lnTo>
                      <a:lnTo>
                        <a:pt x="26" y="159"/>
                      </a:lnTo>
                      <a:lnTo>
                        <a:pt x="7" y="172"/>
                      </a:lnTo>
                      <a:lnTo>
                        <a:pt x="7" y="174"/>
                      </a:lnTo>
                      <a:lnTo>
                        <a:pt x="10" y="173"/>
                      </a:lnTo>
                      <a:lnTo>
                        <a:pt x="15" y="174"/>
                      </a:lnTo>
                      <a:lnTo>
                        <a:pt x="21" y="169"/>
                      </a:lnTo>
                      <a:lnTo>
                        <a:pt x="34" y="169"/>
                      </a:lnTo>
                      <a:lnTo>
                        <a:pt x="38" y="170"/>
                      </a:lnTo>
                      <a:lnTo>
                        <a:pt x="41" y="169"/>
                      </a:lnTo>
                      <a:lnTo>
                        <a:pt x="41" y="163"/>
                      </a:lnTo>
                      <a:lnTo>
                        <a:pt x="54" y="160"/>
                      </a:lnTo>
                      <a:lnTo>
                        <a:pt x="58" y="165"/>
                      </a:lnTo>
                      <a:lnTo>
                        <a:pt x="61" y="163"/>
                      </a:lnTo>
                      <a:lnTo>
                        <a:pt x="66" y="163"/>
                      </a:lnTo>
                      <a:lnTo>
                        <a:pt x="65" y="163"/>
                      </a:lnTo>
                      <a:lnTo>
                        <a:pt x="73" y="163"/>
                      </a:lnTo>
                      <a:lnTo>
                        <a:pt x="76" y="160"/>
                      </a:lnTo>
                      <a:lnTo>
                        <a:pt x="76" y="157"/>
                      </a:lnTo>
                      <a:lnTo>
                        <a:pt x="82" y="158"/>
                      </a:lnTo>
                      <a:lnTo>
                        <a:pt x="85" y="160"/>
                      </a:lnTo>
                      <a:lnTo>
                        <a:pt x="96" y="158"/>
                      </a:lnTo>
                      <a:lnTo>
                        <a:pt x="99" y="160"/>
                      </a:lnTo>
                      <a:lnTo>
                        <a:pt x="114" y="156"/>
                      </a:lnTo>
                      <a:lnTo>
                        <a:pt x="119" y="151"/>
                      </a:lnTo>
                      <a:lnTo>
                        <a:pt x="120" y="149"/>
                      </a:lnTo>
                      <a:lnTo>
                        <a:pt x="109" y="149"/>
                      </a:lnTo>
                      <a:lnTo>
                        <a:pt x="109" y="146"/>
                      </a:lnTo>
                      <a:lnTo>
                        <a:pt x="106" y="145"/>
                      </a:lnTo>
                      <a:lnTo>
                        <a:pt x="111" y="144"/>
                      </a:lnTo>
                      <a:lnTo>
                        <a:pt x="112" y="143"/>
                      </a:lnTo>
                      <a:lnTo>
                        <a:pt x="110" y="141"/>
                      </a:lnTo>
                      <a:lnTo>
                        <a:pt x="118" y="137"/>
                      </a:lnTo>
                      <a:lnTo>
                        <a:pt x="118" y="135"/>
                      </a:lnTo>
                      <a:lnTo>
                        <a:pt x="121" y="134"/>
                      </a:lnTo>
                      <a:lnTo>
                        <a:pt x="124" y="131"/>
                      </a:lnTo>
                      <a:lnTo>
                        <a:pt x="126" y="125"/>
                      </a:lnTo>
                      <a:lnTo>
                        <a:pt x="124" y="120"/>
                      </a:lnTo>
                      <a:lnTo>
                        <a:pt x="121" y="119"/>
                      </a:lnTo>
                      <a:lnTo>
                        <a:pt x="118" y="115"/>
                      </a:lnTo>
                      <a:lnTo>
                        <a:pt x="106" y="117"/>
                      </a:lnTo>
                      <a:lnTo>
                        <a:pt x="102" y="120"/>
                      </a:lnTo>
                      <a:lnTo>
                        <a:pt x="97" y="119"/>
                      </a:lnTo>
                      <a:lnTo>
                        <a:pt x="102" y="112"/>
                      </a:lnTo>
                      <a:lnTo>
                        <a:pt x="102" y="107"/>
                      </a:lnTo>
                      <a:lnTo>
                        <a:pt x="94" y="101"/>
                      </a:lnTo>
                      <a:lnTo>
                        <a:pt x="95" y="101"/>
                      </a:lnTo>
                      <a:lnTo>
                        <a:pt x="97" y="103"/>
                      </a:lnTo>
                      <a:lnTo>
                        <a:pt x="101" y="103"/>
                      </a:lnTo>
                      <a:lnTo>
                        <a:pt x="100" y="101"/>
                      </a:lnTo>
                      <a:lnTo>
                        <a:pt x="96" y="95"/>
                      </a:lnTo>
                      <a:lnTo>
                        <a:pt x="89" y="84"/>
                      </a:lnTo>
                      <a:lnTo>
                        <a:pt x="78" y="81"/>
                      </a:lnTo>
                      <a:lnTo>
                        <a:pt x="74" y="71"/>
                      </a:lnTo>
                      <a:lnTo>
                        <a:pt x="72" y="62"/>
                      </a:lnTo>
                      <a:lnTo>
                        <a:pt x="64" y="57"/>
                      </a:lnTo>
                      <a:lnTo>
                        <a:pt x="56" y="53"/>
                      </a:lnTo>
                      <a:lnTo>
                        <a:pt x="50" y="57"/>
                      </a:lnTo>
                      <a:lnTo>
                        <a:pt x="44" y="54"/>
                      </a:lnTo>
                      <a:lnTo>
                        <a:pt x="44" y="51"/>
                      </a:lnTo>
                      <a:lnTo>
                        <a:pt x="48" y="50"/>
                      </a:lnTo>
                      <a:lnTo>
                        <a:pt x="56" y="49"/>
                      </a:lnTo>
                      <a:lnTo>
                        <a:pt x="50" y="45"/>
                      </a:lnTo>
                      <a:lnTo>
                        <a:pt x="54" y="45"/>
                      </a:lnTo>
                      <a:lnTo>
                        <a:pt x="58" y="40"/>
                      </a:lnTo>
                      <a:lnTo>
                        <a:pt x="61" y="37"/>
                      </a:lnTo>
                      <a:lnTo>
                        <a:pt x="64" y="31"/>
                      </a:lnTo>
                      <a:lnTo>
                        <a:pt x="68" y="26"/>
                      </a:lnTo>
                      <a:lnTo>
                        <a:pt x="68" y="20"/>
                      </a:lnTo>
                      <a:lnTo>
                        <a:pt x="43" y="20"/>
                      </a:lnTo>
                      <a:lnTo>
                        <a:pt x="34" y="22"/>
                      </a:lnTo>
                      <a:lnTo>
                        <a:pt x="32" y="21"/>
                      </a:lnTo>
                      <a:lnTo>
                        <a:pt x="34" y="20"/>
                      </a:lnTo>
                      <a:lnTo>
                        <a:pt x="29" y="20"/>
                      </a:lnTo>
                      <a:lnTo>
                        <a:pt x="37" y="17"/>
                      </a:lnTo>
                      <a:lnTo>
                        <a:pt x="33" y="17"/>
                      </a:lnTo>
                      <a:lnTo>
                        <a:pt x="34" y="15"/>
                      </a:lnTo>
                      <a:lnTo>
                        <a:pt x="45" y="6"/>
                      </a:lnTo>
                      <a:lnTo>
                        <a:pt x="48" y="1"/>
                      </a:lnTo>
                      <a:lnTo>
                        <a:pt x="43" y="0"/>
                      </a:lnTo>
                      <a:lnTo>
                        <a:pt x="27" y="3"/>
                      </a:lnTo>
                      <a:lnTo>
                        <a:pt x="17" y="2"/>
                      </a:lnTo>
                      <a:lnTo>
                        <a:pt x="15" y="6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0" y="12"/>
                      </a:lnTo>
                      <a:lnTo>
                        <a:pt x="14" y="15"/>
                      </a:lnTo>
                      <a:lnTo>
                        <a:pt x="5" y="18"/>
                      </a:lnTo>
                      <a:lnTo>
                        <a:pt x="5" y="20"/>
                      </a:lnTo>
                      <a:lnTo>
                        <a:pt x="7" y="21"/>
                      </a:lnTo>
                      <a:lnTo>
                        <a:pt x="4" y="22"/>
                      </a:lnTo>
                      <a:lnTo>
                        <a:pt x="4" y="28"/>
                      </a:lnTo>
                      <a:lnTo>
                        <a:pt x="10" y="26"/>
                      </a:lnTo>
                      <a:lnTo>
                        <a:pt x="7" y="30"/>
                      </a:lnTo>
                      <a:lnTo>
                        <a:pt x="10" y="30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008080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2" name="Freeform 286"/>
                <p:cNvSpPr>
                  <a:spLocks/>
                </p:cNvSpPr>
                <p:nvPr/>
              </p:nvSpPr>
              <p:spPr bwMode="auto">
                <a:xfrm>
                  <a:off x="2941" y="1899"/>
                  <a:ext cx="41" cy="27"/>
                </a:xfrm>
                <a:custGeom>
                  <a:avLst/>
                  <a:gdLst>
                    <a:gd name="T0" fmla="*/ 0 w 41"/>
                    <a:gd name="T1" fmla="*/ 17 h 27"/>
                    <a:gd name="T2" fmla="*/ 0 w 41"/>
                    <a:gd name="T3" fmla="*/ 17 h 27"/>
                    <a:gd name="T4" fmla="*/ 3 w 41"/>
                    <a:gd name="T5" fmla="*/ 13 h 27"/>
                    <a:gd name="T6" fmla="*/ 3 w 41"/>
                    <a:gd name="T7" fmla="*/ 13 h 27"/>
                    <a:gd name="T8" fmla="*/ 6 w 41"/>
                    <a:gd name="T9" fmla="*/ 13 h 27"/>
                    <a:gd name="T10" fmla="*/ 8 w 41"/>
                    <a:gd name="T11" fmla="*/ 7 h 27"/>
                    <a:gd name="T12" fmla="*/ 9 w 41"/>
                    <a:gd name="T13" fmla="*/ 7 h 27"/>
                    <a:gd name="T14" fmla="*/ 9 w 41"/>
                    <a:gd name="T15" fmla="*/ 2 h 27"/>
                    <a:gd name="T16" fmla="*/ 12 w 41"/>
                    <a:gd name="T17" fmla="*/ 0 h 27"/>
                    <a:gd name="T18" fmla="*/ 16 w 41"/>
                    <a:gd name="T19" fmla="*/ 1 h 27"/>
                    <a:gd name="T20" fmla="*/ 14 w 41"/>
                    <a:gd name="T21" fmla="*/ 6 h 27"/>
                    <a:gd name="T22" fmla="*/ 26 w 41"/>
                    <a:gd name="T23" fmla="*/ 1 h 27"/>
                    <a:gd name="T24" fmla="*/ 31 w 41"/>
                    <a:gd name="T25" fmla="*/ 3 h 27"/>
                    <a:gd name="T26" fmla="*/ 35 w 41"/>
                    <a:gd name="T27" fmla="*/ 8 h 27"/>
                    <a:gd name="T28" fmla="*/ 35 w 41"/>
                    <a:gd name="T29" fmla="*/ 12 h 27"/>
                    <a:gd name="T30" fmla="*/ 34 w 41"/>
                    <a:gd name="T31" fmla="*/ 13 h 27"/>
                    <a:gd name="T32" fmla="*/ 37 w 41"/>
                    <a:gd name="T33" fmla="*/ 13 h 27"/>
                    <a:gd name="T34" fmla="*/ 40 w 41"/>
                    <a:gd name="T35" fmla="*/ 17 h 27"/>
                    <a:gd name="T36" fmla="*/ 38 w 41"/>
                    <a:gd name="T37" fmla="*/ 18 h 27"/>
                    <a:gd name="T38" fmla="*/ 37 w 41"/>
                    <a:gd name="T39" fmla="*/ 16 h 27"/>
                    <a:gd name="T40" fmla="*/ 38 w 41"/>
                    <a:gd name="T41" fmla="*/ 20 h 27"/>
                    <a:gd name="T42" fmla="*/ 37 w 41"/>
                    <a:gd name="T43" fmla="*/ 21 h 27"/>
                    <a:gd name="T44" fmla="*/ 34 w 41"/>
                    <a:gd name="T45" fmla="*/ 23 h 27"/>
                    <a:gd name="T46" fmla="*/ 34 w 41"/>
                    <a:gd name="T47" fmla="*/ 24 h 27"/>
                    <a:gd name="T48" fmla="*/ 31 w 41"/>
                    <a:gd name="T49" fmla="*/ 26 h 27"/>
                    <a:gd name="T50" fmla="*/ 30 w 41"/>
                    <a:gd name="T51" fmla="*/ 25 h 27"/>
                    <a:gd name="T52" fmla="*/ 30 w 41"/>
                    <a:gd name="T53" fmla="*/ 20 h 27"/>
                    <a:gd name="T54" fmla="*/ 24 w 41"/>
                    <a:gd name="T55" fmla="*/ 17 h 27"/>
                    <a:gd name="T56" fmla="*/ 14 w 41"/>
                    <a:gd name="T57" fmla="*/ 19 h 27"/>
                    <a:gd name="T58" fmla="*/ 9 w 41"/>
                    <a:gd name="T59" fmla="*/ 24 h 27"/>
                    <a:gd name="T60" fmla="*/ 6 w 41"/>
                    <a:gd name="T61" fmla="*/ 23 h 27"/>
                    <a:gd name="T62" fmla="*/ 4 w 41"/>
                    <a:gd name="T63" fmla="*/ 19 h 27"/>
                    <a:gd name="T64" fmla="*/ 0 w 41"/>
                    <a:gd name="T65" fmla="*/ 17 h 27"/>
                    <a:gd name="T66" fmla="*/ 0 w 41"/>
                    <a:gd name="T67" fmla="*/ 17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27"/>
                    <a:gd name="T104" fmla="*/ 41 w 41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2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8" y="7"/>
                      </a:lnTo>
                      <a:lnTo>
                        <a:pt x="9" y="7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4" y="6"/>
                      </a:lnTo>
                      <a:lnTo>
                        <a:pt x="26" y="1"/>
                      </a:lnTo>
                      <a:lnTo>
                        <a:pt x="31" y="3"/>
                      </a:lnTo>
                      <a:lnTo>
                        <a:pt x="35" y="8"/>
                      </a:lnTo>
                      <a:lnTo>
                        <a:pt x="35" y="12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0" y="17"/>
                      </a:lnTo>
                      <a:lnTo>
                        <a:pt x="38" y="18"/>
                      </a:lnTo>
                      <a:lnTo>
                        <a:pt x="37" y="16"/>
                      </a:lnTo>
                      <a:lnTo>
                        <a:pt x="38" y="20"/>
                      </a:lnTo>
                      <a:lnTo>
                        <a:pt x="37" y="21"/>
                      </a:lnTo>
                      <a:lnTo>
                        <a:pt x="34" y="23"/>
                      </a:lnTo>
                      <a:lnTo>
                        <a:pt x="34" y="24"/>
                      </a:lnTo>
                      <a:lnTo>
                        <a:pt x="31" y="26"/>
                      </a:lnTo>
                      <a:lnTo>
                        <a:pt x="30" y="25"/>
                      </a:lnTo>
                      <a:lnTo>
                        <a:pt x="30" y="20"/>
                      </a:lnTo>
                      <a:lnTo>
                        <a:pt x="24" y="17"/>
                      </a:lnTo>
                      <a:lnTo>
                        <a:pt x="14" y="19"/>
                      </a:lnTo>
                      <a:lnTo>
                        <a:pt x="9" y="24"/>
                      </a:lnTo>
                      <a:lnTo>
                        <a:pt x="6" y="23"/>
                      </a:lnTo>
                      <a:lnTo>
                        <a:pt x="4" y="19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3" name="Freeform 287"/>
                <p:cNvSpPr>
                  <a:spLocks/>
                </p:cNvSpPr>
                <p:nvPr/>
              </p:nvSpPr>
              <p:spPr bwMode="auto">
                <a:xfrm>
                  <a:off x="2955" y="1835"/>
                  <a:ext cx="18" cy="15"/>
                </a:xfrm>
                <a:custGeom>
                  <a:avLst/>
                  <a:gdLst>
                    <a:gd name="T0" fmla="*/ 0 w 18"/>
                    <a:gd name="T1" fmla="*/ 10 h 15"/>
                    <a:gd name="T2" fmla="*/ 0 w 18"/>
                    <a:gd name="T3" fmla="*/ 10 h 15"/>
                    <a:gd name="T4" fmla="*/ 0 w 18"/>
                    <a:gd name="T5" fmla="*/ 8 h 15"/>
                    <a:gd name="T6" fmla="*/ 1 w 18"/>
                    <a:gd name="T7" fmla="*/ 6 h 15"/>
                    <a:gd name="T8" fmla="*/ 6 w 18"/>
                    <a:gd name="T9" fmla="*/ 7 h 15"/>
                    <a:gd name="T10" fmla="*/ 6 w 18"/>
                    <a:gd name="T11" fmla="*/ 4 h 15"/>
                    <a:gd name="T12" fmla="*/ 16 w 18"/>
                    <a:gd name="T13" fmla="*/ 0 h 15"/>
                    <a:gd name="T14" fmla="*/ 16 w 18"/>
                    <a:gd name="T15" fmla="*/ 4 h 15"/>
                    <a:gd name="T16" fmla="*/ 17 w 18"/>
                    <a:gd name="T17" fmla="*/ 6 h 15"/>
                    <a:gd name="T18" fmla="*/ 12 w 18"/>
                    <a:gd name="T19" fmla="*/ 8 h 15"/>
                    <a:gd name="T20" fmla="*/ 14 w 18"/>
                    <a:gd name="T21" fmla="*/ 9 h 15"/>
                    <a:gd name="T22" fmla="*/ 12 w 18"/>
                    <a:gd name="T23" fmla="*/ 10 h 15"/>
                    <a:gd name="T24" fmla="*/ 8 w 18"/>
                    <a:gd name="T25" fmla="*/ 10 h 15"/>
                    <a:gd name="T26" fmla="*/ 1 w 18"/>
                    <a:gd name="T27" fmla="*/ 14 h 15"/>
                    <a:gd name="T28" fmla="*/ 0 w 18"/>
                    <a:gd name="T29" fmla="*/ 13 h 15"/>
                    <a:gd name="T30" fmla="*/ 2 w 18"/>
                    <a:gd name="T31" fmla="*/ 11 h 15"/>
                    <a:gd name="T32" fmla="*/ 0 w 18"/>
                    <a:gd name="T33" fmla="*/ 10 h 15"/>
                    <a:gd name="T34" fmla="*/ 0 w 18"/>
                    <a:gd name="T35" fmla="*/ 10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15"/>
                    <a:gd name="T56" fmla="*/ 18 w 18"/>
                    <a:gd name="T57" fmla="*/ 15 h 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1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6" y="7"/>
                      </a:lnTo>
                      <a:lnTo>
                        <a:pt x="6" y="4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17" y="6"/>
                      </a:lnTo>
                      <a:lnTo>
                        <a:pt x="12" y="8"/>
                      </a:lnTo>
                      <a:lnTo>
                        <a:pt x="14" y="9"/>
                      </a:lnTo>
                      <a:lnTo>
                        <a:pt x="12" y="10"/>
                      </a:lnTo>
                      <a:lnTo>
                        <a:pt x="8" y="10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4" name="Freeform 288"/>
                <p:cNvSpPr>
                  <a:spLocks/>
                </p:cNvSpPr>
                <p:nvPr/>
              </p:nvSpPr>
              <p:spPr bwMode="auto">
                <a:xfrm>
                  <a:off x="2962" y="1851"/>
                  <a:ext cx="16" cy="14"/>
                </a:xfrm>
                <a:custGeom>
                  <a:avLst/>
                  <a:gdLst>
                    <a:gd name="T0" fmla="*/ 0 w 16"/>
                    <a:gd name="T1" fmla="*/ 6 h 14"/>
                    <a:gd name="T2" fmla="*/ 0 w 16"/>
                    <a:gd name="T3" fmla="*/ 6 h 14"/>
                    <a:gd name="T4" fmla="*/ 2 w 16"/>
                    <a:gd name="T5" fmla="*/ 1 h 14"/>
                    <a:gd name="T6" fmla="*/ 7 w 16"/>
                    <a:gd name="T7" fmla="*/ 4 h 14"/>
                    <a:gd name="T8" fmla="*/ 8 w 16"/>
                    <a:gd name="T9" fmla="*/ 0 h 14"/>
                    <a:gd name="T10" fmla="*/ 10 w 16"/>
                    <a:gd name="T11" fmla="*/ 0 h 14"/>
                    <a:gd name="T12" fmla="*/ 11 w 16"/>
                    <a:gd name="T13" fmla="*/ 10 h 14"/>
                    <a:gd name="T14" fmla="*/ 15 w 16"/>
                    <a:gd name="T15" fmla="*/ 11 h 14"/>
                    <a:gd name="T16" fmla="*/ 14 w 16"/>
                    <a:gd name="T17" fmla="*/ 13 h 14"/>
                    <a:gd name="T18" fmla="*/ 13 w 16"/>
                    <a:gd name="T19" fmla="*/ 13 h 14"/>
                    <a:gd name="T20" fmla="*/ 13 w 16"/>
                    <a:gd name="T21" fmla="*/ 12 h 14"/>
                    <a:gd name="T22" fmla="*/ 8 w 16"/>
                    <a:gd name="T23" fmla="*/ 12 h 14"/>
                    <a:gd name="T24" fmla="*/ 3 w 16"/>
                    <a:gd name="T25" fmla="*/ 8 h 14"/>
                    <a:gd name="T26" fmla="*/ 0 w 16"/>
                    <a:gd name="T27" fmla="*/ 6 h 14"/>
                    <a:gd name="T28" fmla="*/ 0 w 16"/>
                    <a:gd name="T29" fmla="*/ 6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14"/>
                    <a:gd name="T47" fmla="*/ 16 w 16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1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4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1" y="10"/>
                      </a:lnTo>
                      <a:lnTo>
                        <a:pt x="15" y="11"/>
                      </a:lnTo>
                      <a:lnTo>
                        <a:pt x="14" y="13"/>
                      </a:ln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5" name="Freeform 289"/>
                <p:cNvSpPr>
                  <a:spLocks/>
                </p:cNvSpPr>
                <p:nvPr/>
              </p:nvSpPr>
              <p:spPr bwMode="auto">
                <a:xfrm>
                  <a:off x="2967" y="1888"/>
                  <a:ext cx="7" cy="5"/>
                </a:xfrm>
                <a:custGeom>
                  <a:avLst/>
                  <a:gdLst>
                    <a:gd name="T0" fmla="*/ 0 w 7"/>
                    <a:gd name="T1" fmla="*/ 2 h 5"/>
                    <a:gd name="T2" fmla="*/ 0 w 7"/>
                    <a:gd name="T3" fmla="*/ 2 h 5"/>
                    <a:gd name="T4" fmla="*/ 2 w 7"/>
                    <a:gd name="T5" fmla="*/ 2 h 5"/>
                    <a:gd name="T6" fmla="*/ 5 w 7"/>
                    <a:gd name="T7" fmla="*/ 0 h 5"/>
                    <a:gd name="T8" fmla="*/ 6 w 7"/>
                    <a:gd name="T9" fmla="*/ 2 h 5"/>
                    <a:gd name="T10" fmla="*/ 6 w 7"/>
                    <a:gd name="T11" fmla="*/ 4 h 5"/>
                    <a:gd name="T12" fmla="*/ 4 w 7"/>
                    <a:gd name="T13" fmla="*/ 4 h 5"/>
                    <a:gd name="T14" fmla="*/ 3 w 7"/>
                    <a:gd name="T15" fmla="*/ 2 h 5"/>
                    <a:gd name="T16" fmla="*/ 0 w 7"/>
                    <a:gd name="T17" fmla="*/ 2 h 5"/>
                    <a:gd name="T18" fmla="*/ 0 w 7"/>
                    <a:gd name="T19" fmla="*/ 2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5"/>
                    <a:gd name="T32" fmla="*/ 7 w 7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6" name="Freeform 290"/>
                <p:cNvSpPr>
                  <a:spLocks/>
                </p:cNvSpPr>
                <p:nvPr/>
              </p:nvSpPr>
              <p:spPr bwMode="auto">
                <a:xfrm>
                  <a:off x="2970" y="1871"/>
                  <a:ext cx="8" cy="10"/>
                </a:xfrm>
                <a:custGeom>
                  <a:avLst/>
                  <a:gdLst>
                    <a:gd name="T0" fmla="*/ 0 w 8"/>
                    <a:gd name="T1" fmla="*/ 8 h 10"/>
                    <a:gd name="T2" fmla="*/ 0 w 8"/>
                    <a:gd name="T3" fmla="*/ 8 h 10"/>
                    <a:gd name="T4" fmla="*/ 1 w 8"/>
                    <a:gd name="T5" fmla="*/ 9 h 10"/>
                    <a:gd name="T6" fmla="*/ 3 w 8"/>
                    <a:gd name="T7" fmla="*/ 9 h 10"/>
                    <a:gd name="T8" fmla="*/ 7 w 8"/>
                    <a:gd name="T9" fmla="*/ 8 h 10"/>
                    <a:gd name="T10" fmla="*/ 3 w 8"/>
                    <a:gd name="T11" fmla="*/ 0 h 10"/>
                    <a:gd name="T12" fmla="*/ 1 w 8"/>
                    <a:gd name="T13" fmla="*/ 3 h 10"/>
                    <a:gd name="T14" fmla="*/ 2 w 8"/>
                    <a:gd name="T15" fmla="*/ 5 h 10"/>
                    <a:gd name="T16" fmla="*/ 2 w 8"/>
                    <a:gd name="T17" fmla="*/ 8 h 10"/>
                    <a:gd name="T18" fmla="*/ 0 w 8"/>
                    <a:gd name="T19" fmla="*/ 8 h 10"/>
                    <a:gd name="T20" fmla="*/ 0 w 8"/>
                    <a:gd name="T21" fmla="*/ 8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0"/>
                    <a:gd name="T35" fmla="*/ 8 w 8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0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7" y="8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927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39" name="Freeform 291"/>
              <p:cNvSpPr>
                <a:spLocks/>
              </p:cNvSpPr>
              <p:nvPr/>
            </p:nvSpPr>
            <p:spPr bwMode="auto">
              <a:xfrm>
                <a:off x="3044" y="1791"/>
                <a:ext cx="7" cy="16"/>
              </a:xfrm>
              <a:custGeom>
                <a:avLst/>
                <a:gdLst>
                  <a:gd name="T0" fmla="*/ 0 w 7"/>
                  <a:gd name="T1" fmla="*/ 8 h 16"/>
                  <a:gd name="T2" fmla="*/ 0 w 7"/>
                  <a:gd name="T3" fmla="*/ 8 h 16"/>
                  <a:gd name="T4" fmla="*/ 2 w 7"/>
                  <a:gd name="T5" fmla="*/ 10 h 16"/>
                  <a:gd name="T6" fmla="*/ 4 w 7"/>
                  <a:gd name="T7" fmla="*/ 10 h 16"/>
                  <a:gd name="T8" fmla="*/ 4 w 7"/>
                  <a:gd name="T9" fmla="*/ 10 h 16"/>
                  <a:gd name="T10" fmla="*/ 3 w 7"/>
                  <a:gd name="T11" fmla="*/ 15 h 16"/>
                  <a:gd name="T12" fmla="*/ 5 w 7"/>
                  <a:gd name="T13" fmla="*/ 12 h 16"/>
                  <a:gd name="T14" fmla="*/ 6 w 7"/>
                  <a:gd name="T15" fmla="*/ 4 h 16"/>
                  <a:gd name="T16" fmla="*/ 4 w 7"/>
                  <a:gd name="T17" fmla="*/ 4 h 16"/>
                  <a:gd name="T18" fmla="*/ 4 w 7"/>
                  <a:gd name="T19" fmla="*/ 0 h 16"/>
                  <a:gd name="T20" fmla="*/ 1 w 7"/>
                  <a:gd name="T21" fmla="*/ 2 h 16"/>
                  <a:gd name="T22" fmla="*/ 2 w 7"/>
                  <a:gd name="T23" fmla="*/ 7 h 16"/>
                  <a:gd name="T24" fmla="*/ 0 w 7"/>
                  <a:gd name="T25" fmla="*/ 8 h 16"/>
                  <a:gd name="T26" fmla="*/ 0 w 7"/>
                  <a:gd name="T27" fmla="*/ 8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6"/>
                  <a:gd name="T44" fmla="*/ 7 w 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6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27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01" name="Text Box 292"/>
            <p:cNvSpPr txBox="1">
              <a:spLocks noChangeArrowheads="1"/>
            </p:cNvSpPr>
            <p:nvPr/>
          </p:nvSpPr>
          <p:spPr bwMode="auto">
            <a:xfrm>
              <a:off x="816" y="2112"/>
              <a:ext cx="52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rgbClr val="FFFFFF"/>
                </a:solidFill>
              </a:endParaRPr>
            </a:p>
          </p:txBody>
        </p:sp>
        <p:sp>
          <p:nvSpPr>
            <p:cNvPr id="402" name="Text Box 293"/>
            <p:cNvSpPr txBox="1">
              <a:spLocks noChangeArrowheads="1"/>
            </p:cNvSpPr>
            <p:nvPr/>
          </p:nvSpPr>
          <p:spPr bwMode="auto">
            <a:xfrm>
              <a:off x="3936" y="1655"/>
              <a:ext cx="52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Text Box 294"/>
            <p:cNvSpPr txBox="1">
              <a:spLocks noChangeArrowheads="1"/>
            </p:cNvSpPr>
            <p:nvPr/>
          </p:nvSpPr>
          <p:spPr bwMode="auto">
            <a:xfrm>
              <a:off x="1722" y="2927"/>
              <a:ext cx="52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Text Box 295"/>
            <p:cNvSpPr txBox="1">
              <a:spLocks noChangeArrowheads="1"/>
            </p:cNvSpPr>
            <p:nvPr/>
          </p:nvSpPr>
          <p:spPr bwMode="auto">
            <a:xfrm>
              <a:off x="3984" y="2183"/>
              <a:ext cx="528" cy="2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rgbClr val="FF0000"/>
                </a:solidFill>
              </a:endParaRPr>
            </a:p>
          </p:txBody>
        </p:sp>
        <p:sp>
          <p:nvSpPr>
            <p:cNvPr id="405" name="Text Box 296"/>
            <p:cNvSpPr txBox="1">
              <a:spLocks noChangeArrowheads="1"/>
            </p:cNvSpPr>
            <p:nvPr/>
          </p:nvSpPr>
          <p:spPr bwMode="auto">
            <a:xfrm>
              <a:off x="2640" y="1367"/>
              <a:ext cx="52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Text Box 297"/>
            <p:cNvSpPr txBox="1">
              <a:spLocks noChangeArrowheads="1"/>
            </p:cNvSpPr>
            <p:nvPr/>
          </p:nvSpPr>
          <p:spPr bwMode="auto">
            <a:xfrm>
              <a:off x="3552" y="2855"/>
              <a:ext cx="528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Line 298"/>
            <p:cNvSpPr>
              <a:spLocks noChangeShapeType="1"/>
            </p:cNvSpPr>
            <p:nvPr/>
          </p:nvSpPr>
          <p:spPr bwMode="auto">
            <a:xfrm flipH="1" flipV="1">
              <a:off x="3552" y="2615"/>
              <a:ext cx="96" cy="24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Text Box 299"/>
            <p:cNvSpPr txBox="1">
              <a:spLocks noChangeArrowheads="1"/>
            </p:cNvSpPr>
            <p:nvPr/>
          </p:nvSpPr>
          <p:spPr bwMode="auto">
            <a:xfrm>
              <a:off x="1968" y="2231"/>
              <a:ext cx="52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Line 300"/>
            <p:cNvSpPr>
              <a:spLocks noChangeShapeType="1"/>
            </p:cNvSpPr>
            <p:nvPr/>
          </p:nvSpPr>
          <p:spPr bwMode="auto">
            <a:xfrm>
              <a:off x="2304" y="2375"/>
              <a:ext cx="288" cy="48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Text Box 301"/>
            <p:cNvSpPr txBox="1">
              <a:spLocks noChangeArrowheads="1"/>
            </p:cNvSpPr>
            <p:nvPr/>
          </p:nvSpPr>
          <p:spPr bwMode="auto">
            <a:xfrm>
              <a:off x="2496" y="2855"/>
              <a:ext cx="52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Text Box 302"/>
            <p:cNvSpPr txBox="1">
              <a:spLocks noChangeArrowheads="1"/>
            </p:cNvSpPr>
            <p:nvPr/>
          </p:nvSpPr>
          <p:spPr bwMode="auto">
            <a:xfrm>
              <a:off x="2112" y="1751"/>
              <a:ext cx="480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endParaRPr lang="en-US" sz="24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Line 303"/>
            <p:cNvSpPr>
              <a:spLocks noChangeShapeType="1"/>
            </p:cNvSpPr>
            <p:nvPr/>
          </p:nvSpPr>
          <p:spPr bwMode="auto">
            <a:xfrm>
              <a:off x="2808" y="1619"/>
              <a:ext cx="192" cy="48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09" name="Rectangle 608"/>
          <p:cNvSpPr/>
          <p:nvPr/>
        </p:nvSpPr>
        <p:spPr>
          <a:xfrm>
            <a:off x="4159853" y="381000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Arial Unicode MS" pitchFamily="34" charset="-128"/>
              </a:rPr>
              <a:t>   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0" name="Rectangle 609"/>
          <p:cNvSpPr/>
          <p:nvPr/>
        </p:nvSpPr>
        <p:spPr>
          <a:xfrm>
            <a:off x="381000" y="122079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>
                <a:solidFill>
                  <a:srgbClr val="09213B">
                    <a:lumMod val="75000"/>
                    <a:lumOff val="25000"/>
                  </a:srgbClr>
                </a:solidFill>
                <a:latin typeface="Arial Unicode MS" pitchFamily="34" charset="-128"/>
                <a:ea typeface="+mj-ea"/>
                <a:cs typeface="+mj-cs"/>
              </a:rPr>
              <a:t>  </a:t>
            </a:r>
            <a:r>
              <a:rPr lang="en-US" sz="2400" b="1" kern="0" dirty="0">
                <a:solidFill>
                  <a:srgbClr val="500000"/>
                </a:solidFill>
                <a:latin typeface="Arial Black"/>
                <a:ea typeface="+mj-ea"/>
                <a:cs typeface="Arial Black"/>
              </a:rPr>
              <a:t>U.S. Agricultural Exports by Region</a:t>
            </a:r>
          </a:p>
          <a:p>
            <a:pPr algn="ctr"/>
            <a:r>
              <a:rPr lang="en-US" sz="1600" b="1" kern="0" dirty="0">
                <a:solidFill>
                  <a:srgbClr val="500000"/>
                </a:solidFill>
                <a:latin typeface="Arial Black"/>
                <a:ea typeface="+mj-ea"/>
                <a:cs typeface="Arial Black"/>
              </a:rPr>
              <a:t>Total $141 Billion FY 2013</a:t>
            </a:r>
            <a:endParaRPr lang="en-US" sz="1600" b="1" dirty="0">
              <a:solidFill>
                <a:srgbClr val="500000"/>
              </a:solidFill>
              <a:latin typeface="Arial Black"/>
              <a:cs typeface="Arial Black"/>
            </a:endParaRPr>
          </a:p>
        </p:txBody>
      </p:sp>
      <p:sp>
        <p:nvSpPr>
          <p:cNvPr id="618" name="Text Box 309"/>
          <p:cNvSpPr txBox="1">
            <a:spLocks noChangeArrowheads="1"/>
          </p:cNvSpPr>
          <p:nvPr/>
        </p:nvSpPr>
        <p:spPr bwMode="auto">
          <a:xfrm>
            <a:off x="3962400" y="3048000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$11.5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22" name="Text Box 306"/>
          <p:cNvSpPr txBox="1">
            <a:spLocks noChangeArrowheads="1"/>
          </p:cNvSpPr>
          <p:nvPr/>
        </p:nvSpPr>
        <p:spPr bwMode="auto">
          <a:xfrm>
            <a:off x="6285706" y="3621088"/>
            <a:ext cx="800894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$23.5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24" name="Text Box 306"/>
          <p:cNvSpPr txBox="1">
            <a:spLocks noChangeArrowheads="1"/>
          </p:cNvSpPr>
          <p:nvPr/>
        </p:nvSpPr>
        <p:spPr bwMode="auto">
          <a:xfrm>
            <a:off x="7772400" y="3581400"/>
            <a:ext cx="7715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$12.4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13" name="Text Box 326"/>
          <p:cNvSpPr txBox="1">
            <a:spLocks noChangeArrowheads="1"/>
          </p:cNvSpPr>
          <p:nvPr/>
        </p:nvSpPr>
        <p:spPr bwMode="auto">
          <a:xfrm>
            <a:off x="7210313" y="4489591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$10.3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12" name="Text Box 306"/>
          <p:cNvSpPr txBox="1">
            <a:spLocks noChangeArrowheads="1"/>
          </p:cNvSpPr>
          <p:nvPr/>
        </p:nvSpPr>
        <p:spPr bwMode="auto">
          <a:xfrm>
            <a:off x="2441575" y="4993706"/>
            <a:ext cx="6064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$7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14" name="Text Box 309"/>
          <p:cNvSpPr txBox="1">
            <a:spLocks noChangeArrowheads="1"/>
          </p:cNvSpPr>
          <p:nvPr/>
        </p:nvSpPr>
        <p:spPr bwMode="auto">
          <a:xfrm>
            <a:off x="1009650" y="2764833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$21.4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17" name="Text Box 309"/>
          <p:cNvSpPr txBox="1">
            <a:spLocks noChangeArrowheads="1"/>
          </p:cNvSpPr>
          <p:nvPr/>
        </p:nvSpPr>
        <p:spPr bwMode="auto">
          <a:xfrm>
            <a:off x="1268867" y="4020685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$17.9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 </a:t>
            </a:r>
          </a:p>
        </p:txBody>
      </p:sp>
      <p:sp>
        <p:nvSpPr>
          <p:cNvPr id="615" name="Text Box 326"/>
          <p:cNvSpPr txBox="1">
            <a:spLocks noChangeArrowheads="1"/>
          </p:cNvSpPr>
          <p:nvPr/>
        </p:nvSpPr>
        <p:spPr bwMode="auto">
          <a:xfrm>
            <a:off x="6229350" y="2493972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$1.3 b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19" name="Text Box 326"/>
          <p:cNvSpPr txBox="1">
            <a:spLocks noChangeArrowheads="1"/>
          </p:cNvSpPr>
          <p:nvPr/>
        </p:nvSpPr>
        <p:spPr bwMode="auto">
          <a:xfrm>
            <a:off x="8056562" y="5626278"/>
            <a:ext cx="762000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$1.9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20" name="Text Box 306"/>
          <p:cNvSpPr txBox="1">
            <a:spLocks noChangeArrowheads="1"/>
          </p:cNvSpPr>
          <p:nvPr/>
        </p:nvSpPr>
        <p:spPr bwMode="auto">
          <a:xfrm>
            <a:off x="5111750" y="3839800"/>
            <a:ext cx="6064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$6.3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21" name="Text Box 306"/>
          <p:cNvSpPr txBox="1">
            <a:spLocks noChangeArrowheads="1"/>
          </p:cNvSpPr>
          <p:nvPr/>
        </p:nvSpPr>
        <p:spPr bwMode="auto">
          <a:xfrm>
            <a:off x="4517232" y="4611424"/>
            <a:ext cx="6064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$2.6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23" name="Text Box 306"/>
          <p:cNvSpPr txBox="1">
            <a:spLocks noChangeArrowheads="1"/>
          </p:cNvSpPr>
          <p:nvPr/>
        </p:nvSpPr>
        <p:spPr bwMode="auto">
          <a:xfrm>
            <a:off x="4173517" y="3875060"/>
            <a:ext cx="606425" cy="215444"/>
          </a:xfrm>
          <a:prstGeom prst="rect">
            <a:avLst/>
          </a:prstGeom>
          <a:solidFill>
            <a:srgbClr val="FFFFFF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$2.8 </a:t>
            </a:r>
            <a:r>
              <a:rPr lang="en-US" sz="1400" b="1" kern="0" dirty="0" err="1">
                <a:solidFill>
                  <a:sysClr val="windowText" lastClr="000000"/>
                </a:solidFill>
              </a:rPr>
              <a:t>bil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16" name="Rectangle 5"/>
          <p:cNvSpPr>
            <a:spLocks noChangeArrowheads="1"/>
          </p:cNvSpPr>
          <p:nvPr/>
        </p:nvSpPr>
        <p:spPr bwMode="auto">
          <a:xfrm>
            <a:off x="0" y="1021497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U.S. </a:t>
            </a:r>
            <a:r>
              <a:rPr lang="en-US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Trade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TPP </a:t>
            </a:r>
            <a:r>
              <a:rPr lang="en-US" sz="2400" b="1" dirty="0">
                <a:latin typeface="Arial Black" panose="020B0A04020102020204" pitchFamily="34" charset="0"/>
              </a:rPr>
              <a:t>and TTIP </a:t>
            </a:r>
            <a:r>
              <a:rPr lang="en-US" sz="2400" b="1" dirty="0" smtClean="0">
                <a:latin typeface="Arial Black" panose="020B0A04020102020204" pitchFamily="34" charset="0"/>
              </a:rPr>
              <a:t>negotiations </a:t>
            </a:r>
            <a:r>
              <a:rPr lang="en-US" sz="2400" b="1" dirty="0">
                <a:latin typeface="Arial Black" panose="020B0A04020102020204" pitchFamily="34" charset="0"/>
              </a:rPr>
              <a:t>a</a:t>
            </a:r>
            <a:r>
              <a:rPr lang="en-US" sz="2400" b="1" dirty="0" smtClean="0">
                <a:latin typeface="Arial Black" panose="020B0A04020102020204" pitchFamily="34" charset="0"/>
              </a:rPr>
              <a:t>re </a:t>
            </a:r>
            <a:r>
              <a:rPr lang="en-US" sz="2400" b="1" dirty="0">
                <a:latin typeface="Arial Black" panose="020B0A04020102020204" pitchFamily="34" charset="0"/>
              </a:rPr>
              <a:t>n</a:t>
            </a:r>
            <a:r>
              <a:rPr lang="en-US" sz="2400" b="1" dirty="0" smtClean="0">
                <a:latin typeface="Arial Black" panose="020B0A04020102020204" pitchFamily="34" charset="0"/>
              </a:rPr>
              <a:t>ow </a:t>
            </a:r>
            <a:r>
              <a:rPr lang="en-US" sz="2400" b="1" dirty="0">
                <a:latin typeface="Arial Black" panose="020B0A04020102020204" pitchFamily="34" charset="0"/>
              </a:rPr>
              <a:t>t</a:t>
            </a:r>
            <a:r>
              <a:rPr lang="en-US" sz="2400" b="1" dirty="0" smtClean="0">
                <a:latin typeface="Arial Black" panose="020B0A04020102020204" pitchFamily="34" charset="0"/>
              </a:rPr>
              <a:t>he </a:t>
            </a:r>
            <a:r>
              <a:rPr lang="en-US" sz="2400" b="1" dirty="0">
                <a:latin typeface="Arial Black" panose="020B0A04020102020204" pitchFamily="34" charset="0"/>
              </a:rPr>
              <a:t>m</a:t>
            </a:r>
            <a:r>
              <a:rPr lang="en-US" sz="2400" b="1" dirty="0" smtClean="0">
                <a:latin typeface="Arial Black" panose="020B0A04020102020204" pitchFamily="34" charset="0"/>
              </a:rPr>
              <a:t>ain </a:t>
            </a:r>
            <a:r>
              <a:rPr lang="en-US" sz="2400" b="1" dirty="0">
                <a:latin typeface="Arial Black" panose="020B0A04020102020204" pitchFamily="34" charset="0"/>
              </a:rPr>
              <a:t>t</a:t>
            </a:r>
            <a:r>
              <a:rPr lang="en-US" sz="2400" b="1" dirty="0" smtClean="0">
                <a:latin typeface="Arial Black" panose="020B0A04020102020204" pitchFamily="34" charset="0"/>
              </a:rPr>
              <a:t>rade </a:t>
            </a:r>
            <a:r>
              <a:rPr lang="en-US" sz="2400" b="1" dirty="0">
                <a:latin typeface="Arial Black" panose="020B0A04020102020204" pitchFamily="34" charset="0"/>
              </a:rPr>
              <a:t>p</a:t>
            </a:r>
            <a:r>
              <a:rPr lang="en-US" sz="2400" b="1" dirty="0" smtClean="0">
                <a:latin typeface="Arial Black" panose="020B0A04020102020204" pitchFamily="34" charset="0"/>
              </a:rPr>
              <a:t>olicy </a:t>
            </a:r>
            <a:r>
              <a:rPr lang="en-US" sz="2400" b="1" dirty="0">
                <a:latin typeface="Arial Black" panose="020B0A04020102020204" pitchFamily="34" charset="0"/>
              </a:rPr>
              <a:t>f</a:t>
            </a:r>
            <a:r>
              <a:rPr lang="en-US" sz="2400" b="1" dirty="0" smtClean="0">
                <a:latin typeface="Arial Black" panose="020B0A04020102020204" pitchFamily="34" charset="0"/>
              </a:rPr>
              <a:t>ocus </a:t>
            </a:r>
            <a:r>
              <a:rPr lang="en-US" sz="2400" b="1" dirty="0">
                <a:latin typeface="Arial Black" panose="020B0A04020102020204" pitchFamily="34" charset="0"/>
              </a:rPr>
              <a:t>of t</a:t>
            </a:r>
            <a:r>
              <a:rPr lang="en-US" sz="2400" b="1" dirty="0" smtClean="0">
                <a:latin typeface="Arial Black" panose="020B0A04020102020204" pitchFamily="34" charset="0"/>
              </a:rPr>
              <a:t>he </a:t>
            </a:r>
            <a:r>
              <a:rPr lang="en-US" sz="2400" b="1" dirty="0">
                <a:latin typeface="Arial Black" panose="020B0A04020102020204" pitchFamily="34" charset="0"/>
              </a:rPr>
              <a:t>Obama </a:t>
            </a:r>
            <a:r>
              <a:rPr lang="en-US" sz="2400" b="1" dirty="0" smtClean="0">
                <a:latin typeface="Arial Black" panose="020B0A04020102020204" pitchFamily="34" charset="0"/>
              </a:rPr>
              <a:t>Administration</a:t>
            </a:r>
          </a:p>
          <a:p>
            <a:pPr lvl="1"/>
            <a:endParaRPr lang="en-US" sz="2000" b="1" dirty="0" smtClean="0">
              <a:latin typeface="Arial Black" panose="020B0A04020102020204" pitchFamily="34" charset="0"/>
            </a:endParaRPr>
          </a:p>
          <a:p>
            <a:pPr lvl="1"/>
            <a:r>
              <a:rPr lang="en-US" sz="2000" b="1" dirty="0" smtClean="0">
                <a:latin typeface="Arial Black" panose="020B0A04020102020204" pitchFamily="34" charset="0"/>
              </a:rPr>
              <a:t>They </a:t>
            </a:r>
            <a:r>
              <a:rPr lang="en-US" sz="2000" b="1" dirty="0">
                <a:latin typeface="Arial Black" panose="020B0A04020102020204" pitchFamily="34" charset="0"/>
              </a:rPr>
              <a:t>are the two most important preferential trade agreements to be negotiated since NAFTA</a:t>
            </a:r>
            <a:br>
              <a:rPr lang="en-US" sz="2000" b="1" dirty="0">
                <a:latin typeface="Arial Black" panose="020B0A04020102020204" pitchFamily="34" charset="0"/>
              </a:rPr>
            </a:br>
            <a:endParaRPr lang="en-US" sz="2000" b="1" dirty="0">
              <a:latin typeface="Arial Black" panose="020B0A04020102020204" pitchFamily="34" charset="0"/>
            </a:endParaRPr>
          </a:p>
          <a:p>
            <a:pPr lvl="1"/>
            <a:r>
              <a:rPr lang="en-US" sz="2000" b="1" dirty="0">
                <a:latin typeface="Arial Black" panose="020B0A04020102020204" pitchFamily="34" charset="0"/>
              </a:rPr>
              <a:t>Our TPP partners encompass a market of almost 500 million consumers with a combined GDP of almost $12 trillion. Partner Countries include: Canada, Australia, Mexico, Malaysia, Singapore, Chile, Peru, </a:t>
            </a:r>
            <a:r>
              <a:rPr lang="en-US" sz="2000" b="1" dirty="0" smtClean="0">
                <a:latin typeface="Arial Black" panose="020B0A04020102020204" pitchFamily="34" charset="0"/>
              </a:rPr>
              <a:t>New Zealand</a:t>
            </a:r>
            <a:r>
              <a:rPr lang="en-US" sz="2000" b="1" dirty="0">
                <a:latin typeface="Arial Black" panose="020B0A04020102020204" pitchFamily="34" charset="0"/>
              </a:rPr>
              <a:t>, Vietnam, </a:t>
            </a:r>
            <a:r>
              <a:rPr lang="en-US" sz="2000" b="1" dirty="0" smtClean="0">
                <a:latin typeface="Arial Black" panose="020B0A04020102020204" pitchFamily="34" charset="0"/>
              </a:rPr>
              <a:t>Brunei, </a:t>
            </a:r>
            <a:r>
              <a:rPr lang="en-US" sz="2000" b="1" dirty="0">
                <a:latin typeface="Arial Black" panose="020B0A04020102020204" pitchFamily="34" charset="0"/>
              </a:rPr>
              <a:t>and </a:t>
            </a:r>
            <a:r>
              <a:rPr lang="en-US" sz="2000" b="1" dirty="0" smtClean="0">
                <a:latin typeface="Arial Black" panose="020B0A04020102020204" pitchFamily="34" charset="0"/>
              </a:rPr>
              <a:t>Japan</a:t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endParaRPr lang="en-US" sz="2000" b="1" dirty="0">
              <a:latin typeface="Arial Black" panose="020B0A04020102020204" pitchFamily="34" charset="0"/>
            </a:endParaRPr>
          </a:p>
          <a:p>
            <a:pPr lvl="1"/>
            <a:r>
              <a:rPr lang="en-US" sz="2000" b="1" dirty="0">
                <a:latin typeface="Arial Black" panose="020B0A04020102020204" pitchFamily="34" charset="0"/>
              </a:rPr>
              <a:t>The TTIP with the EU spans 28 countries containing over 500 million consumers and a GDP of $16.5 trillion. 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76200" y="1487488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5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10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14514</TotalTime>
  <Words>911</Words>
  <Application>Microsoft Macintosh PowerPoint</Application>
  <PresentationFormat>On-screen Show (4:3)</PresentationFormat>
  <Paragraphs>176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Trade Programs, Policies, and Outlook</vt:lpstr>
      <vt:lpstr>Outline</vt:lpstr>
      <vt:lpstr>2014 Farm Bill, Trade</vt:lpstr>
      <vt:lpstr>2014 Farm Bill, Trade</vt:lpstr>
      <vt:lpstr>PowerPoint Presentation</vt:lpstr>
      <vt:lpstr>U.S. Trade</vt:lpstr>
      <vt:lpstr>U.S. Trade</vt:lpstr>
      <vt:lpstr>PowerPoint Presentation</vt:lpstr>
      <vt:lpstr>U.S.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Developing Countries Dominate World Consumption and Import Growth, 2013-22 </vt:lpstr>
      <vt:lpstr> Developing Countries Dominate World Consumption and Import Growth, 2013-22 </vt:lpstr>
      <vt:lpstr>PowerPoint Presentation</vt:lpstr>
      <vt:lpstr>PowerPoint Presentation</vt:lpstr>
      <vt:lpstr>Conclusions</vt:lpstr>
      <vt:lpstr> Thank you…   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Impacts of Dietary Guidelines on the South</dc:title>
  <dc:creator>Henry Bryant</dc:creator>
  <cp:lastModifiedBy>Luis Ribera</cp:lastModifiedBy>
  <cp:revision>126</cp:revision>
  <dcterms:created xsi:type="dcterms:W3CDTF">2012-02-01T16:48:56Z</dcterms:created>
  <dcterms:modified xsi:type="dcterms:W3CDTF">2014-09-04T13:08:43Z</dcterms:modified>
</cp:coreProperties>
</file>