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6" d="100"/>
          <a:sy n="11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E2438-715C-436F-AA6F-42DAF0D52536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2BD8-B995-4002-9C60-6683F7E59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419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E2438-715C-436F-AA6F-42DAF0D52536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2BD8-B995-4002-9C60-6683F7E59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269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E2438-715C-436F-AA6F-42DAF0D52536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2BD8-B995-4002-9C60-6683F7E59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00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E2438-715C-436F-AA6F-42DAF0D52536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2BD8-B995-4002-9C60-6683F7E59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07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E2438-715C-436F-AA6F-42DAF0D52536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2BD8-B995-4002-9C60-6683F7E59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40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E2438-715C-436F-AA6F-42DAF0D52536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2BD8-B995-4002-9C60-6683F7E59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22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E2438-715C-436F-AA6F-42DAF0D52536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2BD8-B995-4002-9C60-6683F7E59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74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E2438-715C-436F-AA6F-42DAF0D52536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2BD8-B995-4002-9C60-6683F7E59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297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E2438-715C-436F-AA6F-42DAF0D52536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2BD8-B995-4002-9C60-6683F7E59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681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E2438-715C-436F-AA6F-42DAF0D52536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2BD8-B995-4002-9C60-6683F7E59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55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E2438-715C-436F-AA6F-42DAF0D52536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2BD8-B995-4002-9C60-6683F7E59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460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E2438-715C-436F-AA6F-42DAF0D52536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32BD8-B995-4002-9C60-6683F7E59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875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10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85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Reisdorfer</dc:creator>
  <cp:lastModifiedBy>Jeff Reisdorfer</cp:lastModifiedBy>
  <cp:revision>1</cp:revision>
  <dcterms:created xsi:type="dcterms:W3CDTF">2016-05-10T18:41:54Z</dcterms:created>
  <dcterms:modified xsi:type="dcterms:W3CDTF">2016-05-10T18:44:26Z</dcterms:modified>
</cp:coreProperties>
</file>