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F6C1D-222A-4BEB-A34F-333B19209CE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11D0C-E353-4EFF-B368-899D4E12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5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4112F-E719-4090-8B00-5E210CD017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6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7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1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E08EE-1089-43D7-B088-7504F7940AC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5C2E-54F4-4F9F-B0F0-D5CB7126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FarmAnswers.org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Largest Source of Information for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Farmers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FarmAnswers.org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85" r="185"/>
          <a:stretch>
            <a:fillRect/>
          </a:stretch>
        </p:blipFill>
        <p:spPr>
          <a:xfrm>
            <a:off x="4886632" y="2057400"/>
            <a:ext cx="3355423" cy="353263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information and programs you need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18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FarmAnswers.org</vt:lpstr>
      <vt:lpstr>FarmAnswers.org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FarmAnswers.org</dc:title>
  <dc:creator>Jeff Reisdorfer Esq</dc:creator>
  <cp:lastModifiedBy>Jeff Reisdorfer Esq</cp:lastModifiedBy>
  <cp:revision>2</cp:revision>
  <dcterms:created xsi:type="dcterms:W3CDTF">2017-09-19T18:34:35Z</dcterms:created>
  <dcterms:modified xsi:type="dcterms:W3CDTF">2017-09-19T19:24:14Z</dcterms:modified>
</cp:coreProperties>
</file>